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301" r:id="rId3"/>
    <p:sldId id="313" r:id="rId4"/>
    <p:sldId id="305" r:id="rId5"/>
    <p:sldId id="304" r:id="rId6"/>
    <p:sldId id="298" r:id="rId7"/>
    <p:sldId id="309" r:id="rId8"/>
    <p:sldId id="310" r:id="rId9"/>
    <p:sldId id="296" r:id="rId10"/>
    <p:sldId id="257" r:id="rId11"/>
    <p:sldId id="332" r:id="rId12"/>
    <p:sldId id="318" r:id="rId13"/>
    <p:sldId id="331" r:id="rId14"/>
    <p:sldId id="329" r:id="rId15"/>
    <p:sldId id="312" r:id="rId16"/>
    <p:sldId id="324" r:id="rId17"/>
    <p:sldId id="325" r:id="rId18"/>
    <p:sldId id="330" r:id="rId19"/>
    <p:sldId id="268" r:id="rId20"/>
    <p:sldId id="28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750024302518"/>
          <c:y val="0.0308663592698394"/>
          <c:w val="0.608516209779333"/>
          <c:h val="0.804793808522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A50021"/>
              </a:solidFill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600" smtClean="0"/>
                      <a:t>3.20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solidFill>
                      <a:srgbClr val="0033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Prenatal</c:v>
                </c:pt>
                <c:pt idx="1">
                  <c:v>Accidentes </c:v>
                </c:pt>
                <c:pt idx="2">
                  <c:v>Diabetes mellitus </c:v>
                </c:pt>
                <c:pt idx="3">
                  <c:v>VIH</c:v>
                </c:pt>
                <c:pt idx="4">
                  <c:v>Enfermedad diárreica</c:v>
                </c:pt>
                <c:pt idx="5">
                  <c:v>EPOC</c:v>
                </c:pt>
                <c:pt idx="6">
                  <c:v>Infecciones respiratorias bajas </c:v>
                </c:pt>
                <c:pt idx="7">
                  <c:v>AVC</c:v>
                </c:pt>
                <c:pt idx="8">
                  <c:v>Enfermedades isquémicas del corazón </c:v>
                </c:pt>
                <c:pt idx="9">
                  <c:v>Neoplasias Malignas 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1.17</c:v>
                </c:pt>
                <c:pt idx="1">
                  <c:v>1.26</c:v>
                </c:pt>
                <c:pt idx="2">
                  <c:v>1.39</c:v>
                </c:pt>
                <c:pt idx="3">
                  <c:v>1.59</c:v>
                </c:pt>
                <c:pt idx="4">
                  <c:v>1.89</c:v>
                </c:pt>
                <c:pt idx="5">
                  <c:v>2.97</c:v>
                </c:pt>
                <c:pt idx="6">
                  <c:v>3.2</c:v>
                </c:pt>
                <c:pt idx="7">
                  <c:v>6.25</c:v>
                </c:pt>
                <c:pt idx="8">
                  <c:v>7.02</c:v>
                </c:pt>
                <c:pt idx="9">
                  <c:v>7.87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33644296"/>
        <c:axId val="2133647448"/>
      </c:barChart>
      <c:catAx>
        <c:axId val="213364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2133647448"/>
        <c:crosses val="autoZero"/>
        <c:auto val="1"/>
        <c:lblAlgn val="ctr"/>
        <c:lblOffset val="100"/>
        <c:noMultiLvlLbl val="0"/>
      </c:catAx>
      <c:valAx>
        <c:axId val="2133647448"/>
        <c:scaling>
          <c:orientation val="minMax"/>
          <c:max val="8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r>
                  <a:rPr lang="es-MX" sz="1400" b="1" dirty="0" smtClean="0">
                    <a:solidFill>
                      <a:srgbClr val="002060"/>
                    </a:solidFill>
                  </a:rPr>
                  <a:t>Defunciones (Millones)</a:t>
                </a:r>
                <a:endParaRPr lang="es-MX" sz="1400" b="1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3366"/>
                </a:solidFill>
              </a:defRPr>
            </a:pPr>
            <a:endParaRPr lang="en-US"/>
          </a:p>
        </c:txPr>
        <c:crossAx val="2133644296"/>
        <c:crosses val="autoZero"/>
        <c:crossBetween val="between"/>
        <c:majorUnit val="2.0"/>
      </c:valAx>
      <c:spPr>
        <a:solidFill>
          <a:srgbClr val="E1F4FF">
            <a:alpha val="5490"/>
          </a:srgb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3742587732"/>
          <c:y val="0.038007601918089"/>
          <c:w val="0.837996257412268"/>
          <c:h val="0.5102741670667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Hoja1!$A$2:$A$12</c:f>
              <c:strCache>
                <c:ptCount val="11"/>
                <c:pt idx="0">
                  <c:v>HIV</c:v>
                </c:pt>
                <c:pt idx="1">
                  <c:v>Cáncer</c:v>
                </c:pt>
                <c:pt idx="2">
                  <c:v> Alzheimer</c:v>
                </c:pt>
                <c:pt idx="3">
                  <c:v>Enfermedad cardiovascular  </c:v>
                </c:pt>
                <c:pt idx="4">
                  <c:v>EPOC</c:v>
                </c:pt>
                <c:pt idx="5">
                  <c:v>Sirrosis hepática </c:v>
                </c:pt>
                <c:pt idx="6">
                  <c:v>Diabetes melitus</c:v>
                </c:pt>
                <c:pt idx="7">
                  <c:v>Esclerosis multiple</c:v>
                </c:pt>
                <c:pt idx="8">
                  <c:v> Enfermedades renales </c:v>
                </c:pt>
                <c:pt idx="9">
                  <c:v>Parkinson</c:v>
                </c:pt>
                <c:pt idx="10">
                  <c:v>Artritis reumátoide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95.0</c:v>
                </c:pt>
                <c:pt idx="1">
                  <c:v>30.0</c:v>
                </c:pt>
                <c:pt idx="2">
                  <c:v>3.0</c:v>
                </c:pt>
                <c:pt idx="3">
                  <c:v>19.0</c:v>
                </c:pt>
                <c:pt idx="4">
                  <c:v>10.0</c:v>
                </c:pt>
                <c:pt idx="5">
                  <c:v>50.0</c:v>
                </c:pt>
                <c:pt idx="6">
                  <c:v>21.0</c:v>
                </c:pt>
                <c:pt idx="7">
                  <c:v>49.0</c:v>
                </c:pt>
                <c:pt idx="8">
                  <c:v>30.0</c:v>
                </c:pt>
                <c:pt idx="9">
                  <c:v>5.0</c:v>
                </c:pt>
                <c:pt idx="10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Hoja1!$A$2:$A$12</c:f>
              <c:strCache>
                <c:ptCount val="11"/>
                <c:pt idx="0">
                  <c:v>HIV</c:v>
                </c:pt>
                <c:pt idx="1">
                  <c:v>Cáncer</c:v>
                </c:pt>
                <c:pt idx="2">
                  <c:v> Alzheimer</c:v>
                </c:pt>
                <c:pt idx="3">
                  <c:v>Enfermedad cardiovascular  </c:v>
                </c:pt>
                <c:pt idx="4">
                  <c:v>EPOC</c:v>
                </c:pt>
                <c:pt idx="5">
                  <c:v>Sirrosis hepática </c:v>
                </c:pt>
                <c:pt idx="6">
                  <c:v>Diabetes melitus</c:v>
                </c:pt>
                <c:pt idx="7">
                  <c:v>Esclerosis multiple</c:v>
                </c:pt>
                <c:pt idx="8">
                  <c:v> Enfermedades renales </c:v>
                </c:pt>
                <c:pt idx="9">
                  <c:v>Parkinson</c:v>
                </c:pt>
                <c:pt idx="10">
                  <c:v>Artritis reumátoide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5.0</c:v>
                </c:pt>
                <c:pt idx="1">
                  <c:v>70.0</c:v>
                </c:pt>
                <c:pt idx="2">
                  <c:v>97.0</c:v>
                </c:pt>
                <c:pt idx="3">
                  <c:v>81.0</c:v>
                </c:pt>
                <c:pt idx="4">
                  <c:v>90.0</c:v>
                </c:pt>
                <c:pt idx="5">
                  <c:v>50.0</c:v>
                </c:pt>
                <c:pt idx="6">
                  <c:v>79.0</c:v>
                </c:pt>
                <c:pt idx="7">
                  <c:v>51.0</c:v>
                </c:pt>
                <c:pt idx="8">
                  <c:v>70.0</c:v>
                </c:pt>
                <c:pt idx="9">
                  <c:v>95.0</c:v>
                </c:pt>
                <c:pt idx="10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724520"/>
        <c:axId val="2133727752"/>
      </c:barChart>
      <c:catAx>
        <c:axId val="2133724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2133727752"/>
        <c:crosses val="autoZero"/>
        <c:auto val="1"/>
        <c:lblAlgn val="ctr"/>
        <c:lblOffset val="100"/>
        <c:noMultiLvlLbl val="0"/>
      </c:catAx>
      <c:valAx>
        <c:axId val="21337277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2133724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Acciones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</c:spPr>
          </c:dPt>
          <c:cat>
            <c:numRef>
              <c:f>Hoja1!$A$2:$A$7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400.0</c:v>
                </c:pt>
                <c:pt idx="1">
                  <c:v>410.0</c:v>
                </c:pt>
                <c:pt idx="2">
                  <c:v>430.0</c:v>
                </c:pt>
                <c:pt idx="3">
                  <c:v>428.0</c:v>
                </c:pt>
                <c:pt idx="4">
                  <c:v>598.0</c:v>
                </c:pt>
                <c:pt idx="5">
                  <c:v>800.0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Producción </c:v>
                </c:pt>
              </c:strCache>
            </c:strRef>
          </c:tx>
          <c:spPr>
            <a:solidFill>
              <a:srgbClr val="92D050"/>
            </a:solidFill>
            <a:ln w="762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3300"/>
                </a:solidFill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3300"/>
                </a:solidFill>
                <a:prstDash val="dash"/>
              </a:ln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dash"/>
              </a:ln>
            </c:spPr>
          </c:dPt>
          <c:cat>
            <c:numRef>
              <c:f>Hoja1!$A$2:$A$7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480.0</c:v>
                </c:pt>
                <c:pt idx="1">
                  <c:v>550.0</c:v>
                </c:pt>
                <c:pt idx="2">
                  <c:v>550.0</c:v>
                </c:pt>
                <c:pt idx="3">
                  <c:v>640.0</c:v>
                </c:pt>
                <c:pt idx="4">
                  <c:v>630.0</c:v>
                </c:pt>
                <c:pt idx="5">
                  <c:v>800.0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788568"/>
        <c:axId val="2133794328"/>
      </c:barChart>
      <c:catAx>
        <c:axId val="2133788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s-MX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Año</a:t>
                </a:r>
                <a:endParaRPr lang="es-MX" b="1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2133794328"/>
        <c:crosses val="autoZero"/>
        <c:auto val="1"/>
        <c:lblAlgn val="ctr"/>
        <c:lblOffset val="100"/>
        <c:noMultiLvlLbl val="0"/>
      </c:catAx>
      <c:valAx>
        <c:axId val="2133794328"/>
        <c:scaling>
          <c:orientation val="minMax"/>
          <c:max val="18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>
                        <a:lumMod val="50000"/>
                      </a:schemeClr>
                    </a:solidFill>
                    <a:latin typeface="Arial"/>
                    <a:cs typeface="Arial"/>
                  </a:defRPr>
                </a:pPr>
                <a:r>
                  <a:rPr lang="es-MX" b="0" dirty="0" smtClean="0">
                    <a:solidFill>
                      <a:schemeClr val="tx2">
                        <a:lumMod val="50000"/>
                      </a:schemeClr>
                    </a:solidFill>
                    <a:latin typeface="Arial"/>
                    <a:cs typeface="Arial"/>
                  </a:rPr>
                  <a:t>TONELADAS</a:t>
                </a:r>
                <a:endParaRPr lang="es-MX" b="0" dirty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2133788568"/>
        <c:crosses val="autoZero"/>
        <c:crossBetween val="between"/>
        <c:majorUnit val="200.0"/>
      </c:valAx>
      <c:spPr>
        <a:ln w="6350"/>
      </c:spPr>
    </c:plotArea>
    <c:legend>
      <c:legendPos val="b"/>
      <c:layout>
        <c:manualLayout>
          <c:xMode val="edge"/>
          <c:yMode val="edge"/>
          <c:x val="0.291199450763099"/>
          <c:y val="0.906461895512623"/>
          <c:w val="0.325008384368621"/>
          <c:h val="0.0710898432002206"/>
        </c:manualLayout>
      </c:layout>
      <c:overlay val="0"/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99CC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8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/>
                        <a:cs typeface="Arial"/>
                      </a:rPr>
                      <a:t>Turquía</a:t>
                    </a:r>
                    <a:r>
                      <a:rPr lang="en-US" sz="1600" dirty="0" smtClean="0">
                        <a:latin typeface="Arial"/>
                        <a:cs typeface="Arial"/>
                      </a:rPr>
                      <a:t> </a:t>
                    </a:r>
                    <a:r>
                      <a:rPr lang="en-US" sz="1600" dirty="0">
                        <a:latin typeface="Arial"/>
                        <a:cs typeface="Arial"/>
                      </a:rPr>
                      <a:t>22%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/>
                      <a:t>India </a:t>
                    </a:r>
                    <a:r>
                      <a:rPr lang="es-ES" smtClean="0"/>
                      <a:t>21</a:t>
                    </a:r>
                    <a:r>
                      <a:rPr lang="es-E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smtClean="0"/>
                      <a:t>España</a:t>
                    </a:r>
                    <a:r>
                      <a:rPr lang="es-ES" baseline="0" smtClean="0"/>
                      <a:t> </a:t>
                    </a:r>
                    <a:r>
                      <a:rPr lang="es-ES" smtClean="0"/>
                      <a:t>15</a:t>
                    </a:r>
                    <a:r>
                      <a:rPr lang="es-E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/>
                        <a:cs typeface="Arial"/>
                      </a:rPr>
                      <a:t>Francia</a:t>
                    </a:r>
                    <a:r>
                      <a:rPr lang="en-US" sz="1600" baseline="0" dirty="0" smtClean="0">
                        <a:latin typeface="Arial"/>
                        <a:cs typeface="Arial"/>
                      </a:rPr>
                      <a:t> </a:t>
                    </a:r>
                    <a:r>
                      <a:rPr lang="en-US" sz="1600" dirty="0" smtClean="0">
                        <a:latin typeface="Arial"/>
                        <a:cs typeface="Arial"/>
                      </a:rPr>
                      <a:t>14</a:t>
                    </a:r>
                    <a:r>
                      <a:rPr lang="en-US" sz="1600" dirty="0">
                        <a:latin typeface="Arial"/>
                        <a:cs typeface="Arial"/>
                      </a:rPr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s-ES"/>
                      <a:t>Australia </a:t>
                    </a:r>
                    <a:r>
                      <a:rPr lang="es-ES" baseline="0" smtClean="0"/>
                      <a:t> </a:t>
                    </a:r>
                    <a:r>
                      <a:rPr lang="es-ES" smtClean="0"/>
                      <a:t>8</a:t>
                    </a:r>
                    <a:r>
                      <a:rPr lang="es-E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s-ES" sz="1600" smtClean="0">
                        <a:latin typeface="Arial"/>
                        <a:cs typeface="Arial"/>
                      </a:rPr>
                      <a:t>EEUU 10</a:t>
                    </a:r>
                    <a:r>
                      <a:rPr lang="es-ES" sz="1600" dirty="0">
                        <a:latin typeface="Arial"/>
                        <a:cs typeface="Arial"/>
                      </a:rPr>
                      <a:t>%</a:t>
                    </a:r>
                    <a:endParaRPr lang="es-E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s-ES" sz="1600" dirty="0" smtClean="0">
                        <a:latin typeface="Arial"/>
                        <a:cs typeface="Arial"/>
                      </a:rPr>
                      <a:t>Reino Unido</a:t>
                    </a:r>
                    <a:r>
                      <a:rPr lang="es-ES" sz="1600" baseline="0" dirty="0" smtClean="0">
                        <a:latin typeface="Arial"/>
                        <a:cs typeface="Arial"/>
                      </a:rPr>
                      <a:t> </a:t>
                    </a:r>
                    <a:r>
                      <a:rPr lang="es-ES" sz="1600" dirty="0" smtClean="0">
                        <a:latin typeface="Arial"/>
                        <a:cs typeface="Arial"/>
                      </a:rPr>
                      <a:t>4</a:t>
                    </a:r>
                    <a:r>
                      <a:rPr lang="es-ES" sz="1600" dirty="0">
                        <a:latin typeface="Arial"/>
                        <a:cs typeface="Arial"/>
                      </a:rPr>
                      <a:t>%</a:t>
                    </a:r>
                    <a:endParaRPr lang="es-E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s-ES" sz="1600">
                        <a:latin typeface="Arial"/>
                        <a:cs typeface="Arial"/>
                      </a:rPr>
                      <a:t>Otros </a:t>
                    </a:r>
                    <a:r>
                      <a:rPr lang="es-ES" sz="1600" baseline="0" smtClean="0">
                        <a:latin typeface="Arial"/>
                        <a:cs typeface="Arial"/>
                      </a:rPr>
                      <a:t> </a:t>
                    </a:r>
                    <a:r>
                      <a:rPr lang="es-ES" sz="1600" smtClean="0">
                        <a:latin typeface="Arial"/>
                        <a:cs typeface="Arial"/>
                      </a:rPr>
                      <a:t>4</a:t>
                    </a:r>
                    <a:r>
                      <a:rPr lang="es-ES" sz="1600">
                        <a:latin typeface="Arial"/>
                        <a:cs typeface="Arial"/>
                      </a:rPr>
                      <a:t>%</a:t>
                    </a:r>
                    <a:endParaRPr lang="es-E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Hoja1!$A$2:$A$10</c:f>
              <c:strCache>
                <c:ptCount val="9"/>
                <c:pt idx="0">
                  <c:v>Pavo</c:v>
                </c:pt>
                <c:pt idx="1">
                  <c:v>India </c:v>
                </c:pt>
                <c:pt idx="2">
                  <c:v>España </c:v>
                </c:pt>
                <c:pt idx="3">
                  <c:v>Frnacia</c:v>
                </c:pt>
                <c:pt idx="4">
                  <c:v>Australia </c:v>
                </c:pt>
                <c:pt idx="5">
                  <c:v>Usa. </c:v>
                </c:pt>
                <c:pt idx="6">
                  <c:v>Reyno Unido </c:v>
                </c:pt>
                <c:pt idx="7">
                  <c:v>Japón</c:v>
                </c:pt>
                <c:pt idx="8">
                  <c:v>Otros 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0.22</c:v>
                </c:pt>
                <c:pt idx="1">
                  <c:v>0.21</c:v>
                </c:pt>
                <c:pt idx="2">
                  <c:v>0.15</c:v>
                </c:pt>
                <c:pt idx="3">
                  <c:v>0.14</c:v>
                </c:pt>
                <c:pt idx="4">
                  <c:v>0.08</c:v>
                </c:pt>
                <c:pt idx="5">
                  <c:v>0.1</c:v>
                </c:pt>
                <c:pt idx="6">
                  <c:v>0.04</c:v>
                </c:pt>
                <c:pt idx="7">
                  <c:v>0.02</c:v>
                </c:pt>
                <c:pt idx="8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en-US" sz="1800" b="1" i="0" baseline="0" dirty="0" err="1">
                <a:effectLst/>
              </a:rPr>
              <a:t>Consumo</a:t>
            </a:r>
            <a:r>
              <a:rPr lang="en-US" sz="1800" b="1" i="0" baseline="0" dirty="0">
                <a:effectLst/>
              </a:rPr>
              <a:t> de </a:t>
            </a:r>
            <a:r>
              <a:rPr lang="en-US" sz="1800" b="1" i="0" baseline="0" dirty="0" err="1">
                <a:effectLst/>
              </a:rPr>
              <a:t>Morfina</a:t>
            </a:r>
            <a:r>
              <a:rPr lang="en-US" sz="1800" b="1" i="0" baseline="0" dirty="0">
                <a:effectLst/>
              </a:rPr>
              <a:t> en </a:t>
            </a:r>
            <a:r>
              <a:rPr lang="en-US" sz="1800" b="1" i="0" baseline="0" dirty="0" err="1" smtClean="0">
                <a:effectLst/>
              </a:rPr>
              <a:t>América</a:t>
            </a:r>
            <a:r>
              <a:rPr lang="en-US" sz="1800" b="1" i="0" baseline="0" dirty="0" smtClean="0">
                <a:effectLst/>
              </a:rPr>
              <a:t> Latina, </a:t>
            </a:r>
            <a:r>
              <a:rPr lang="en-US" sz="1800" b="1" i="0" baseline="0" dirty="0">
                <a:effectLst/>
              </a:rPr>
              <a:t>2011</a:t>
            </a:r>
            <a:endParaRPr lang="es-MX" sz="1800" dirty="0">
              <a:effectLst/>
            </a:endParaRPr>
          </a:p>
          <a:p>
            <a:pPr algn="ctr">
              <a:defRPr sz="1800"/>
            </a:pPr>
            <a:r>
              <a:rPr lang="en-US" sz="1600" b="0" i="0" baseline="0" dirty="0">
                <a:effectLst/>
              </a:rPr>
              <a:t>(</a:t>
            </a:r>
            <a:r>
              <a:rPr lang="en-US" sz="1600" b="0" i="0" baseline="0" dirty="0" smtClean="0">
                <a:effectLst/>
              </a:rPr>
              <a:t>mg per </a:t>
            </a:r>
            <a:r>
              <a:rPr lang="en-US" sz="1600" b="0" i="0" baseline="0" dirty="0" err="1" smtClean="0">
                <a:effectLst/>
              </a:rPr>
              <a:t>cápita</a:t>
            </a:r>
            <a:r>
              <a:rPr lang="en-US" sz="1600" b="0" i="0" baseline="0" dirty="0" smtClean="0">
                <a:effectLst/>
              </a:rPr>
              <a:t>, </a:t>
            </a:r>
            <a:r>
              <a:rPr lang="en-US" sz="1600" b="0" i="0" baseline="0" dirty="0" err="1" smtClean="0">
                <a:effectLst/>
              </a:rPr>
              <a:t>por</a:t>
            </a:r>
            <a:r>
              <a:rPr lang="en-US" sz="1600" b="0" i="0" baseline="0" dirty="0" smtClean="0">
                <a:effectLst/>
              </a:rPr>
              <a:t> </a:t>
            </a:r>
            <a:r>
              <a:rPr lang="en-US" sz="1600" b="0" i="0" baseline="0" dirty="0" err="1">
                <a:effectLst/>
              </a:rPr>
              <a:t>país</a:t>
            </a:r>
            <a:r>
              <a:rPr lang="en-US" sz="1600" b="0" i="0" baseline="0" dirty="0">
                <a:effectLst/>
              </a:rPr>
              <a:t>)</a:t>
            </a:r>
            <a:endParaRPr lang="es-MX" sz="1600" b="0" dirty="0">
              <a:effectLst/>
            </a:endParaRPr>
          </a:p>
        </c:rich>
      </c:tx>
      <c:layout>
        <c:manualLayout>
          <c:xMode val="edge"/>
          <c:yMode val="edge"/>
          <c:x val="0.27312695033642"/>
          <c:y val="0.10337242851199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47340702933306"/>
          <c:y val="0.068953280839895"/>
          <c:w val="0.929341210198888"/>
          <c:h val="0.617517834140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Morfina!$B$4</c:f>
              <c:strCache>
                <c:ptCount val="1"/>
                <c:pt idx="0">
                  <c:v>mg/ capita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4F81BD">
                  <a:lumMod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0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Morfina!$A$5:$A$27</c:f>
              <c:strCache>
                <c:ptCount val="23"/>
                <c:pt idx="0">
                  <c:v>Argentina</c:v>
                </c:pt>
                <c:pt idx="1">
                  <c:v>Chile</c:v>
                </c:pt>
                <c:pt idx="2">
                  <c:v>Costa Rica</c:v>
                </c:pt>
                <c:pt idx="3">
                  <c:v>Uruguay</c:v>
                </c:pt>
                <c:pt idx="4">
                  <c:v>Jamaica</c:v>
                </c:pt>
                <c:pt idx="5">
                  <c:v>Bahamas</c:v>
                </c:pt>
                <c:pt idx="6">
                  <c:v>Promedio</c:v>
                </c:pt>
                <c:pt idx="7">
                  <c:v>Colombia</c:v>
                </c:pt>
                <c:pt idx="8">
                  <c:v>Cuba</c:v>
                </c:pt>
                <c:pt idx="9">
                  <c:v>San Vicente</c:v>
                </c:pt>
                <c:pt idx="10">
                  <c:v>Brasil</c:v>
                </c:pt>
                <c:pt idx="11">
                  <c:v>El Salvador</c:v>
                </c:pt>
                <c:pt idx="12">
                  <c:v>Nicaragua</c:v>
                </c:pt>
                <c:pt idx="13">
                  <c:v>México</c:v>
                </c:pt>
                <c:pt idx="14">
                  <c:v>Panamá</c:v>
                </c:pt>
                <c:pt idx="15">
                  <c:v>Venezuela</c:v>
                </c:pt>
                <c:pt idx="16">
                  <c:v>Perú</c:v>
                </c:pt>
                <c:pt idx="17">
                  <c:v>Ecuador</c:v>
                </c:pt>
                <c:pt idx="18">
                  <c:v>República Dominicana</c:v>
                </c:pt>
                <c:pt idx="19">
                  <c:v>Dominica</c:v>
                </c:pt>
                <c:pt idx="20">
                  <c:v>Bolivia</c:v>
                </c:pt>
                <c:pt idx="21">
                  <c:v>Belize</c:v>
                </c:pt>
                <c:pt idx="22">
                  <c:v>Guatemala</c:v>
                </c:pt>
              </c:strCache>
            </c:strRef>
          </c:cat>
          <c:val>
            <c:numRef>
              <c:f>Morfina!$B$5:$B$27</c:f>
              <c:numCache>
                <c:formatCode>General</c:formatCode>
                <c:ptCount val="23"/>
                <c:pt idx="0">
                  <c:v>10.0822</c:v>
                </c:pt>
                <c:pt idx="1">
                  <c:v>4.361999999999996</c:v>
                </c:pt>
                <c:pt idx="2">
                  <c:v>3.8014</c:v>
                </c:pt>
                <c:pt idx="3">
                  <c:v>2.8018</c:v>
                </c:pt>
                <c:pt idx="4">
                  <c:v>2.289</c:v>
                </c:pt>
                <c:pt idx="5">
                  <c:v>1.7464</c:v>
                </c:pt>
                <c:pt idx="6">
                  <c:v>1.54</c:v>
                </c:pt>
                <c:pt idx="7">
                  <c:v>1.4805</c:v>
                </c:pt>
                <c:pt idx="8">
                  <c:v>1.2743</c:v>
                </c:pt>
                <c:pt idx="9">
                  <c:v>1.0642</c:v>
                </c:pt>
                <c:pt idx="10">
                  <c:v>0.9302</c:v>
                </c:pt>
                <c:pt idx="11">
                  <c:v>0.5752</c:v>
                </c:pt>
                <c:pt idx="12">
                  <c:v>0.5315</c:v>
                </c:pt>
                <c:pt idx="13">
                  <c:v>0.5129</c:v>
                </c:pt>
                <c:pt idx="14">
                  <c:v>0.48</c:v>
                </c:pt>
                <c:pt idx="15">
                  <c:v>0.4048</c:v>
                </c:pt>
                <c:pt idx="16">
                  <c:v>0.3221</c:v>
                </c:pt>
                <c:pt idx="17">
                  <c:v>0.3102</c:v>
                </c:pt>
                <c:pt idx="18">
                  <c:v>0.3102</c:v>
                </c:pt>
                <c:pt idx="19">
                  <c:v>0.2206</c:v>
                </c:pt>
                <c:pt idx="20">
                  <c:v>0.1511</c:v>
                </c:pt>
                <c:pt idx="21">
                  <c:v>0.1289</c:v>
                </c:pt>
                <c:pt idx="22">
                  <c:v>0.076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131541400"/>
        <c:axId val="2131552376"/>
      </c:barChart>
      <c:catAx>
        <c:axId val="2131541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1552376"/>
        <c:crosses val="autoZero"/>
        <c:auto val="1"/>
        <c:lblAlgn val="ctr"/>
        <c:lblOffset val="100"/>
        <c:noMultiLvlLbl val="0"/>
      </c:catAx>
      <c:valAx>
        <c:axId val="2131552376"/>
        <c:scaling>
          <c:orientation val="minMax"/>
          <c:max val="10.5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mg per capita por país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541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</cdr:x>
      <cdr:y>0.90454</cdr:y>
    </cdr:from>
    <cdr:to>
      <cdr:x>0.79312</cdr:x>
      <cdr:y>0.96818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5266928" y="4093915"/>
          <a:ext cx="12601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>
              <a:solidFill>
                <a:schemeClr val="tx2">
                  <a:lumMod val="50000"/>
                </a:schemeClr>
              </a:solidFill>
            </a:rPr>
            <a:t>Utilización</a:t>
          </a:r>
          <a:endParaRPr lang="es-MX" sz="16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901AA-4838-4050-A26D-18CDA10CE9F4}" type="datetimeFigureOut">
              <a:rPr lang="es-MX" smtClean="0"/>
              <a:t>18/02/15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29DCF-9CAE-4A56-8848-1D32350C44B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13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E0841-82B0-4682-BC10-5E49F05B7AB0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803B46-719D-4EF3-81D2-BD45293D6D15}" type="slidenum">
              <a:rPr lang="es-ES" sz="1200"/>
              <a:pPr algn="r"/>
              <a:t>1</a:t>
            </a:fld>
            <a:endParaRPr lang="es-E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47C15-5051-4B34-B970-401CF5CFBF2C}" type="slidenum">
              <a:rPr lang="es-E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8482D-E6E7-4E20-89F8-B8AD59A08792}" type="slidenum">
              <a:rPr lang="es-ES" smtClean="0">
                <a:latin typeface="Arial" pitchFamily="34" charset="0"/>
              </a:rPr>
              <a:pPr>
                <a:defRPr/>
              </a:pPr>
              <a:t>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47C15-5051-4B34-B970-401CF5CFBF2C}" type="slidenum">
              <a:rPr lang="es-E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9DCF-9CAE-4A56-8848-1D32350C44B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12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9DCF-9CAE-4A56-8848-1D32350C44B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34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8482D-E6E7-4E20-89F8-B8AD59A08792}" type="slidenum">
              <a:rPr lang="es-ES" smtClean="0">
                <a:latin typeface="Arial" pitchFamily="34" charset="0"/>
              </a:rPr>
              <a:pPr>
                <a:defRPr/>
              </a:pPr>
              <a:t>20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74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8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790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9C21-9F05-42BA-A2FD-77D2A0ADED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883194"/>
      </p:ext>
    </p:extLst>
  </p:cSld>
  <p:clrMapOvr>
    <a:masterClrMapping/>
  </p:clrMapOvr>
  <p:transition xmlns:p14="http://schemas.microsoft.com/office/powerpoint/2010/main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620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774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47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33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96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7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01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92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38A7-29AC-4B00-A196-23CFAFE57AE0}" type="datetimeFigureOut">
              <a:rPr lang="es-MX" smtClean="0"/>
              <a:t>18/02/15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B0BC-758D-4B3A-A584-E0ABF8922F0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283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.mx/imgres?imgurl=http://www.sntp.com.ve/imagenes_noticias/LogoONU001.jpg&amp;imgrefurl=http://www.sntp.com.ve/noticia.php?id=263&amp;docid=I381sAlK7YXzAM&amp;tbnid=80AW9dXAJ-IWlM:&amp;w=300&amp;h=269&amp;ei=ZPyNU9WtJ4quyATQ1IDoBw&amp;ved=0CAIQxiAwAA&amp;iact=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allerdecuidadospaliativosbasico.com/login.asp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imgres?imgurl=http://www.sntp.com.ve/imagenes_noticias/LogoONU001.jpg&amp;imgrefurl=http://www.sntp.com.ve/noticia.php?id=263&amp;docid=I381sAlK7YXzAM&amp;tbnid=80AW9dXAJ-IWlM:&amp;w=300&amp;h=269&amp;ei=ZPyNU9WtJ4quyATQ1IDoBw&amp;ved=0CAIQxiAwAA&amp;iact=c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oogle.com.mx/imgres?imgurl=http://www.sntp.com.ve/imagenes_noticias/LogoONU001.jpg&amp;imgrefurl=http://www.sntp.com.ve/noticia.php?id=263&amp;docid=I381sAlK7YXzAM&amp;tbnid=80AW9dXAJ-IWlM:&amp;w=300&amp;h=269&amp;ei=ZPyNU9WtJ4quyATQ1IDoBw&amp;ved=0CAIQxiAwAA&amp;iact=c" TargetMode="External"/><Relationship Id="rId12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8" Type="http://schemas.openxmlformats.org/officeDocument/2006/relationships/image" Target="../media/image19.jpeg"/><Relationship Id="rId9" Type="http://schemas.openxmlformats.org/officeDocument/2006/relationships/hyperlink" Target="http://www.google.com.mx/imgres?imgurl=http://portal.salud.gob.mx/imgs/logoSALUD_hoz.png&amp;imgrefurl=http://portal.salud.gob.mx/contenidos/boletines/boletines_junio_2012.html&amp;h=144&amp;w=420&amp;sz=18&amp;tbnid=TbStafNSPfAvfM:&amp;tbnh=42&amp;tbnw=122&amp;prev=/search?q=logotipo+de+la+secretaria+de+salud+de+m%C3%A9xico&amp;tbm=isch&amp;tbo=u&amp;zoom=1&amp;q=logotipo+de+la+secretaria+de+salud+de+m%C3%A9xico&amp;usg=__FYskQutu_t45eOB5rBOgatnxgpQ=&amp;docid=PzYfiv5k0tYNDM&amp;hl=es&amp;sa=X&amp;ei=Tq39UIyiM4e6qgH5_YDQDw&amp;ved=0CD8Q9QEwAw&amp;dur=919" TargetMode="External"/><Relationship Id="rId10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google.com.mx/imgres?imgurl=http://www.epidemiologia.salud.gob.mx/imgs/salud_pie_pag.png&amp;imgrefurl=http://www.epidemiologia.salud.gob.mx/&amp;h=194&amp;w=591&amp;tbnid=9gBMMCGlMxOphM:&amp;zoom=1&amp;q=logo%20secretaria%20de%20salud&amp;docid=R1Stva7vFNZR0M&amp;ei=UvjTU4qmFKOf8AH2pIGQAQ&amp;tbm=isch&amp;ved=0CDYQMygCMAI&amp;iact=rc&amp;uact=3&amp;dur=1743&amp;page=1&amp;start=0&amp;ndsp=1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imgres?imgurl=http://www.sntp.com.ve/imagenes_noticias/LogoONU001.jpg&amp;imgrefurl=http://www.sntp.com.ve/noticia.php?id=263&amp;docid=I381sAlK7YXzAM&amp;tbnid=80AW9dXAJ-IWlM:&amp;w=300&amp;h=269&amp;ei=ZPyNU9WtJ4quyATQ1IDoBw&amp;ved=0CAIQxiAwAA&amp;iact=c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s://www.google.com.mx/url?sa=i&amp;rct=j&amp;q=&amp;esrc=s&amp;frm=1&amp;source=images&amp;cd=&amp;cad=rja&amp;uact=8&amp;docid=t1gUKx-Du8cGNM&amp;tbnid=GsgrtwKiwI3yUM:&amp;ved=0CAUQjRw&amp;url=https://gmkfreelogos.com/64485-INCB.html&amp;ei=kfyNU96fJISiyAS7n4DgAw&amp;bvm=bv.68191837,d.aWw&amp;psig=AFQjCNFNgy7jrc_oF2TQv--2BPPfaTphVg&amp;ust=1401900557354477" TargetMode="External"/><Relationship Id="rId6" Type="http://schemas.openxmlformats.org/officeDocument/2006/relationships/hyperlink" Target="https://www.google.com.mx/imgres?imgurl=http://upload.wikimedia.org/wikipedia/commons/1/16/International_Narcotic_Control_Board_(UN)_logo.gif&amp;imgrefurl=http://de.wikipedia.org/wiki/Suchtstoffkontrollrat&amp;docid=Huqn_G5gr8l5vM&amp;tbnid=FublEaXi06OEtM&amp;w=76&amp;h=78&amp;ei=kfyNU8P1J5ehyATzxoCIAg&amp;ved=0CAUQxiAwAw&amp;iact=c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stituto Nacional de Cancerologia Nuevo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6632"/>
            <a:ext cx="1584176" cy="224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-252536" y="3108444"/>
            <a:ext cx="95865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JUNTA INTERNACIONAL DE FISCALIZACIÓN DE ESTUPEFACIENTES (JIFE)</a:t>
            </a:r>
          </a:p>
          <a:p>
            <a:pPr algn="ctr"/>
            <a:endParaRPr lang="es-MX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-DISPONIBILIDAD DE OPIOIDES EN MÉXICO-</a:t>
            </a:r>
            <a:endParaRPr lang="es-MX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Alejandro Mohar Betancourt</a:t>
            </a:r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18/febrero/2015</a:t>
            </a:r>
            <a:endParaRPr lang="es-MX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83568" y="6453336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david.kershenobichs\Desktop\logo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8911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04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" y="44624"/>
            <a:ext cx="883625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0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TnDGiPFjTZSWBYL1T1o1EO-nkxT799kkCzlBH5FhMtd6WsoYv4C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4445496"/>
            <a:ext cx="11217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2.gstatic.com/images?q=tbn:ANd9GcTnDGiPFjTZSWBYL1T1o1EO-nkxT799kkCzlBH5FhMtd6WsoYv4C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8" y="4597896"/>
            <a:ext cx="11217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0"/>
            <a:ext cx="7706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6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17DB70A-8CE8-40D5-B259-8E48A06A528F}" type="slidenum">
              <a:rPr lang="es-MX" altLang="es-MX" sz="1400">
                <a:solidFill>
                  <a:srgbClr val="FFFFFF"/>
                </a:solidFill>
                <a:latin typeface="Soberana Sans" pitchFamily="50" charset="0"/>
              </a:rPr>
              <a:pPr/>
              <a:t>12</a:t>
            </a:fld>
            <a:endParaRPr lang="es-MX" altLang="es-MX" sz="1400">
              <a:solidFill>
                <a:srgbClr val="FFFFFF"/>
              </a:solidFill>
              <a:latin typeface="Soberana Sans" pitchFamily="50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8313" y="404664"/>
            <a:ext cx="8207375" cy="411162"/>
          </a:xfrm>
          <a:prstGeom prst="rect">
            <a:avLst/>
          </a:prstGeom>
        </p:spPr>
        <p:txBody>
          <a:bodyPr/>
          <a:lstStyle>
            <a:lvl1pPr marL="990600" indent="-990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DISTRIBUCIÓN DE SERVICIOS </a:t>
            </a:r>
          </a:p>
          <a:p>
            <a:pPr algn="ctr" eaLnBrk="1" hangingPunct="1"/>
            <a:r>
              <a:rPr lang="es-MX" altLang="es-MX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CUIDADOS PALIATIVOS  -CLÍNICAS DE DOLOR-</a:t>
            </a:r>
          </a:p>
          <a:p>
            <a:pPr eaLnBrk="1" hangingPunct="1"/>
            <a:endParaRPr lang="es-MX" alt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CuadroTexto 7"/>
          <p:cNvSpPr txBox="1">
            <a:spLocks noChangeArrowheads="1"/>
          </p:cNvSpPr>
          <p:nvPr/>
        </p:nvSpPr>
        <p:spPr bwMode="auto">
          <a:xfrm>
            <a:off x="611188" y="6249119"/>
            <a:ext cx="8256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MX" sz="1200" b="1" dirty="0">
                <a:solidFill>
                  <a:srgbClr val="000000"/>
                </a:solidFill>
                <a:latin typeface="Soberana Sans" pitchFamily="50" charset="0"/>
              </a:rPr>
              <a:t>Fuente</a:t>
            </a:r>
            <a:r>
              <a:rPr lang="es-ES" altLang="es-MX" sz="1200" b="1" dirty="0">
                <a:latin typeface="Soberana Sans" pitchFamily="50" charset="0"/>
              </a:rPr>
              <a:t>: </a:t>
            </a:r>
            <a:r>
              <a:rPr lang="es-ES" altLang="es-MX" sz="1200" b="1" dirty="0" smtClean="0">
                <a:latin typeface="Soberana Sans" pitchFamily="50" charset="0"/>
              </a:rPr>
              <a:t>INNCMSZ / Dirección </a:t>
            </a:r>
            <a:r>
              <a:rPr lang="es-ES" altLang="es-MX" sz="1200" b="1" dirty="0">
                <a:latin typeface="Soberana Sans" pitchFamily="50" charset="0"/>
              </a:rPr>
              <a:t>General de Calidad y Educación en Salud, Septiembre 2014. </a:t>
            </a:r>
            <a:endParaRPr lang="es-ES" altLang="es-MX" sz="1200" b="1" dirty="0">
              <a:solidFill>
                <a:srgbClr val="000000"/>
              </a:solidFill>
              <a:latin typeface="Soberana Sans" pitchFamily="50" charset="0"/>
            </a:endParaRPr>
          </a:p>
        </p:txBody>
      </p:sp>
      <p:pic>
        <p:nvPicPr>
          <p:cNvPr id="5939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7524" r="11380" b="3102"/>
          <a:stretch>
            <a:fillRect/>
          </a:stretch>
        </p:blipFill>
        <p:spPr bwMode="auto">
          <a:xfrm>
            <a:off x="611560" y="1484784"/>
            <a:ext cx="62436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Rectángulo"/>
          <p:cNvSpPr/>
          <p:nvPr/>
        </p:nvSpPr>
        <p:spPr>
          <a:xfrm>
            <a:off x="6084888" y="1997075"/>
            <a:ext cx="544512" cy="258763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>
              <a:latin typeface="Soberana Sans" pitchFamily="50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6084888" y="2370138"/>
            <a:ext cx="544512" cy="25876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>
              <a:latin typeface="Soberana Sans" pitchFamily="50" charset="0"/>
            </a:endParaRPr>
          </a:p>
        </p:txBody>
      </p:sp>
      <p:sp>
        <p:nvSpPr>
          <p:cNvPr id="11" name="6 Rectángulo"/>
          <p:cNvSpPr/>
          <p:nvPr/>
        </p:nvSpPr>
        <p:spPr>
          <a:xfrm>
            <a:off x="6084888" y="1997075"/>
            <a:ext cx="544512" cy="258763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>
              <a:latin typeface="Soberana Sans" pitchFamily="50" charset="0"/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6084888" y="3106738"/>
            <a:ext cx="544512" cy="2587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>
              <a:latin typeface="Soberana Sans" pitchFamily="50" charset="0"/>
            </a:endParaRPr>
          </a:p>
        </p:txBody>
      </p:sp>
      <p:sp>
        <p:nvSpPr>
          <p:cNvPr id="13" name="8 Rectángulo"/>
          <p:cNvSpPr/>
          <p:nvPr/>
        </p:nvSpPr>
        <p:spPr>
          <a:xfrm>
            <a:off x="6084888" y="2717800"/>
            <a:ext cx="544512" cy="26035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>
              <a:latin typeface="Soberana Sans" pitchFamily="50" charset="0"/>
            </a:endParaRPr>
          </a:p>
        </p:txBody>
      </p:sp>
      <p:sp>
        <p:nvSpPr>
          <p:cNvPr id="59403" name="3 CuadroTexto"/>
          <p:cNvSpPr txBox="1">
            <a:spLocks noChangeArrowheads="1"/>
          </p:cNvSpPr>
          <p:nvPr/>
        </p:nvSpPr>
        <p:spPr bwMode="auto">
          <a:xfrm>
            <a:off x="6629400" y="2346325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Clínica </a:t>
            </a:r>
            <a:r>
              <a:rPr lang="es-MX" altLang="es-MX" sz="1400" b="1" dirty="0" smtClean="0">
                <a:latin typeface="Arial" pitchFamily="34" charset="0"/>
                <a:cs typeface="Arial" pitchFamily="34" charset="0"/>
              </a:rPr>
              <a:t>de Dolor </a:t>
            </a:r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(6)</a:t>
            </a:r>
          </a:p>
        </p:txBody>
      </p:sp>
      <p:sp>
        <p:nvSpPr>
          <p:cNvPr id="59404" name="10 CuadroTexto"/>
          <p:cNvSpPr txBox="1">
            <a:spLocks noChangeArrowheads="1"/>
          </p:cNvSpPr>
          <p:nvPr/>
        </p:nvSpPr>
        <p:spPr bwMode="auto">
          <a:xfrm>
            <a:off x="6629400" y="1973263"/>
            <a:ext cx="136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Ambas (17)</a:t>
            </a:r>
          </a:p>
        </p:txBody>
      </p:sp>
      <p:sp>
        <p:nvSpPr>
          <p:cNvPr id="59405" name="11 CuadroTexto"/>
          <p:cNvSpPr txBox="1">
            <a:spLocks noChangeArrowheads="1"/>
          </p:cNvSpPr>
          <p:nvPr/>
        </p:nvSpPr>
        <p:spPr bwMode="auto">
          <a:xfrm>
            <a:off x="6629400" y="3070225"/>
            <a:ext cx="136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b="1">
                <a:latin typeface="Arial" pitchFamily="34" charset="0"/>
                <a:cs typeface="Arial" pitchFamily="34" charset="0"/>
              </a:rPr>
              <a:t>Ninguna (2)</a:t>
            </a:r>
          </a:p>
        </p:txBody>
      </p:sp>
      <p:sp>
        <p:nvSpPr>
          <p:cNvPr id="59406" name="12 CuadroTexto"/>
          <p:cNvSpPr txBox="1">
            <a:spLocks noChangeArrowheads="1"/>
          </p:cNvSpPr>
          <p:nvPr/>
        </p:nvSpPr>
        <p:spPr bwMode="auto">
          <a:xfrm>
            <a:off x="6629400" y="2693988"/>
            <a:ext cx="240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Cuidados </a:t>
            </a:r>
            <a:r>
              <a:rPr lang="es-MX" altLang="es-MX" sz="1400" b="1" dirty="0" smtClean="0">
                <a:latin typeface="Arial" pitchFamily="34" charset="0"/>
                <a:cs typeface="Arial" pitchFamily="34" charset="0"/>
              </a:rPr>
              <a:t>Paliativos </a:t>
            </a:r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(7)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39552" y="4509120"/>
            <a:ext cx="16561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EE UU   	6,568</a:t>
            </a:r>
          </a:p>
          <a:p>
            <a:r>
              <a:rPr lang="es-ES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Canadá  	500</a:t>
            </a:r>
          </a:p>
          <a:p>
            <a:endParaRPr lang="es-ES" sz="12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  <a:p>
            <a:r>
              <a:rPr lang="es-ES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DX </a:t>
            </a:r>
          </a:p>
          <a:p>
            <a:r>
              <a:rPr lang="es-ES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Necesidades</a:t>
            </a:r>
          </a:p>
          <a:p>
            <a:r>
              <a:rPr lang="es-ES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Población</a:t>
            </a:r>
          </a:p>
          <a:p>
            <a:r>
              <a:rPr lang="es-ES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Requerimientos</a:t>
            </a:r>
            <a:endParaRPr lang="es-ES" sz="1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cxnSp>
        <p:nvCxnSpPr>
          <p:cNvPr id="17" name="6 Conector recto"/>
          <p:cNvCxnSpPr/>
          <p:nvPr/>
        </p:nvCxnSpPr>
        <p:spPr>
          <a:xfrm>
            <a:off x="395536" y="6237312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8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CLINICAS DE CUIDADOS PALIATIVOS</a:t>
            </a:r>
            <a:b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a Medicamentos -Opiodes  </a:t>
            </a:r>
            <a:endParaRPr lang="es-MX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88840"/>
            <a:ext cx="8892480" cy="391703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CFFCC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PAÍS		N	POBLACIÓN		RAZÓN P/HAB</a:t>
            </a:r>
          </a:p>
          <a:p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Estados Unidos    	6,568    314,659,000   		</a:t>
            </a:r>
            <a:r>
              <a:rPr lang="es-MX" sz="2000" b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1: 8,000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Canadá                   	 500       33,573,000   		</a:t>
            </a:r>
            <a:r>
              <a:rPr lang="es-MX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1: 67,000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México                     	 14      109,610,000  		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7,829,000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6073551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rgbClr val="000000"/>
                </a:solidFill>
              </a:rPr>
              <a:t> Lynch te et al. Pain </a:t>
            </a:r>
            <a:r>
              <a:rPr lang="es-MX" sz="1400" dirty="0">
                <a:solidFill>
                  <a:srgbClr val="000000"/>
                </a:solidFill>
              </a:rPr>
              <a:t>Symptom </a:t>
            </a:r>
            <a:r>
              <a:rPr lang="es-MX" sz="1400" dirty="0" smtClean="0">
                <a:solidFill>
                  <a:srgbClr val="000000"/>
                </a:solidFill>
              </a:rPr>
              <a:t>Manage</a:t>
            </a:r>
            <a:r>
              <a:rPr lang="es-MX" sz="1400" dirty="0"/>
              <a:t> </a:t>
            </a:r>
            <a:r>
              <a:rPr lang="es-MX" sz="1400" dirty="0" smtClean="0"/>
              <a:t>2013</a:t>
            </a:r>
            <a:endParaRPr lang="es-MX" sz="14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539552" y="5877272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elara\Desktop\SFS\LOGOS\Cofepr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8302"/>
            <a:ext cx="1433736" cy="6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elara\Desktop\SFS\LOGOS\logoSALUD_ho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933"/>
            <a:ext cx="1600589" cy="5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692696"/>
            <a:ext cx="76560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  <a:tabLst>
                <a:tab pos="536575" algn="l"/>
              </a:tabLst>
            </a:pPr>
            <a:r>
              <a:rPr lang="es-MX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DIAGNÓSTICO</a:t>
            </a:r>
            <a:endParaRPr lang="es-MX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8" name="6 Conector recto"/>
          <p:cNvCxnSpPr/>
          <p:nvPr/>
        </p:nvCxnSpPr>
        <p:spPr>
          <a:xfrm>
            <a:off x="467544" y="1155340"/>
            <a:ext cx="765600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186446"/>
              </p:ext>
            </p:extLst>
          </p:nvPr>
        </p:nvGraphicFramePr>
        <p:xfrm>
          <a:off x="230678" y="2863134"/>
          <a:ext cx="8772525" cy="399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51520" y="6453336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 smtClean="0">
                <a:solidFill>
                  <a:prstClr val="black"/>
                </a:solidFill>
                <a:latin typeface="Arial Narrow" pitchFamily="34" charset="0"/>
              </a:rPr>
              <a:t>Fuente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es-MX" sz="1200" dirty="0" err="1" smtClean="0">
                <a:solidFill>
                  <a:prstClr val="black"/>
                </a:solidFill>
                <a:latin typeface="Arial Narrow" pitchFamily="34" charset="0"/>
              </a:rPr>
              <a:t>Pain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&amp; </a:t>
            </a:r>
            <a:r>
              <a:rPr lang="es-MX" sz="1200" dirty="0" err="1" smtClean="0">
                <a:solidFill>
                  <a:prstClr val="black"/>
                </a:solidFill>
                <a:latin typeface="Arial Narrow" pitchFamily="34" charset="0"/>
              </a:rPr>
              <a:t>Policy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MX" sz="1200" dirty="0" err="1" smtClean="0">
                <a:solidFill>
                  <a:prstClr val="black"/>
                </a:solidFill>
                <a:latin typeface="Arial Narrow" pitchFamily="34" charset="0"/>
              </a:rPr>
              <a:t>Group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es-MX" sz="1200" dirty="0" err="1" smtClean="0">
                <a:solidFill>
                  <a:prstClr val="black"/>
                </a:solidFill>
                <a:latin typeface="Arial Narrow" pitchFamily="34" charset="0"/>
              </a:rPr>
              <a:t>University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of Wisconsin-Madison (2011). WHO Collaborating Center (2011)</a:t>
            </a:r>
            <a:endParaRPr lang="es-MX" sz="1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1271" y="1268760"/>
            <a:ext cx="8353177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 Narrow" pitchFamily="34" charset="0"/>
              </a:rPr>
              <a:t>El país latinoamericano que registra mayor consumo per cápita de morfina es </a:t>
            </a:r>
            <a:r>
              <a:rPr lang="es-MX" sz="2000" b="1" dirty="0" smtClean="0">
                <a:solidFill>
                  <a:schemeClr val="tx1"/>
                </a:solidFill>
                <a:latin typeface="Arial Narrow" pitchFamily="34" charset="0"/>
              </a:rPr>
              <a:t>Argentina </a:t>
            </a:r>
            <a:r>
              <a:rPr lang="es-MX" sz="2000" dirty="0" smtClean="0">
                <a:solidFill>
                  <a:schemeClr val="tx1"/>
                </a:solidFill>
                <a:latin typeface="Arial Narrow" pitchFamily="34" charset="0"/>
              </a:rPr>
              <a:t>con </a:t>
            </a:r>
            <a:r>
              <a:rPr lang="es-MX" sz="2000" b="1" dirty="0" smtClean="0">
                <a:solidFill>
                  <a:schemeClr val="tx1"/>
                </a:solidFill>
                <a:latin typeface="Arial Narrow" pitchFamily="34" charset="0"/>
              </a:rPr>
              <a:t>10.1 mg </a:t>
            </a:r>
            <a:r>
              <a:rPr lang="es-MX" sz="2000" dirty="0" smtClean="0">
                <a:solidFill>
                  <a:schemeClr val="tx1"/>
                </a:solidFill>
                <a:latin typeface="Arial Narrow" pitchFamily="34" charset="0"/>
              </a:rPr>
              <a:t>per cápita.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 Narrow" pitchFamily="34" charset="0"/>
              </a:rPr>
              <a:t>Por su parte, México registra un consumo per cápita de morfina de aprox. </a:t>
            </a:r>
            <a:r>
              <a:rPr lang="es-MX" sz="2000" b="1" dirty="0" smtClean="0">
                <a:solidFill>
                  <a:schemeClr val="tx1"/>
                </a:solidFill>
                <a:latin typeface="Arial Narrow" pitchFamily="34" charset="0"/>
              </a:rPr>
              <a:t>0.5 mg </a:t>
            </a:r>
            <a:r>
              <a:rPr lang="es-MX" sz="2000" dirty="0" smtClean="0">
                <a:solidFill>
                  <a:schemeClr val="tx1"/>
                </a:solidFill>
                <a:latin typeface="Arial Narrow" pitchFamily="34" charset="0"/>
              </a:rPr>
              <a:t>mientras que el promedio de la región se ubica en </a:t>
            </a:r>
            <a:r>
              <a:rPr lang="es-MX" sz="2000" b="1" dirty="0" smtClean="0">
                <a:solidFill>
                  <a:schemeClr val="tx1"/>
                </a:solidFill>
                <a:latin typeface="Arial Narrow" pitchFamily="34" charset="0"/>
              </a:rPr>
              <a:t>1.54 mg per cápita</a:t>
            </a:r>
            <a:r>
              <a:rPr lang="es-MX" sz="20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963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ATENCIÓN MÉDICA DE ONCOLOGÍA</a:t>
            </a:r>
            <a:b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(Oportunidad)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2562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 </a:t>
            </a:r>
          </a:p>
          <a:p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827584" y="1556792"/>
            <a:ext cx="8030666" cy="5112568"/>
            <a:chOff x="214313" y="3567"/>
            <a:chExt cx="8643937" cy="6593785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71513" y="1511300"/>
              <a:ext cx="1890712" cy="274638"/>
              <a:chOff x="332" y="880"/>
              <a:chExt cx="1340" cy="173"/>
            </a:xfrm>
          </p:grpSpPr>
          <p:sp>
            <p:nvSpPr>
              <p:cNvPr id="122" name="Freeform 3"/>
              <p:cNvSpPr>
                <a:spLocks/>
              </p:cNvSpPr>
              <p:nvPr/>
            </p:nvSpPr>
            <p:spPr bwMode="auto">
              <a:xfrm>
                <a:off x="332" y="908"/>
                <a:ext cx="88" cy="10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" y="74"/>
                  </a:cxn>
                  <a:cxn ang="0">
                    <a:pos x="8" y="63"/>
                  </a:cxn>
                  <a:cxn ang="0">
                    <a:pos x="17" y="56"/>
                  </a:cxn>
                  <a:cxn ang="0">
                    <a:pos x="31" y="48"/>
                  </a:cxn>
                  <a:cxn ang="0">
                    <a:pos x="37" y="42"/>
                  </a:cxn>
                  <a:cxn ang="0">
                    <a:pos x="40" y="39"/>
                  </a:cxn>
                  <a:cxn ang="0">
                    <a:pos x="48" y="28"/>
                  </a:cxn>
                  <a:cxn ang="0">
                    <a:pos x="52" y="31"/>
                  </a:cxn>
                  <a:cxn ang="0">
                    <a:pos x="54" y="29"/>
                  </a:cxn>
                  <a:cxn ang="0">
                    <a:pos x="61" y="24"/>
                  </a:cxn>
                  <a:cxn ang="0">
                    <a:pos x="67" y="20"/>
                  </a:cxn>
                  <a:cxn ang="0">
                    <a:pos x="72" y="18"/>
                  </a:cxn>
                  <a:cxn ang="0">
                    <a:pos x="77" y="18"/>
                  </a:cxn>
                  <a:cxn ang="0">
                    <a:pos x="79" y="15"/>
                  </a:cxn>
                  <a:cxn ang="0">
                    <a:pos x="83" y="13"/>
                  </a:cxn>
                  <a:cxn ang="0">
                    <a:pos x="89" y="4"/>
                  </a:cxn>
                  <a:cxn ang="0">
                    <a:pos x="92" y="0"/>
                  </a:cxn>
                  <a:cxn ang="0">
                    <a:pos x="94" y="2"/>
                  </a:cxn>
                  <a:cxn ang="0">
                    <a:pos x="101" y="13"/>
                  </a:cxn>
                  <a:cxn ang="0">
                    <a:pos x="113" y="18"/>
                  </a:cxn>
                  <a:cxn ang="0">
                    <a:pos x="113" y="23"/>
                  </a:cxn>
                  <a:cxn ang="0">
                    <a:pos x="116" y="28"/>
                  </a:cxn>
                  <a:cxn ang="0">
                    <a:pos x="121" y="32"/>
                  </a:cxn>
                  <a:cxn ang="0">
                    <a:pos x="126" y="40"/>
                  </a:cxn>
                  <a:cxn ang="0">
                    <a:pos x="129" y="47"/>
                  </a:cxn>
                  <a:cxn ang="0">
                    <a:pos x="128" y="53"/>
                  </a:cxn>
                  <a:cxn ang="0">
                    <a:pos x="129" y="60"/>
                  </a:cxn>
                  <a:cxn ang="0">
                    <a:pos x="135" y="61"/>
                  </a:cxn>
                  <a:cxn ang="0">
                    <a:pos x="141" y="68"/>
                  </a:cxn>
                  <a:cxn ang="0">
                    <a:pos x="146" y="71"/>
                  </a:cxn>
                  <a:cxn ang="0">
                    <a:pos x="143" y="74"/>
                  </a:cxn>
                  <a:cxn ang="0">
                    <a:pos x="144" y="80"/>
                  </a:cxn>
                  <a:cxn ang="0">
                    <a:pos x="134" y="87"/>
                  </a:cxn>
                  <a:cxn ang="0">
                    <a:pos x="121" y="93"/>
                  </a:cxn>
                  <a:cxn ang="0">
                    <a:pos x="121" y="98"/>
                  </a:cxn>
                  <a:cxn ang="0">
                    <a:pos x="118" y="101"/>
                  </a:cxn>
                  <a:cxn ang="0">
                    <a:pos x="97" y="122"/>
                  </a:cxn>
                  <a:cxn ang="0">
                    <a:pos x="77" y="121"/>
                  </a:cxn>
                  <a:cxn ang="0">
                    <a:pos x="70" y="117"/>
                  </a:cxn>
                  <a:cxn ang="0">
                    <a:pos x="51" y="109"/>
                  </a:cxn>
                  <a:cxn ang="0">
                    <a:pos x="43" y="106"/>
                  </a:cxn>
                  <a:cxn ang="0">
                    <a:pos x="34" y="106"/>
                  </a:cxn>
                  <a:cxn ang="0">
                    <a:pos x="28" y="109"/>
                  </a:cxn>
                  <a:cxn ang="0">
                    <a:pos x="24" y="122"/>
                  </a:cxn>
                  <a:cxn ang="0">
                    <a:pos x="24" y="129"/>
                  </a:cxn>
                  <a:cxn ang="0">
                    <a:pos x="17" y="125"/>
                  </a:cxn>
                  <a:cxn ang="0">
                    <a:pos x="5" y="113"/>
                  </a:cxn>
                  <a:cxn ang="0">
                    <a:pos x="2" y="105"/>
                  </a:cxn>
                  <a:cxn ang="0">
                    <a:pos x="0" y="84"/>
                  </a:cxn>
                </a:cxnLst>
                <a:rect l="0" t="0" r="r" b="b"/>
                <a:pathLst>
                  <a:path w="146" h="129">
                    <a:moveTo>
                      <a:pt x="0" y="84"/>
                    </a:moveTo>
                    <a:lnTo>
                      <a:pt x="3" y="74"/>
                    </a:lnTo>
                    <a:lnTo>
                      <a:pt x="8" y="63"/>
                    </a:lnTo>
                    <a:lnTo>
                      <a:pt x="17" y="56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40" y="39"/>
                    </a:lnTo>
                    <a:lnTo>
                      <a:pt x="48" y="28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7" y="20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79" y="15"/>
                    </a:lnTo>
                    <a:lnTo>
                      <a:pt x="83" y="13"/>
                    </a:lnTo>
                    <a:lnTo>
                      <a:pt x="89" y="4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101" y="13"/>
                    </a:lnTo>
                    <a:lnTo>
                      <a:pt x="113" y="18"/>
                    </a:lnTo>
                    <a:lnTo>
                      <a:pt x="113" y="23"/>
                    </a:lnTo>
                    <a:lnTo>
                      <a:pt x="116" y="28"/>
                    </a:lnTo>
                    <a:lnTo>
                      <a:pt x="121" y="32"/>
                    </a:lnTo>
                    <a:lnTo>
                      <a:pt x="126" y="40"/>
                    </a:lnTo>
                    <a:lnTo>
                      <a:pt x="129" y="47"/>
                    </a:lnTo>
                    <a:lnTo>
                      <a:pt x="128" y="53"/>
                    </a:lnTo>
                    <a:lnTo>
                      <a:pt x="129" y="60"/>
                    </a:lnTo>
                    <a:lnTo>
                      <a:pt x="135" y="61"/>
                    </a:lnTo>
                    <a:lnTo>
                      <a:pt x="141" y="68"/>
                    </a:lnTo>
                    <a:lnTo>
                      <a:pt x="146" y="71"/>
                    </a:lnTo>
                    <a:lnTo>
                      <a:pt x="143" y="74"/>
                    </a:lnTo>
                    <a:lnTo>
                      <a:pt x="144" y="80"/>
                    </a:lnTo>
                    <a:lnTo>
                      <a:pt x="134" y="87"/>
                    </a:lnTo>
                    <a:lnTo>
                      <a:pt x="121" y="93"/>
                    </a:lnTo>
                    <a:lnTo>
                      <a:pt x="121" y="98"/>
                    </a:lnTo>
                    <a:lnTo>
                      <a:pt x="118" y="101"/>
                    </a:lnTo>
                    <a:lnTo>
                      <a:pt x="97" y="122"/>
                    </a:lnTo>
                    <a:lnTo>
                      <a:pt x="77" y="121"/>
                    </a:lnTo>
                    <a:lnTo>
                      <a:pt x="70" y="117"/>
                    </a:lnTo>
                    <a:lnTo>
                      <a:pt x="51" y="109"/>
                    </a:lnTo>
                    <a:lnTo>
                      <a:pt x="43" y="106"/>
                    </a:lnTo>
                    <a:lnTo>
                      <a:pt x="34" y="106"/>
                    </a:lnTo>
                    <a:lnTo>
                      <a:pt x="28" y="109"/>
                    </a:lnTo>
                    <a:lnTo>
                      <a:pt x="24" y="122"/>
                    </a:lnTo>
                    <a:lnTo>
                      <a:pt x="24" y="129"/>
                    </a:lnTo>
                    <a:lnTo>
                      <a:pt x="17" y="125"/>
                    </a:lnTo>
                    <a:lnTo>
                      <a:pt x="5" y="113"/>
                    </a:lnTo>
                    <a:lnTo>
                      <a:pt x="2" y="10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99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23" name="Text Box 4"/>
              <p:cNvSpPr txBox="1">
                <a:spLocks noChangeArrowheads="1"/>
              </p:cNvSpPr>
              <p:nvPr/>
            </p:nvSpPr>
            <p:spPr bwMode="auto">
              <a:xfrm>
                <a:off x="424" y="880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Aguascalientes, </a:t>
                </a:r>
                <a:r>
                  <a:rPr lang="es-MX" sz="1200" b="1" dirty="0" err="1">
                    <a:latin typeface="+mn-lt"/>
                  </a:rPr>
                  <a:t>Ags</a:t>
                </a:r>
                <a:r>
                  <a:rPr lang="es-MX" sz="1200" b="1" dirty="0">
                    <a:latin typeface="+mn-lt"/>
                  </a:rPr>
                  <a:t>.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71513" y="1774825"/>
              <a:ext cx="2100262" cy="274638"/>
              <a:chOff x="332" y="1096"/>
              <a:chExt cx="1488" cy="173"/>
            </a:xfrm>
          </p:grpSpPr>
          <p:sp>
            <p:nvSpPr>
              <p:cNvPr id="120" name="Freeform 6"/>
              <p:cNvSpPr>
                <a:spLocks/>
              </p:cNvSpPr>
              <p:nvPr/>
            </p:nvSpPr>
            <p:spPr bwMode="auto">
              <a:xfrm>
                <a:off x="332" y="1112"/>
                <a:ext cx="96" cy="88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34" y="14"/>
                  </a:cxn>
                  <a:cxn ang="0">
                    <a:pos x="87" y="14"/>
                  </a:cxn>
                  <a:cxn ang="0">
                    <a:pos x="108" y="0"/>
                  </a:cxn>
                  <a:cxn ang="0">
                    <a:pos x="150" y="18"/>
                  </a:cxn>
                  <a:cxn ang="0">
                    <a:pos x="289" y="29"/>
                  </a:cxn>
                  <a:cxn ang="0">
                    <a:pos x="323" y="109"/>
                  </a:cxn>
                  <a:cxn ang="0">
                    <a:pos x="335" y="143"/>
                  </a:cxn>
                  <a:cxn ang="0">
                    <a:pos x="359" y="184"/>
                  </a:cxn>
                  <a:cxn ang="0">
                    <a:pos x="377" y="200"/>
                  </a:cxn>
                  <a:cxn ang="0">
                    <a:pos x="415" y="269"/>
                  </a:cxn>
                  <a:cxn ang="0">
                    <a:pos x="418" y="289"/>
                  </a:cxn>
                  <a:cxn ang="0">
                    <a:pos x="429" y="321"/>
                  </a:cxn>
                  <a:cxn ang="0">
                    <a:pos x="432" y="367"/>
                  </a:cxn>
                  <a:cxn ang="0">
                    <a:pos x="461" y="425"/>
                  </a:cxn>
                  <a:cxn ang="0">
                    <a:pos x="464" y="471"/>
                  </a:cxn>
                  <a:cxn ang="0">
                    <a:pos x="497" y="526"/>
                  </a:cxn>
                  <a:cxn ang="0">
                    <a:pos x="487" y="582"/>
                  </a:cxn>
                  <a:cxn ang="0">
                    <a:pos x="499" y="620"/>
                  </a:cxn>
                  <a:cxn ang="0">
                    <a:pos x="540" y="614"/>
                  </a:cxn>
                  <a:cxn ang="0">
                    <a:pos x="556" y="609"/>
                  </a:cxn>
                  <a:cxn ang="0">
                    <a:pos x="580" y="635"/>
                  </a:cxn>
                  <a:cxn ang="0">
                    <a:pos x="605" y="684"/>
                  </a:cxn>
                  <a:cxn ang="0">
                    <a:pos x="611" y="702"/>
                  </a:cxn>
                  <a:cxn ang="0">
                    <a:pos x="622" y="726"/>
                  </a:cxn>
                  <a:cxn ang="0">
                    <a:pos x="641" y="737"/>
                  </a:cxn>
                  <a:cxn ang="0">
                    <a:pos x="644" y="771"/>
                  </a:cxn>
                  <a:cxn ang="0">
                    <a:pos x="622" y="806"/>
                  </a:cxn>
                  <a:cxn ang="0">
                    <a:pos x="582" y="825"/>
                  </a:cxn>
                  <a:cxn ang="0">
                    <a:pos x="564" y="825"/>
                  </a:cxn>
                  <a:cxn ang="0">
                    <a:pos x="548" y="789"/>
                  </a:cxn>
                  <a:cxn ang="0">
                    <a:pos x="549" y="774"/>
                  </a:cxn>
                  <a:cxn ang="0">
                    <a:pos x="533" y="737"/>
                  </a:cxn>
                  <a:cxn ang="0">
                    <a:pos x="496" y="707"/>
                  </a:cxn>
                  <a:cxn ang="0">
                    <a:pos x="463" y="657"/>
                  </a:cxn>
                  <a:cxn ang="0">
                    <a:pos x="420" y="614"/>
                  </a:cxn>
                  <a:cxn ang="0">
                    <a:pos x="346" y="566"/>
                  </a:cxn>
                  <a:cxn ang="0">
                    <a:pos x="317" y="535"/>
                  </a:cxn>
                  <a:cxn ang="0">
                    <a:pos x="309" y="505"/>
                  </a:cxn>
                  <a:cxn ang="0">
                    <a:pos x="326" y="428"/>
                  </a:cxn>
                  <a:cxn ang="0">
                    <a:pos x="328" y="402"/>
                  </a:cxn>
                  <a:cxn ang="0">
                    <a:pos x="316" y="322"/>
                  </a:cxn>
                  <a:cxn ang="0">
                    <a:pos x="283" y="293"/>
                  </a:cxn>
                  <a:cxn ang="0">
                    <a:pos x="270" y="279"/>
                  </a:cxn>
                  <a:cxn ang="0">
                    <a:pos x="248" y="268"/>
                  </a:cxn>
                  <a:cxn ang="0">
                    <a:pos x="251" y="255"/>
                  </a:cxn>
                  <a:cxn ang="0">
                    <a:pos x="228" y="236"/>
                  </a:cxn>
                  <a:cxn ang="0">
                    <a:pos x="193" y="194"/>
                  </a:cxn>
                  <a:cxn ang="0">
                    <a:pos x="151" y="199"/>
                  </a:cxn>
                  <a:cxn ang="0">
                    <a:pos x="138" y="167"/>
                  </a:cxn>
                  <a:cxn ang="0">
                    <a:pos x="92" y="127"/>
                  </a:cxn>
                  <a:cxn ang="0">
                    <a:pos x="65" y="119"/>
                  </a:cxn>
                  <a:cxn ang="0">
                    <a:pos x="56" y="79"/>
                  </a:cxn>
                  <a:cxn ang="0">
                    <a:pos x="23" y="47"/>
                  </a:cxn>
                  <a:cxn ang="0">
                    <a:pos x="12" y="39"/>
                  </a:cxn>
                </a:cxnLst>
                <a:rect l="0" t="0" r="r" b="b"/>
                <a:pathLst>
                  <a:path w="644" h="830">
                    <a:moveTo>
                      <a:pt x="0" y="19"/>
                    </a:moveTo>
                    <a:lnTo>
                      <a:pt x="9" y="19"/>
                    </a:lnTo>
                    <a:lnTo>
                      <a:pt x="16" y="19"/>
                    </a:lnTo>
                    <a:lnTo>
                      <a:pt x="23" y="16"/>
                    </a:lnTo>
                    <a:lnTo>
                      <a:pt x="28" y="18"/>
                    </a:lnTo>
                    <a:lnTo>
                      <a:pt x="34" y="14"/>
                    </a:lnTo>
                    <a:lnTo>
                      <a:pt x="43" y="21"/>
                    </a:lnTo>
                    <a:lnTo>
                      <a:pt x="71" y="21"/>
                    </a:lnTo>
                    <a:lnTo>
                      <a:pt x="87" y="14"/>
                    </a:lnTo>
                    <a:lnTo>
                      <a:pt x="93" y="11"/>
                    </a:lnTo>
                    <a:lnTo>
                      <a:pt x="93" y="6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18" y="11"/>
                    </a:lnTo>
                    <a:lnTo>
                      <a:pt x="150" y="18"/>
                    </a:lnTo>
                    <a:lnTo>
                      <a:pt x="240" y="26"/>
                    </a:lnTo>
                    <a:lnTo>
                      <a:pt x="277" y="29"/>
                    </a:lnTo>
                    <a:lnTo>
                      <a:pt x="289" y="29"/>
                    </a:lnTo>
                    <a:lnTo>
                      <a:pt x="304" y="55"/>
                    </a:lnTo>
                    <a:lnTo>
                      <a:pt x="310" y="79"/>
                    </a:lnTo>
                    <a:lnTo>
                      <a:pt x="323" y="109"/>
                    </a:lnTo>
                    <a:lnTo>
                      <a:pt x="323" y="117"/>
                    </a:lnTo>
                    <a:lnTo>
                      <a:pt x="332" y="143"/>
                    </a:lnTo>
                    <a:lnTo>
                      <a:pt x="335" y="143"/>
                    </a:lnTo>
                    <a:lnTo>
                      <a:pt x="335" y="151"/>
                    </a:lnTo>
                    <a:lnTo>
                      <a:pt x="362" y="173"/>
                    </a:lnTo>
                    <a:lnTo>
                      <a:pt x="359" y="184"/>
                    </a:lnTo>
                    <a:lnTo>
                      <a:pt x="363" y="205"/>
                    </a:lnTo>
                    <a:lnTo>
                      <a:pt x="371" y="202"/>
                    </a:lnTo>
                    <a:lnTo>
                      <a:pt x="377" y="200"/>
                    </a:lnTo>
                    <a:lnTo>
                      <a:pt x="405" y="228"/>
                    </a:lnTo>
                    <a:lnTo>
                      <a:pt x="405" y="244"/>
                    </a:lnTo>
                    <a:lnTo>
                      <a:pt x="415" y="269"/>
                    </a:lnTo>
                    <a:lnTo>
                      <a:pt x="420" y="266"/>
                    </a:lnTo>
                    <a:lnTo>
                      <a:pt x="421" y="271"/>
                    </a:lnTo>
                    <a:lnTo>
                      <a:pt x="418" y="289"/>
                    </a:lnTo>
                    <a:lnTo>
                      <a:pt x="423" y="298"/>
                    </a:lnTo>
                    <a:lnTo>
                      <a:pt x="424" y="321"/>
                    </a:lnTo>
                    <a:lnTo>
                      <a:pt x="429" y="321"/>
                    </a:lnTo>
                    <a:lnTo>
                      <a:pt x="430" y="335"/>
                    </a:lnTo>
                    <a:lnTo>
                      <a:pt x="424" y="357"/>
                    </a:lnTo>
                    <a:lnTo>
                      <a:pt x="432" y="367"/>
                    </a:lnTo>
                    <a:lnTo>
                      <a:pt x="430" y="369"/>
                    </a:lnTo>
                    <a:lnTo>
                      <a:pt x="447" y="415"/>
                    </a:lnTo>
                    <a:lnTo>
                      <a:pt x="461" y="425"/>
                    </a:lnTo>
                    <a:lnTo>
                      <a:pt x="460" y="436"/>
                    </a:lnTo>
                    <a:lnTo>
                      <a:pt x="464" y="441"/>
                    </a:lnTo>
                    <a:lnTo>
                      <a:pt x="464" y="471"/>
                    </a:lnTo>
                    <a:lnTo>
                      <a:pt x="472" y="484"/>
                    </a:lnTo>
                    <a:lnTo>
                      <a:pt x="485" y="495"/>
                    </a:lnTo>
                    <a:lnTo>
                      <a:pt x="497" y="526"/>
                    </a:lnTo>
                    <a:lnTo>
                      <a:pt x="496" y="542"/>
                    </a:lnTo>
                    <a:lnTo>
                      <a:pt x="487" y="558"/>
                    </a:lnTo>
                    <a:lnTo>
                      <a:pt x="487" y="582"/>
                    </a:lnTo>
                    <a:lnTo>
                      <a:pt x="493" y="593"/>
                    </a:lnTo>
                    <a:lnTo>
                      <a:pt x="491" y="603"/>
                    </a:lnTo>
                    <a:lnTo>
                      <a:pt x="499" y="620"/>
                    </a:lnTo>
                    <a:lnTo>
                      <a:pt x="518" y="628"/>
                    </a:lnTo>
                    <a:lnTo>
                      <a:pt x="533" y="625"/>
                    </a:lnTo>
                    <a:lnTo>
                      <a:pt x="540" y="614"/>
                    </a:lnTo>
                    <a:lnTo>
                      <a:pt x="546" y="603"/>
                    </a:lnTo>
                    <a:lnTo>
                      <a:pt x="555" y="606"/>
                    </a:lnTo>
                    <a:lnTo>
                      <a:pt x="556" y="609"/>
                    </a:lnTo>
                    <a:lnTo>
                      <a:pt x="562" y="612"/>
                    </a:lnTo>
                    <a:lnTo>
                      <a:pt x="567" y="630"/>
                    </a:lnTo>
                    <a:lnTo>
                      <a:pt x="580" y="635"/>
                    </a:lnTo>
                    <a:lnTo>
                      <a:pt x="583" y="656"/>
                    </a:lnTo>
                    <a:lnTo>
                      <a:pt x="601" y="656"/>
                    </a:lnTo>
                    <a:lnTo>
                      <a:pt x="605" y="684"/>
                    </a:lnTo>
                    <a:lnTo>
                      <a:pt x="608" y="691"/>
                    </a:lnTo>
                    <a:lnTo>
                      <a:pt x="613" y="696"/>
                    </a:lnTo>
                    <a:lnTo>
                      <a:pt x="611" y="702"/>
                    </a:lnTo>
                    <a:lnTo>
                      <a:pt x="607" y="710"/>
                    </a:lnTo>
                    <a:lnTo>
                      <a:pt x="611" y="712"/>
                    </a:lnTo>
                    <a:lnTo>
                      <a:pt x="622" y="726"/>
                    </a:lnTo>
                    <a:lnTo>
                      <a:pt x="631" y="726"/>
                    </a:lnTo>
                    <a:lnTo>
                      <a:pt x="635" y="732"/>
                    </a:lnTo>
                    <a:lnTo>
                      <a:pt x="641" y="737"/>
                    </a:lnTo>
                    <a:lnTo>
                      <a:pt x="641" y="750"/>
                    </a:lnTo>
                    <a:lnTo>
                      <a:pt x="644" y="758"/>
                    </a:lnTo>
                    <a:lnTo>
                      <a:pt x="644" y="771"/>
                    </a:lnTo>
                    <a:lnTo>
                      <a:pt x="637" y="790"/>
                    </a:lnTo>
                    <a:lnTo>
                      <a:pt x="628" y="800"/>
                    </a:lnTo>
                    <a:lnTo>
                      <a:pt x="622" y="806"/>
                    </a:lnTo>
                    <a:lnTo>
                      <a:pt x="607" y="811"/>
                    </a:lnTo>
                    <a:lnTo>
                      <a:pt x="588" y="825"/>
                    </a:lnTo>
                    <a:lnTo>
                      <a:pt x="582" y="825"/>
                    </a:lnTo>
                    <a:lnTo>
                      <a:pt x="582" y="830"/>
                    </a:lnTo>
                    <a:lnTo>
                      <a:pt x="573" y="830"/>
                    </a:lnTo>
                    <a:lnTo>
                      <a:pt x="564" y="825"/>
                    </a:lnTo>
                    <a:lnTo>
                      <a:pt x="552" y="806"/>
                    </a:lnTo>
                    <a:lnTo>
                      <a:pt x="552" y="800"/>
                    </a:lnTo>
                    <a:lnTo>
                      <a:pt x="548" y="789"/>
                    </a:lnTo>
                    <a:lnTo>
                      <a:pt x="549" y="784"/>
                    </a:lnTo>
                    <a:lnTo>
                      <a:pt x="548" y="777"/>
                    </a:lnTo>
                    <a:lnTo>
                      <a:pt x="549" y="774"/>
                    </a:lnTo>
                    <a:lnTo>
                      <a:pt x="546" y="769"/>
                    </a:lnTo>
                    <a:lnTo>
                      <a:pt x="542" y="758"/>
                    </a:lnTo>
                    <a:lnTo>
                      <a:pt x="533" y="737"/>
                    </a:lnTo>
                    <a:lnTo>
                      <a:pt x="524" y="715"/>
                    </a:lnTo>
                    <a:lnTo>
                      <a:pt x="503" y="707"/>
                    </a:lnTo>
                    <a:lnTo>
                      <a:pt x="496" y="707"/>
                    </a:lnTo>
                    <a:lnTo>
                      <a:pt x="475" y="676"/>
                    </a:lnTo>
                    <a:lnTo>
                      <a:pt x="475" y="668"/>
                    </a:lnTo>
                    <a:lnTo>
                      <a:pt x="463" y="657"/>
                    </a:lnTo>
                    <a:lnTo>
                      <a:pt x="426" y="619"/>
                    </a:lnTo>
                    <a:lnTo>
                      <a:pt x="427" y="614"/>
                    </a:lnTo>
                    <a:lnTo>
                      <a:pt x="420" y="614"/>
                    </a:lnTo>
                    <a:lnTo>
                      <a:pt x="369" y="593"/>
                    </a:lnTo>
                    <a:lnTo>
                      <a:pt x="356" y="569"/>
                    </a:lnTo>
                    <a:lnTo>
                      <a:pt x="346" y="566"/>
                    </a:lnTo>
                    <a:lnTo>
                      <a:pt x="347" y="545"/>
                    </a:lnTo>
                    <a:lnTo>
                      <a:pt x="329" y="531"/>
                    </a:lnTo>
                    <a:lnTo>
                      <a:pt x="317" y="535"/>
                    </a:lnTo>
                    <a:lnTo>
                      <a:pt x="313" y="534"/>
                    </a:lnTo>
                    <a:lnTo>
                      <a:pt x="314" y="519"/>
                    </a:lnTo>
                    <a:lnTo>
                      <a:pt x="309" y="505"/>
                    </a:lnTo>
                    <a:lnTo>
                      <a:pt x="313" y="478"/>
                    </a:lnTo>
                    <a:lnTo>
                      <a:pt x="325" y="450"/>
                    </a:lnTo>
                    <a:lnTo>
                      <a:pt x="326" y="428"/>
                    </a:lnTo>
                    <a:lnTo>
                      <a:pt x="334" y="423"/>
                    </a:lnTo>
                    <a:lnTo>
                      <a:pt x="331" y="415"/>
                    </a:lnTo>
                    <a:lnTo>
                      <a:pt x="328" y="402"/>
                    </a:lnTo>
                    <a:lnTo>
                      <a:pt x="325" y="346"/>
                    </a:lnTo>
                    <a:lnTo>
                      <a:pt x="322" y="327"/>
                    </a:lnTo>
                    <a:lnTo>
                      <a:pt x="316" y="322"/>
                    </a:lnTo>
                    <a:lnTo>
                      <a:pt x="300" y="297"/>
                    </a:lnTo>
                    <a:lnTo>
                      <a:pt x="292" y="289"/>
                    </a:lnTo>
                    <a:lnTo>
                      <a:pt x="283" y="293"/>
                    </a:lnTo>
                    <a:lnTo>
                      <a:pt x="273" y="287"/>
                    </a:lnTo>
                    <a:lnTo>
                      <a:pt x="274" y="282"/>
                    </a:lnTo>
                    <a:lnTo>
                      <a:pt x="270" y="279"/>
                    </a:lnTo>
                    <a:lnTo>
                      <a:pt x="264" y="281"/>
                    </a:lnTo>
                    <a:lnTo>
                      <a:pt x="260" y="274"/>
                    </a:lnTo>
                    <a:lnTo>
                      <a:pt x="248" y="268"/>
                    </a:lnTo>
                    <a:lnTo>
                      <a:pt x="246" y="261"/>
                    </a:lnTo>
                    <a:lnTo>
                      <a:pt x="252" y="258"/>
                    </a:lnTo>
                    <a:lnTo>
                      <a:pt x="251" y="255"/>
                    </a:lnTo>
                    <a:lnTo>
                      <a:pt x="233" y="248"/>
                    </a:lnTo>
                    <a:lnTo>
                      <a:pt x="228" y="242"/>
                    </a:lnTo>
                    <a:lnTo>
                      <a:pt x="228" y="236"/>
                    </a:lnTo>
                    <a:lnTo>
                      <a:pt x="221" y="200"/>
                    </a:lnTo>
                    <a:lnTo>
                      <a:pt x="213" y="196"/>
                    </a:lnTo>
                    <a:lnTo>
                      <a:pt x="193" y="194"/>
                    </a:lnTo>
                    <a:lnTo>
                      <a:pt x="170" y="192"/>
                    </a:lnTo>
                    <a:lnTo>
                      <a:pt x="156" y="199"/>
                    </a:lnTo>
                    <a:lnTo>
                      <a:pt x="151" y="199"/>
                    </a:lnTo>
                    <a:lnTo>
                      <a:pt x="151" y="191"/>
                    </a:lnTo>
                    <a:lnTo>
                      <a:pt x="144" y="184"/>
                    </a:lnTo>
                    <a:lnTo>
                      <a:pt x="138" y="167"/>
                    </a:lnTo>
                    <a:lnTo>
                      <a:pt x="123" y="159"/>
                    </a:lnTo>
                    <a:lnTo>
                      <a:pt x="108" y="157"/>
                    </a:lnTo>
                    <a:lnTo>
                      <a:pt x="92" y="127"/>
                    </a:lnTo>
                    <a:lnTo>
                      <a:pt x="78" y="125"/>
                    </a:lnTo>
                    <a:lnTo>
                      <a:pt x="72" y="128"/>
                    </a:lnTo>
                    <a:lnTo>
                      <a:pt x="65" y="119"/>
                    </a:lnTo>
                    <a:lnTo>
                      <a:pt x="59" y="117"/>
                    </a:lnTo>
                    <a:lnTo>
                      <a:pt x="56" y="111"/>
                    </a:lnTo>
                    <a:lnTo>
                      <a:pt x="56" y="79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3" y="47"/>
                    </a:lnTo>
                    <a:lnTo>
                      <a:pt x="23" y="34"/>
                    </a:lnTo>
                    <a:lnTo>
                      <a:pt x="19" y="37"/>
                    </a:lnTo>
                    <a:lnTo>
                      <a:pt x="12" y="39"/>
                    </a:lnTo>
                    <a:lnTo>
                      <a:pt x="9" y="4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CC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428" y="1096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B.C.S. La Paz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671513" y="2003425"/>
              <a:ext cx="2100262" cy="274638"/>
              <a:chOff x="332" y="1266"/>
              <a:chExt cx="1488" cy="173"/>
            </a:xfrm>
          </p:grpSpPr>
          <p:sp>
            <p:nvSpPr>
              <p:cNvPr id="118" name="Freeform 9"/>
              <p:cNvSpPr>
                <a:spLocks/>
              </p:cNvSpPr>
              <p:nvPr/>
            </p:nvSpPr>
            <p:spPr bwMode="auto">
              <a:xfrm>
                <a:off x="332" y="1296"/>
                <a:ext cx="72" cy="93"/>
              </a:xfrm>
              <a:custGeom>
                <a:avLst/>
                <a:gdLst/>
                <a:ahLst/>
                <a:cxnLst>
                  <a:cxn ang="0">
                    <a:pos x="474" y="324"/>
                  </a:cxn>
                  <a:cxn ang="0">
                    <a:pos x="436" y="369"/>
                  </a:cxn>
                  <a:cxn ang="0">
                    <a:pos x="390" y="393"/>
                  </a:cxn>
                  <a:cxn ang="0">
                    <a:pos x="386" y="425"/>
                  </a:cxn>
                  <a:cxn ang="0">
                    <a:pos x="396" y="414"/>
                  </a:cxn>
                  <a:cxn ang="0">
                    <a:pos x="419" y="465"/>
                  </a:cxn>
                  <a:cxn ang="0">
                    <a:pos x="390" y="483"/>
                  </a:cxn>
                  <a:cxn ang="0">
                    <a:pos x="367" y="497"/>
                  </a:cxn>
                  <a:cxn ang="0">
                    <a:pos x="349" y="553"/>
                  </a:cxn>
                  <a:cxn ang="0">
                    <a:pos x="371" y="592"/>
                  </a:cxn>
                  <a:cxn ang="0">
                    <a:pos x="382" y="622"/>
                  </a:cxn>
                  <a:cxn ang="0">
                    <a:pos x="408" y="648"/>
                  </a:cxn>
                  <a:cxn ang="0">
                    <a:pos x="410" y="657"/>
                  </a:cxn>
                  <a:cxn ang="0">
                    <a:pos x="428" y="683"/>
                  </a:cxn>
                  <a:cxn ang="0">
                    <a:pos x="459" y="697"/>
                  </a:cxn>
                  <a:cxn ang="0">
                    <a:pos x="436" y="707"/>
                  </a:cxn>
                  <a:cxn ang="0">
                    <a:pos x="383" y="713"/>
                  </a:cxn>
                  <a:cxn ang="0">
                    <a:pos x="390" y="750"/>
                  </a:cxn>
                  <a:cxn ang="0">
                    <a:pos x="389" y="777"/>
                  </a:cxn>
                  <a:cxn ang="0">
                    <a:pos x="387" y="803"/>
                  </a:cxn>
                  <a:cxn ang="0">
                    <a:pos x="379" y="800"/>
                  </a:cxn>
                  <a:cxn ang="0">
                    <a:pos x="361" y="803"/>
                  </a:cxn>
                  <a:cxn ang="0">
                    <a:pos x="325" y="761"/>
                  </a:cxn>
                  <a:cxn ang="0">
                    <a:pos x="300" y="771"/>
                  </a:cxn>
                  <a:cxn ang="0">
                    <a:pos x="288" y="760"/>
                  </a:cxn>
                  <a:cxn ang="0">
                    <a:pos x="285" y="749"/>
                  </a:cxn>
                  <a:cxn ang="0">
                    <a:pos x="273" y="750"/>
                  </a:cxn>
                  <a:cxn ang="0">
                    <a:pos x="255" y="736"/>
                  </a:cxn>
                  <a:cxn ang="0">
                    <a:pos x="224" y="726"/>
                  </a:cxn>
                  <a:cxn ang="0">
                    <a:pos x="154" y="726"/>
                  </a:cxn>
                  <a:cxn ang="0">
                    <a:pos x="141" y="757"/>
                  </a:cxn>
                  <a:cxn ang="0">
                    <a:pos x="119" y="774"/>
                  </a:cxn>
                  <a:cxn ang="0">
                    <a:pos x="82" y="773"/>
                  </a:cxn>
                  <a:cxn ang="0">
                    <a:pos x="62" y="739"/>
                  </a:cxn>
                  <a:cxn ang="0">
                    <a:pos x="43" y="712"/>
                  </a:cxn>
                  <a:cxn ang="0">
                    <a:pos x="48" y="692"/>
                  </a:cxn>
                  <a:cxn ang="0">
                    <a:pos x="50" y="672"/>
                  </a:cxn>
                  <a:cxn ang="0">
                    <a:pos x="56" y="640"/>
                  </a:cxn>
                  <a:cxn ang="0">
                    <a:pos x="64" y="603"/>
                  </a:cxn>
                  <a:cxn ang="0">
                    <a:pos x="53" y="516"/>
                  </a:cxn>
                  <a:cxn ang="0">
                    <a:pos x="6" y="353"/>
                  </a:cxn>
                  <a:cxn ang="0">
                    <a:pos x="135" y="93"/>
                  </a:cxn>
                  <a:cxn ang="0">
                    <a:pos x="206" y="0"/>
                  </a:cxn>
                  <a:cxn ang="0">
                    <a:pos x="246" y="11"/>
                  </a:cxn>
                  <a:cxn ang="0">
                    <a:pos x="313" y="21"/>
                  </a:cxn>
                  <a:cxn ang="0">
                    <a:pos x="344" y="56"/>
                  </a:cxn>
                  <a:cxn ang="0">
                    <a:pos x="390" y="98"/>
                  </a:cxn>
                  <a:cxn ang="0">
                    <a:pos x="447" y="210"/>
                  </a:cxn>
                  <a:cxn ang="0">
                    <a:pos x="487" y="284"/>
                  </a:cxn>
                </a:cxnLst>
                <a:rect l="0" t="0" r="r" b="b"/>
                <a:pathLst>
                  <a:path w="503" h="806">
                    <a:moveTo>
                      <a:pt x="503" y="308"/>
                    </a:moveTo>
                    <a:lnTo>
                      <a:pt x="493" y="321"/>
                    </a:lnTo>
                    <a:lnTo>
                      <a:pt x="487" y="332"/>
                    </a:lnTo>
                    <a:lnTo>
                      <a:pt x="474" y="324"/>
                    </a:lnTo>
                    <a:lnTo>
                      <a:pt x="466" y="314"/>
                    </a:lnTo>
                    <a:lnTo>
                      <a:pt x="447" y="322"/>
                    </a:lnTo>
                    <a:lnTo>
                      <a:pt x="439" y="353"/>
                    </a:lnTo>
                    <a:lnTo>
                      <a:pt x="436" y="369"/>
                    </a:lnTo>
                    <a:lnTo>
                      <a:pt x="417" y="377"/>
                    </a:lnTo>
                    <a:lnTo>
                      <a:pt x="401" y="378"/>
                    </a:lnTo>
                    <a:lnTo>
                      <a:pt x="396" y="382"/>
                    </a:lnTo>
                    <a:lnTo>
                      <a:pt x="390" y="393"/>
                    </a:lnTo>
                    <a:lnTo>
                      <a:pt x="380" y="399"/>
                    </a:lnTo>
                    <a:lnTo>
                      <a:pt x="379" y="404"/>
                    </a:lnTo>
                    <a:lnTo>
                      <a:pt x="380" y="426"/>
                    </a:lnTo>
                    <a:lnTo>
                      <a:pt x="386" y="425"/>
                    </a:lnTo>
                    <a:lnTo>
                      <a:pt x="390" y="428"/>
                    </a:lnTo>
                    <a:lnTo>
                      <a:pt x="395" y="423"/>
                    </a:lnTo>
                    <a:lnTo>
                      <a:pt x="395" y="415"/>
                    </a:lnTo>
                    <a:lnTo>
                      <a:pt x="396" y="414"/>
                    </a:lnTo>
                    <a:lnTo>
                      <a:pt x="407" y="420"/>
                    </a:lnTo>
                    <a:lnTo>
                      <a:pt x="413" y="420"/>
                    </a:lnTo>
                    <a:lnTo>
                      <a:pt x="417" y="425"/>
                    </a:lnTo>
                    <a:lnTo>
                      <a:pt x="419" y="465"/>
                    </a:lnTo>
                    <a:lnTo>
                      <a:pt x="413" y="468"/>
                    </a:lnTo>
                    <a:lnTo>
                      <a:pt x="408" y="486"/>
                    </a:lnTo>
                    <a:lnTo>
                      <a:pt x="401" y="489"/>
                    </a:lnTo>
                    <a:lnTo>
                      <a:pt x="390" y="483"/>
                    </a:lnTo>
                    <a:lnTo>
                      <a:pt x="383" y="483"/>
                    </a:lnTo>
                    <a:lnTo>
                      <a:pt x="382" y="487"/>
                    </a:lnTo>
                    <a:lnTo>
                      <a:pt x="376" y="492"/>
                    </a:lnTo>
                    <a:lnTo>
                      <a:pt x="367" y="497"/>
                    </a:lnTo>
                    <a:lnTo>
                      <a:pt x="346" y="521"/>
                    </a:lnTo>
                    <a:lnTo>
                      <a:pt x="337" y="529"/>
                    </a:lnTo>
                    <a:lnTo>
                      <a:pt x="343" y="543"/>
                    </a:lnTo>
                    <a:lnTo>
                      <a:pt x="349" y="553"/>
                    </a:lnTo>
                    <a:lnTo>
                      <a:pt x="352" y="561"/>
                    </a:lnTo>
                    <a:lnTo>
                      <a:pt x="367" y="566"/>
                    </a:lnTo>
                    <a:lnTo>
                      <a:pt x="373" y="584"/>
                    </a:lnTo>
                    <a:lnTo>
                      <a:pt x="371" y="592"/>
                    </a:lnTo>
                    <a:lnTo>
                      <a:pt x="379" y="595"/>
                    </a:lnTo>
                    <a:lnTo>
                      <a:pt x="373" y="616"/>
                    </a:lnTo>
                    <a:lnTo>
                      <a:pt x="374" y="619"/>
                    </a:lnTo>
                    <a:lnTo>
                      <a:pt x="382" y="622"/>
                    </a:lnTo>
                    <a:lnTo>
                      <a:pt x="382" y="625"/>
                    </a:lnTo>
                    <a:lnTo>
                      <a:pt x="395" y="641"/>
                    </a:lnTo>
                    <a:lnTo>
                      <a:pt x="407" y="649"/>
                    </a:lnTo>
                    <a:lnTo>
                      <a:pt x="408" y="648"/>
                    </a:lnTo>
                    <a:lnTo>
                      <a:pt x="414" y="649"/>
                    </a:lnTo>
                    <a:lnTo>
                      <a:pt x="419" y="656"/>
                    </a:lnTo>
                    <a:lnTo>
                      <a:pt x="419" y="657"/>
                    </a:lnTo>
                    <a:lnTo>
                      <a:pt x="410" y="657"/>
                    </a:lnTo>
                    <a:lnTo>
                      <a:pt x="408" y="664"/>
                    </a:lnTo>
                    <a:lnTo>
                      <a:pt x="411" y="668"/>
                    </a:lnTo>
                    <a:lnTo>
                      <a:pt x="429" y="676"/>
                    </a:lnTo>
                    <a:lnTo>
                      <a:pt x="428" y="683"/>
                    </a:lnTo>
                    <a:lnTo>
                      <a:pt x="447" y="688"/>
                    </a:lnTo>
                    <a:lnTo>
                      <a:pt x="451" y="686"/>
                    </a:lnTo>
                    <a:lnTo>
                      <a:pt x="459" y="692"/>
                    </a:lnTo>
                    <a:lnTo>
                      <a:pt x="459" y="697"/>
                    </a:lnTo>
                    <a:lnTo>
                      <a:pt x="454" y="704"/>
                    </a:lnTo>
                    <a:lnTo>
                      <a:pt x="442" y="705"/>
                    </a:lnTo>
                    <a:lnTo>
                      <a:pt x="436" y="705"/>
                    </a:lnTo>
                    <a:lnTo>
                      <a:pt x="436" y="707"/>
                    </a:lnTo>
                    <a:lnTo>
                      <a:pt x="417" y="704"/>
                    </a:lnTo>
                    <a:lnTo>
                      <a:pt x="407" y="697"/>
                    </a:lnTo>
                    <a:lnTo>
                      <a:pt x="390" y="707"/>
                    </a:lnTo>
                    <a:lnTo>
                      <a:pt x="383" y="713"/>
                    </a:lnTo>
                    <a:lnTo>
                      <a:pt x="382" y="725"/>
                    </a:lnTo>
                    <a:lnTo>
                      <a:pt x="383" y="737"/>
                    </a:lnTo>
                    <a:lnTo>
                      <a:pt x="392" y="741"/>
                    </a:lnTo>
                    <a:lnTo>
                      <a:pt x="390" y="750"/>
                    </a:lnTo>
                    <a:lnTo>
                      <a:pt x="387" y="755"/>
                    </a:lnTo>
                    <a:lnTo>
                      <a:pt x="385" y="760"/>
                    </a:lnTo>
                    <a:lnTo>
                      <a:pt x="383" y="765"/>
                    </a:lnTo>
                    <a:lnTo>
                      <a:pt x="389" y="777"/>
                    </a:lnTo>
                    <a:lnTo>
                      <a:pt x="387" y="784"/>
                    </a:lnTo>
                    <a:lnTo>
                      <a:pt x="389" y="789"/>
                    </a:lnTo>
                    <a:lnTo>
                      <a:pt x="390" y="793"/>
                    </a:lnTo>
                    <a:lnTo>
                      <a:pt x="387" y="803"/>
                    </a:lnTo>
                    <a:lnTo>
                      <a:pt x="385" y="806"/>
                    </a:lnTo>
                    <a:lnTo>
                      <a:pt x="383" y="805"/>
                    </a:lnTo>
                    <a:lnTo>
                      <a:pt x="382" y="801"/>
                    </a:lnTo>
                    <a:lnTo>
                      <a:pt x="379" y="800"/>
                    </a:lnTo>
                    <a:lnTo>
                      <a:pt x="376" y="797"/>
                    </a:lnTo>
                    <a:lnTo>
                      <a:pt x="371" y="800"/>
                    </a:lnTo>
                    <a:lnTo>
                      <a:pt x="368" y="803"/>
                    </a:lnTo>
                    <a:lnTo>
                      <a:pt x="361" y="803"/>
                    </a:lnTo>
                    <a:lnTo>
                      <a:pt x="350" y="795"/>
                    </a:lnTo>
                    <a:lnTo>
                      <a:pt x="337" y="774"/>
                    </a:lnTo>
                    <a:lnTo>
                      <a:pt x="328" y="763"/>
                    </a:lnTo>
                    <a:lnTo>
                      <a:pt x="325" y="761"/>
                    </a:lnTo>
                    <a:lnTo>
                      <a:pt x="322" y="763"/>
                    </a:lnTo>
                    <a:lnTo>
                      <a:pt x="309" y="765"/>
                    </a:lnTo>
                    <a:lnTo>
                      <a:pt x="304" y="766"/>
                    </a:lnTo>
                    <a:lnTo>
                      <a:pt x="300" y="771"/>
                    </a:lnTo>
                    <a:lnTo>
                      <a:pt x="295" y="768"/>
                    </a:lnTo>
                    <a:lnTo>
                      <a:pt x="292" y="768"/>
                    </a:lnTo>
                    <a:lnTo>
                      <a:pt x="289" y="765"/>
                    </a:lnTo>
                    <a:lnTo>
                      <a:pt x="288" y="760"/>
                    </a:lnTo>
                    <a:lnTo>
                      <a:pt x="288" y="755"/>
                    </a:lnTo>
                    <a:lnTo>
                      <a:pt x="287" y="752"/>
                    </a:lnTo>
                    <a:lnTo>
                      <a:pt x="287" y="749"/>
                    </a:lnTo>
                    <a:lnTo>
                      <a:pt x="285" y="749"/>
                    </a:lnTo>
                    <a:lnTo>
                      <a:pt x="281" y="750"/>
                    </a:lnTo>
                    <a:lnTo>
                      <a:pt x="278" y="752"/>
                    </a:lnTo>
                    <a:lnTo>
                      <a:pt x="276" y="752"/>
                    </a:lnTo>
                    <a:lnTo>
                      <a:pt x="273" y="750"/>
                    </a:lnTo>
                    <a:lnTo>
                      <a:pt x="272" y="744"/>
                    </a:lnTo>
                    <a:lnTo>
                      <a:pt x="270" y="741"/>
                    </a:lnTo>
                    <a:lnTo>
                      <a:pt x="264" y="736"/>
                    </a:lnTo>
                    <a:lnTo>
                      <a:pt x="255" y="736"/>
                    </a:lnTo>
                    <a:lnTo>
                      <a:pt x="242" y="729"/>
                    </a:lnTo>
                    <a:lnTo>
                      <a:pt x="236" y="729"/>
                    </a:lnTo>
                    <a:lnTo>
                      <a:pt x="232" y="728"/>
                    </a:lnTo>
                    <a:lnTo>
                      <a:pt x="224" y="726"/>
                    </a:lnTo>
                    <a:lnTo>
                      <a:pt x="215" y="723"/>
                    </a:lnTo>
                    <a:lnTo>
                      <a:pt x="196" y="718"/>
                    </a:lnTo>
                    <a:lnTo>
                      <a:pt x="162" y="725"/>
                    </a:lnTo>
                    <a:lnTo>
                      <a:pt x="154" y="726"/>
                    </a:lnTo>
                    <a:lnTo>
                      <a:pt x="150" y="729"/>
                    </a:lnTo>
                    <a:lnTo>
                      <a:pt x="144" y="742"/>
                    </a:lnTo>
                    <a:lnTo>
                      <a:pt x="144" y="747"/>
                    </a:lnTo>
                    <a:lnTo>
                      <a:pt x="141" y="757"/>
                    </a:lnTo>
                    <a:lnTo>
                      <a:pt x="134" y="771"/>
                    </a:lnTo>
                    <a:lnTo>
                      <a:pt x="128" y="781"/>
                    </a:lnTo>
                    <a:lnTo>
                      <a:pt x="125" y="774"/>
                    </a:lnTo>
                    <a:lnTo>
                      <a:pt x="119" y="774"/>
                    </a:lnTo>
                    <a:lnTo>
                      <a:pt x="110" y="769"/>
                    </a:lnTo>
                    <a:lnTo>
                      <a:pt x="101" y="771"/>
                    </a:lnTo>
                    <a:lnTo>
                      <a:pt x="85" y="771"/>
                    </a:lnTo>
                    <a:lnTo>
                      <a:pt x="82" y="773"/>
                    </a:lnTo>
                    <a:lnTo>
                      <a:pt x="80" y="769"/>
                    </a:lnTo>
                    <a:lnTo>
                      <a:pt x="71" y="760"/>
                    </a:lnTo>
                    <a:lnTo>
                      <a:pt x="67" y="744"/>
                    </a:lnTo>
                    <a:lnTo>
                      <a:pt x="62" y="739"/>
                    </a:lnTo>
                    <a:lnTo>
                      <a:pt x="59" y="731"/>
                    </a:lnTo>
                    <a:lnTo>
                      <a:pt x="53" y="725"/>
                    </a:lnTo>
                    <a:lnTo>
                      <a:pt x="48" y="717"/>
                    </a:lnTo>
                    <a:lnTo>
                      <a:pt x="43" y="712"/>
                    </a:lnTo>
                    <a:lnTo>
                      <a:pt x="42" y="707"/>
                    </a:lnTo>
                    <a:lnTo>
                      <a:pt x="42" y="702"/>
                    </a:lnTo>
                    <a:lnTo>
                      <a:pt x="43" y="697"/>
                    </a:lnTo>
                    <a:lnTo>
                      <a:pt x="48" y="692"/>
                    </a:lnTo>
                    <a:lnTo>
                      <a:pt x="55" y="692"/>
                    </a:lnTo>
                    <a:lnTo>
                      <a:pt x="58" y="691"/>
                    </a:lnTo>
                    <a:lnTo>
                      <a:pt x="58" y="686"/>
                    </a:lnTo>
                    <a:lnTo>
                      <a:pt x="50" y="672"/>
                    </a:lnTo>
                    <a:lnTo>
                      <a:pt x="49" y="670"/>
                    </a:lnTo>
                    <a:lnTo>
                      <a:pt x="46" y="667"/>
                    </a:lnTo>
                    <a:lnTo>
                      <a:pt x="46" y="662"/>
                    </a:lnTo>
                    <a:lnTo>
                      <a:pt x="56" y="640"/>
                    </a:lnTo>
                    <a:lnTo>
                      <a:pt x="61" y="632"/>
                    </a:lnTo>
                    <a:lnTo>
                      <a:pt x="65" y="622"/>
                    </a:lnTo>
                    <a:lnTo>
                      <a:pt x="64" y="614"/>
                    </a:lnTo>
                    <a:lnTo>
                      <a:pt x="64" y="603"/>
                    </a:lnTo>
                    <a:lnTo>
                      <a:pt x="62" y="580"/>
                    </a:lnTo>
                    <a:lnTo>
                      <a:pt x="71" y="556"/>
                    </a:lnTo>
                    <a:lnTo>
                      <a:pt x="71" y="545"/>
                    </a:lnTo>
                    <a:lnTo>
                      <a:pt x="53" y="516"/>
                    </a:lnTo>
                    <a:lnTo>
                      <a:pt x="46" y="503"/>
                    </a:lnTo>
                    <a:lnTo>
                      <a:pt x="36" y="494"/>
                    </a:lnTo>
                    <a:lnTo>
                      <a:pt x="33" y="475"/>
                    </a:lnTo>
                    <a:lnTo>
                      <a:pt x="6" y="353"/>
                    </a:lnTo>
                    <a:lnTo>
                      <a:pt x="0" y="319"/>
                    </a:lnTo>
                    <a:lnTo>
                      <a:pt x="102" y="135"/>
                    </a:lnTo>
                    <a:lnTo>
                      <a:pt x="110" y="120"/>
                    </a:lnTo>
                    <a:lnTo>
                      <a:pt x="135" y="93"/>
                    </a:lnTo>
                    <a:lnTo>
                      <a:pt x="151" y="42"/>
                    </a:lnTo>
                    <a:lnTo>
                      <a:pt x="171" y="19"/>
                    </a:lnTo>
                    <a:lnTo>
                      <a:pt x="180" y="19"/>
                    </a:lnTo>
                    <a:lnTo>
                      <a:pt x="206" y="0"/>
                    </a:lnTo>
                    <a:lnTo>
                      <a:pt x="239" y="15"/>
                    </a:lnTo>
                    <a:lnTo>
                      <a:pt x="241" y="11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275" y="16"/>
                    </a:lnTo>
                    <a:lnTo>
                      <a:pt x="301" y="16"/>
                    </a:lnTo>
                    <a:lnTo>
                      <a:pt x="301" y="19"/>
                    </a:lnTo>
                    <a:lnTo>
                      <a:pt x="313" y="21"/>
                    </a:lnTo>
                    <a:lnTo>
                      <a:pt x="328" y="40"/>
                    </a:lnTo>
                    <a:lnTo>
                      <a:pt x="333" y="40"/>
                    </a:lnTo>
                    <a:lnTo>
                      <a:pt x="336" y="56"/>
                    </a:lnTo>
                    <a:lnTo>
                      <a:pt x="344" y="56"/>
                    </a:lnTo>
                    <a:lnTo>
                      <a:pt x="349" y="63"/>
                    </a:lnTo>
                    <a:lnTo>
                      <a:pt x="358" y="66"/>
                    </a:lnTo>
                    <a:lnTo>
                      <a:pt x="364" y="79"/>
                    </a:lnTo>
                    <a:lnTo>
                      <a:pt x="390" y="98"/>
                    </a:lnTo>
                    <a:lnTo>
                      <a:pt x="393" y="109"/>
                    </a:lnTo>
                    <a:lnTo>
                      <a:pt x="405" y="122"/>
                    </a:lnTo>
                    <a:lnTo>
                      <a:pt x="413" y="151"/>
                    </a:lnTo>
                    <a:lnTo>
                      <a:pt x="447" y="210"/>
                    </a:lnTo>
                    <a:lnTo>
                      <a:pt x="444" y="213"/>
                    </a:lnTo>
                    <a:lnTo>
                      <a:pt x="454" y="249"/>
                    </a:lnTo>
                    <a:lnTo>
                      <a:pt x="462" y="255"/>
                    </a:lnTo>
                    <a:lnTo>
                      <a:pt x="487" y="284"/>
                    </a:lnTo>
                    <a:lnTo>
                      <a:pt x="503" y="308"/>
                    </a:lnTo>
                    <a:close/>
                  </a:path>
                </a:pathLst>
              </a:custGeom>
              <a:solidFill>
                <a:srgbClr val="FF0066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19" name="Text Box 10"/>
              <p:cNvSpPr txBox="1">
                <a:spLocks noChangeArrowheads="1"/>
              </p:cNvSpPr>
              <p:nvPr/>
            </p:nvSpPr>
            <p:spPr bwMode="auto">
              <a:xfrm>
                <a:off x="428" y="1266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Saltillo, Coahuila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671513" y="2232025"/>
              <a:ext cx="2093912" cy="274638"/>
              <a:chOff x="332" y="1424"/>
              <a:chExt cx="1484" cy="173"/>
            </a:xfrm>
          </p:grpSpPr>
          <p:sp>
            <p:nvSpPr>
              <p:cNvPr id="116" name="Freeform 12"/>
              <p:cNvSpPr>
                <a:spLocks/>
              </p:cNvSpPr>
              <p:nvPr/>
            </p:nvSpPr>
            <p:spPr bwMode="auto">
              <a:xfrm>
                <a:off x="332" y="1440"/>
                <a:ext cx="68" cy="10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2" y="58"/>
                  </a:cxn>
                  <a:cxn ang="0">
                    <a:pos x="13" y="61"/>
                  </a:cxn>
                  <a:cxn ang="0">
                    <a:pos x="15" y="61"/>
                  </a:cxn>
                  <a:cxn ang="0">
                    <a:pos x="17" y="61"/>
                  </a:cxn>
                  <a:cxn ang="0">
                    <a:pos x="20" y="61"/>
                  </a:cxn>
                  <a:cxn ang="0">
                    <a:pos x="20" y="59"/>
                  </a:cxn>
                  <a:cxn ang="0">
                    <a:pos x="25" y="59"/>
                  </a:cxn>
                  <a:cxn ang="0">
                    <a:pos x="25" y="64"/>
                  </a:cxn>
                  <a:cxn ang="0">
                    <a:pos x="28" y="61"/>
                  </a:cxn>
                  <a:cxn ang="0">
                    <a:pos x="32" y="67"/>
                  </a:cxn>
                  <a:cxn ang="0">
                    <a:pos x="28" y="71"/>
                  </a:cxn>
                  <a:cxn ang="0">
                    <a:pos x="28" y="74"/>
                  </a:cxn>
                  <a:cxn ang="0">
                    <a:pos x="41" y="80"/>
                  </a:cxn>
                  <a:cxn ang="0">
                    <a:pos x="62" y="90"/>
                  </a:cxn>
                  <a:cxn ang="0">
                    <a:pos x="77" y="98"/>
                  </a:cxn>
                  <a:cxn ang="0">
                    <a:pos x="98" y="117"/>
                  </a:cxn>
                  <a:cxn ang="0">
                    <a:pos x="105" y="125"/>
                  </a:cxn>
                  <a:cxn ang="0">
                    <a:pos x="107" y="128"/>
                  </a:cxn>
                  <a:cxn ang="0">
                    <a:pos x="123" y="122"/>
                  </a:cxn>
                  <a:cxn ang="0">
                    <a:pos x="136" y="106"/>
                  </a:cxn>
                  <a:cxn ang="0">
                    <a:pos x="147" y="96"/>
                  </a:cxn>
                  <a:cxn ang="0">
                    <a:pos x="150" y="91"/>
                  </a:cxn>
                  <a:cxn ang="0">
                    <a:pos x="147" y="87"/>
                  </a:cxn>
                  <a:cxn ang="0">
                    <a:pos x="151" y="85"/>
                  </a:cxn>
                  <a:cxn ang="0">
                    <a:pos x="154" y="87"/>
                  </a:cxn>
                  <a:cxn ang="0">
                    <a:pos x="157" y="85"/>
                  </a:cxn>
                  <a:cxn ang="0">
                    <a:pos x="160" y="79"/>
                  </a:cxn>
                  <a:cxn ang="0">
                    <a:pos x="164" y="77"/>
                  </a:cxn>
                  <a:cxn ang="0">
                    <a:pos x="160" y="67"/>
                  </a:cxn>
                  <a:cxn ang="0">
                    <a:pos x="160" y="56"/>
                  </a:cxn>
                  <a:cxn ang="0">
                    <a:pos x="161" y="48"/>
                  </a:cxn>
                  <a:cxn ang="0">
                    <a:pos x="161" y="39"/>
                  </a:cxn>
                  <a:cxn ang="0">
                    <a:pos x="164" y="29"/>
                  </a:cxn>
                  <a:cxn ang="0">
                    <a:pos x="148" y="10"/>
                  </a:cxn>
                  <a:cxn ang="0">
                    <a:pos x="145" y="3"/>
                  </a:cxn>
                  <a:cxn ang="0">
                    <a:pos x="144" y="0"/>
                  </a:cxn>
                  <a:cxn ang="0">
                    <a:pos x="141" y="3"/>
                  </a:cxn>
                  <a:cxn ang="0">
                    <a:pos x="133" y="11"/>
                  </a:cxn>
                  <a:cxn ang="0">
                    <a:pos x="127" y="13"/>
                  </a:cxn>
                  <a:cxn ang="0">
                    <a:pos x="121" y="16"/>
                  </a:cxn>
                  <a:cxn ang="0">
                    <a:pos x="117" y="16"/>
                  </a:cxn>
                  <a:cxn ang="0">
                    <a:pos x="92" y="10"/>
                  </a:cxn>
                  <a:cxn ang="0">
                    <a:pos x="86" y="11"/>
                  </a:cxn>
                  <a:cxn ang="0">
                    <a:pos x="81" y="19"/>
                  </a:cxn>
                  <a:cxn ang="0">
                    <a:pos x="68" y="31"/>
                  </a:cxn>
                  <a:cxn ang="0">
                    <a:pos x="64" y="34"/>
                  </a:cxn>
                  <a:cxn ang="0">
                    <a:pos x="61" y="34"/>
                  </a:cxn>
                  <a:cxn ang="0">
                    <a:pos x="55" y="37"/>
                  </a:cxn>
                  <a:cxn ang="0">
                    <a:pos x="50" y="37"/>
                  </a:cxn>
                  <a:cxn ang="0">
                    <a:pos x="47" y="37"/>
                  </a:cxn>
                  <a:cxn ang="0">
                    <a:pos x="43" y="32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5" y="42"/>
                  </a:cxn>
                  <a:cxn ang="0">
                    <a:pos x="26" y="40"/>
                  </a:cxn>
                  <a:cxn ang="0">
                    <a:pos x="19" y="35"/>
                  </a:cxn>
                  <a:cxn ang="0">
                    <a:pos x="16" y="37"/>
                  </a:cxn>
                  <a:cxn ang="0">
                    <a:pos x="0" y="55"/>
                  </a:cxn>
                </a:cxnLst>
                <a:rect l="0" t="0" r="r" b="b"/>
                <a:pathLst>
                  <a:path w="164" h="131">
                    <a:moveTo>
                      <a:pt x="0" y="55"/>
                    </a:moveTo>
                    <a:lnTo>
                      <a:pt x="9" y="58"/>
                    </a:lnTo>
                    <a:lnTo>
                      <a:pt x="10" y="59"/>
                    </a:lnTo>
                    <a:lnTo>
                      <a:pt x="12" y="58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1"/>
                    </a:lnTo>
                    <a:lnTo>
                      <a:pt x="19" y="63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5" y="63"/>
                    </a:lnTo>
                    <a:lnTo>
                      <a:pt x="25" y="64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31" y="63"/>
                    </a:lnTo>
                    <a:lnTo>
                      <a:pt x="32" y="67"/>
                    </a:lnTo>
                    <a:lnTo>
                      <a:pt x="31" y="67"/>
                    </a:lnTo>
                    <a:lnTo>
                      <a:pt x="28" y="71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2" y="74"/>
                    </a:lnTo>
                    <a:lnTo>
                      <a:pt x="41" y="80"/>
                    </a:lnTo>
                    <a:lnTo>
                      <a:pt x="58" y="85"/>
                    </a:lnTo>
                    <a:lnTo>
                      <a:pt x="62" y="90"/>
                    </a:lnTo>
                    <a:lnTo>
                      <a:pt x="69" y="93"/>
                    </a:lnTo>
                    <a:lnTo>
                      <a:pt x="77" y="98"/>
                    </a:lnTo>
                    <a:lnTo>
                      <a:pt x="78" y="101"/>
                    </a:lnTo>
                    <a:lnTo>
                      <a:pt x="98" y="117"/>
                    </a:lnTo>
                    <a:lnTo>
                      <a:pt x="104" y="123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7" y="128"/>
                    </a:lnTo>
                    <a:lnTo>
                      <a:pt x="111" y="131"/>
                    </a:lnTo>
                    <a:lnTo>
                      <a:pt x="123" y="122"/>
                    </a:lnTo>
                    <a:lnTo>
                      <a:pt x="133" y="111"/>
                    </a:lnTo>
                    <a:lnTo>
                      <a:pt x="136" y="106"/>
                    </a:lnTo>
                    <a:lnTo>
                      <a:pt x="139" y="101"/>
                    </a:lnTo>
                    <a:lnTo>
                      <a:pt x="147" y="96"/>
                    </a:lnTo>
                    <a:lnTo>
                      <a:pt x="148" y="93"/>
                    </a:lnTo>
                    <a:lnTo>
                      <a:pt x="150" y="91"/>
                    </a:lnTo>
                    <a:lnTo>
                      <a:pt x="148" y="88"/>
                    </a:lnTo>
                    <a:lnTo>
                      <a:pt x="147" y="87"/>
                    </a:lnTo>
                    <a:lnTo>
                      <a:pt x="150" y="83"/>
                    </a:lnTo>
                    <a:lnTo>
                      <a:pt x="151" y="85"/>
                    </a:lnTo>
                    <a:lnTo>
                      <a:pt x="153" y="85"/>
                    </a:lnTo>
                    <a:lnTo>
                      <a:pt x="154" y="87"/>
                    </a:lnTo>
                    <a:lnTo>
                      <a:pt x="156" y="87"/>
                    </a:lnTo>
                    <a:lnTo>
                      <a:pt x="157" y="85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63" y="79"/>
                    </a:lnTo>
                    <a:lnTo>
                      <a:pt x="164" y="77"/>
                    </a:lnTo>
                    <a:lnTo>
                      <a:pt x="164" y="72"/>
                    </a:lnTo>
                    <a:lnTo>
                      <a:pt x="160" y="67"/>
                    </a:lnTo>
                    <a:lnTo>
                      <a:pt x="160" y="61"/>
                    </a:lnTo>
                    <a:lnTo>
                      <a:pt x="160" y="56"/>
                    </a:lnTo>
                    <a:lnTo>
                      <a:pt x="161" y="53"/>
                    </a:lnTo>
                    <a:lnTo>
                      <a:pt x="161" y="48"/>
                    </a:lnTo>
                    <a:lnTo>
                      <a:pt x="161" y="47"/>
                    </a:lnTo>
                    <a:lnTo>
                      <a:pt x="161" y="39"/>
                    </a:lnTo>
                    <a:lnTo>
                      <a:pt x="163" y="32"/>
                    </a:lnTo>
                    <a:lnTo>
                      <a:pt x="164" y="29"/>
                    </a:lnTo>
                    <a:lnTo>
                      <a:pt x="150" y="11"/>
                    </a:lnTo>
                    <a:lnTo>
                      <a:pt x="148" y="10"/>
                    </a:lnTo>
                    <a:lnTo>
                      <a:pt x="147" y="5"/>
                    </a:lnTo>
                    <a:lnTo>
                      <a:pt x="145" y="3"/>
                    </a:lnTo>
                    <a:lnTo>
                      <a:pt x="145" y="2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35" y="6"/>
                    </a:lnTo>
                    <a:lnTo>
                      <a:pt x="133" y="11"/>
                    </a:lnTo>
                    <a:lnTo>
                      <a:pt x="130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1" y="16"/>
                    </a:lnTo>
                    <a:lnTo>
                      <a:pt x="120" y="18"/>
                    </a:lnTo>
                    <a:lnTo>
                      <a:pt x="117" y="16"/>
                    </a:lnTo>
                    <a:lnTo>
                      <a:pt x="102" y="13"/>
                    </a:lnTo>
                    <a:lnTo>
                      <a:pt x="92" y="10"/>
                    </a:lnTo>
                    <a:lnTo>
                      <a:pt x="89" y="10"/>
                    </a:lnTo>
                    <a:lnTo>
                      <a:pt x="86" y="11"/>
                    </a:lnTo>
                    <a:lnTo>
                      <a:pt x="84" y="13"/>
                    </a:lnTo>
                    <a:lnTo>
                      <a:pt x="81" y="19"/>
                    </a:lnTo>
                    <a:lnTo>
                      <a:pt x="72" y="27"/>
                    </a:lnTo>
                    <a:lnTo>
                      <a:pt x="68" y="31"/>
                    </a:lnTo>
                    <a:lnTo>
                      <a:pt x="66" y="32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58" y="37"/>
                    </a:lnTo>
                    <a:lnTo>
                      <a:pt x="55" y="37"/>
                    </a:lnTo>
                    <a:lnTo>
                      <a:pt x="53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6" y="35"/>
                    </a:lnTo>
                    <a:lnTo>
                      <a:pt x="43" y="32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5" y="42"/>
                    </a:lnTo>
                    <a:lnTo>
                      <a:pt x="29" y="39"/>
                    </a:lnTo>
                    <a:lnTo>
                      <a:pt x="26" y="40"/>
                    </a:lnTo>
                    <a:lnTo>
                      <a:pt x="22" y="37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6" y="37"/>
                    </a:lnTo>
                    <a:lnTo>
                      <a:pt x="12" y="4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424" y="1424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Colima, Col.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671513" y="2460625"/>
              <a:ext cx="2093912" cy="274638"/>
              <a:chOff x="332" y="1580"/>
              <a:chExt cx="1484" cy="173"/>
            </a:xfrm>
          </p:grpSpPr>
          <p:sp>
            <p:nvSpPr>
              <p:cNvPr id="114" name="Freeform 15"/>
              <p:cNvSpPr>
                <a:spLocks/>
              </p:cNvSpPr>
              <p:nvPr/>
            </p:nvSpPr>
            <p:spPr bwMode="auto">
              <a:xfrm>
                <a:off x="332" y="1596"/>
                <a:ext cx="96" cy="131"/>
              </a:xfrm>
              <a:custGeom>
                <a:avLst/>
                <a:gdLst/>
                <a:ahLst/>
                <a:cxnLst>
                  <a:cxn ang="0">
                    <a:pos x="37" y="133"/>
                  </a:cxn>
                  <a:cxn ang="0">
                    <a:pos x="58" y="118"/>
                  </a:cxn>
                  <a:cxn ang="0">
                    <a:pos x="66" y="110"/>
                  </a:cxn>
                  <a:cxn ang="0">
                    <a:pos x="82" y="67"/>
                  </a:cxn>
                  <a:cxn ang="0">
                    <a:pos x="86" y="61"/>
                  </a:cxn>
                  <a:cxn ang="0">
                    <a:pos x="95" y="17"/>
                  </a:cxn>
                  <a:cxn ang="0">
                    <a:pos x="109" y="5"/>
                  </a:cxn>
                  <a:cxn ang="0">
                    <a:pos x="132" y="17"/>
                  </a:cxn>
                  <a:cxn ang="0">
                    <a:pos x="138" y="38"/>
                  </a:cxn>
                  <a:cxn ang="0">
                    <a:pos x="146" y="70"/>
                  </a:cxn>
                  <a:cxn ang="0">
                    <a:pos x="168" y="77"/>
                  </a:cxn>
                  <a:cxn ang="0">
                    <a:pos x="186" y="90"/>
                  </a:cxn>
                  <a:cxn ang="0">
                    <a:pos x="227" y="38"/>
                  </a:cxn>
                  <a:cxn ang="0">
                    <a:pos x="233" y="30"/>
                  </a:cxn>
                  <a:cxn ang="0">
                    <a:pos x="248" y="19"/>
                  </a:cxn>
                  <a:cxn ang="0">
                    <a:pos x="259" y="17"/>
                  </a:cxn>
                  <a:cxn ang="0">
                    <a:pos x="266" y="5"/>
                  </a:cxn>
                  <a:cxn ang="0">
                    <a:pos x="278" y="6"/>
                  </a:cxn>
                  <a:cxn ang="0">
                    <a:pos x="284" y="6"/>
                  </a:cxn>
                  <a:cxn ang="0">
                    <a:pos x="294" y="13"/>
                  </a:cxn>
                  <a:cxn ang="0">
                    <a:pos x="303" y="13"/>
                  </a:cxn>
                  <a:cxn ang="0">
                    <a:pos x="309" y="33"/>
                  </a:cxn>
                  <a:cxn ang="0">
                    <a:pos x="327" y="46"/>
                  </a:cxn>
                  <a:cxn ang="0">
                    <a:pos x="322" y="66"/>
                  </a:cxn>
                  <a:cxn ang="0">
                    <a:pos x="346" y="72"/>
                  </a:cxn>
                  <a:cxn ang="0">
                    <a:pos x="360" y="75"/>
                  </a:cxn>
                  <a:cxn ang="0">
                    <a:pos x="363" y="85"/>
                  </a:cxn>
                  <a:cxn ang="0">
                    <a:pos x="358" y="93"/>
                  </a:cxn>
                  <a:cxn ang="0">
                    <a:pos x="377" y="102"/>
                  </a:cxn>
                  <a:cxn ang="0">
                    <a:pos x="456" y="162"/>
                  </a:cxn>
                  <a:cxn ang="0">
                    <a:pos x="502" y="203"/>
                  </a:cxn>
                  <a:cxn ang="0">
                    <a:pos x="495" y="263"/>
                  </a:cxn>
                  <a:cxn ang="0">
                    <a:pos x="315" y="316"/>
                  </a:cxn>
                  <a:cxn ang="0">
                    <a:pos x="276" y="378"/>
                  </a:cxn>
                  <a:cxn ang="0">
                    <a:pos x="281" y="384"/>
                  </a:cxn>
                  <a:cxn ang="0">
                    <a:pos x="281" y="415"/>
                  </a:cxn>
                  <a:cxn ang="0">
                    <a:pos x="288" y="445"/>
                  </a:cxn>
                  <a:cxn ang="0">
                    <a:pos x="284" y="477"/>
                  </a:cxn>
                  <a:cxn ang="0">
                    <a:pos x="273" y="505"/>
                  </a:cxn>
                  <a:cxn ang="0">
                    <a:pos x="271" y="501"/>
                  </a:cxn>
                  <a:cxn ang="0">
                    <a:pos x="232" y="466"/>
                  </a:cxn>
                  <a:cxn ang="0">
                    <a:pos x="214" y="447"/>
                  </a:cxn>
                  <a:cxn ang="0">
                    <a:pos x="201" y="434"/>
                  </a:cxn>
                  <a:cxn ang="0">
                    <a:pos x="195" y="429"/>
                  </a:cxn>
                  <a:cxn ang="0">
                    <a:pos x="183" y="412"/>
                  </a:cxn>
                  <a:cxn ang="0">
                    <a:pos x="174" y="405"/>
                  </a:cxn>
                  <a:cxn ang="0">
                    <a:pos x="167" y="399"/>
                  </a:cxn>
                  <a:cxn ang="0">
                    <a:pos x="164" y="399"/>
                  </a:cxn>
                  <a:cxn ang="0">
                    <a:pos x="156" y="391"/>
                  </a:cxn>
                  <a:cxn ang="0">
                    <a:pos x="134" y="370"/>
                  </a:cxn>
                  <a:cxn ang="0">
                    <a:pos x="109" y="348"/>
                  </a:cxn>
                  <a:cxn ang="0">
                    <a:pos x="82" y="327"/>
                  </a:cxn>
                  <a:cxn ang="0">
                    <a:pos x="66" y="316"/>
                  </a:cxn>
                  <a:cxn ang="0">
                    <a:pos x="51" y="306"/>
                  </a:cxn>
                  <a:cxn ang="0">
                    <a:pos x="34" y="298"/>
                  </a:cxn>
                  <a:cxn ang="0">
                    <a:pos x="29" y="293"/>
                  </a:cxn>
                  <a:cxn ang="0">
                    <a:pos x="9" y="290"/>
                  </a:cxn>
                  <a:cxn ang="0">
                    <a:pos x="0" y="240"/>
                  </a:cxn>
                </a:cxnLst>
                <a:rect l="0" t="0" r="r" b="b"/>
                <a:pathLst>
                  <a:path w="514" h="508">
                    <a:moveTo>
                      <a:pt x="0" y="240"/>
                    </a:moveTo>
                    <a:lnTo>
                      <a:pt x="14" y="202"/>
                    </a:lnTo>
                    <a:lnTo>
                      <a:pt x="37" y="133"/>
                    </a:lnTo>
                    <a:lnTo>
                      <a:pt x="42" y="128"/>
                    </a:lnTo>
                    <a:lnTo>
                      <a:pt x="52" y="118"/>
                    </a:lnTo>
                    <a:lnTo>
                      <a:pt x="58" y="118"/>
                    </a:lnTo>
                    <a:lnTo>
                      <a:pt x="57" y="117"/>
                    </a:lnTo>
                    <a:lnTo>
                      <a:pt x="63" y="112"/>
                    </a:lnTo>
                    <a:lnTo>
                      <a:pt x="66" y="110"/>
                    </a:lnTo>
                    <a:lnTo>
                      <a:pt x="66" y="104"/>
                    </a:lnTo>
                    <a:lnTo>
                      <a:pt x="79" y="67"/>
                    </a:lnTo>
                    <a:lnTo>
                      <a:pt x="82" y="67"/>
                    </a:lnTo>
                    <a:lnTo>
                      <a:pt x="83" y="66"/>
                    </a:lnTo>
                    <a:lnTo>
                      <a:pt x="85" y="64"/>
                    </a:lnTo>
                    <a:lnTo>
                      <a:pt x="86" y="61"/>
                    </a:lnTo>
                    <a:lnTo>
                      <a:pt x="88" y="59"/>
                    </a:lnTo>
                    <a:lnTo>
                      <a:pt x="92" y="53"/>
                    </a:lnTo>
                    <a:lnTo>
                      <a:pt x="95" y="17"/>
                    </a:lnTo>
                    <a:lnTo>
                      <a:pt x="103" y="5"/>
                    </a:lnTo>
                    <a:lnTo>
                      <a:pt x="106" y="3"/>
                    </a:lnTo>
                    <a:lnTo>
                      <a:pt x="109" y="5"/>
                    </a:lnTo>
                    <a:lnTo>
                      <a:pt x="121" y="5"/>
                    </a:lnTo>
                    <a:lnTo>
                      <a:pt x="125" y="6"/>
                    </a:lnTo>
                    <a:lnTo>
                      <a:pt x="132" y="17"/>
                    </a:lnTo>
                    <a:lnTo>
                      <a:pt x="138" y="21"/>
                    </a:lnTo>
                    <a:lnTo>
                      <a:pt x="140" y="29"/>
                    </a:lnTo>
                    <a:lnTo>
                      <a:pt x="138" y="38"/>
                    </a:lnTo>
                    <a:lnTo>
                      <a:pt x="138" y="49"/>
                    </a:lnTo>
                    <a:lnTo>
                      <a:pt x="141" y="54"/>
                    </a:lnTo>
                    <a:lnTo>
                      <a:pt x="146" y="70"/>
                    </a:lnTo>
                    <a:lnTo>
                      <a:pt x="149" y="74"/>
                    </a:lnTo>
                    <a:lnTo>
                      <a:pt x="161" y="74"/>
                    </a:lnTo>
                    <a:lnTo>
                      <a:pt x="168" y="77"/>
                    </a:lnTo>
                    <a:lnTo>
                      <a:pt x="175" y="90"/>
                    </a:lnTo>
                    <a:lnTo>
                      <a:pt x="178" y="90"/>
                    </a:lnTo>
                    <a:lnTo>
                      <a:pt x="186" y="90"/>
                    </a:lnTo>
                    <a:lnTo>
                      <a:pt x="187" y="90"/>
                    </a:lnTo>
                    <a:lnTo>
                      <a:pt x="205" y="64"/>
                    </a:lnTo>
                    <a:lnTo>
                      <a:pt x="227" y="38"/>
                    </a:lnTo>
                    <a:lnTo>
                      <a:pt x="227" y="32"/>
                    </a:lnTo>
                    <a:lnTo>
                      <a:pt x="229" y="30"/>
                    </a:lnTo>
                    <a:lnTo>
                      <a:pt x="233" y="30"/>
                    </a:lnTo>
                    <a:lnTo>
                      <a:pt x="236" y="25"/>
                    </a:lnTo>
                    <a:lnTo>
                      <a:pt x="244" y="21"/>
                    </a:lnTo>
                    <a:lnTo>
                      <a:pt x="248" y="19"/>
                    </a:lnTo>
                    <a:lnTo>
                      <a:pt x="250" y="16"/>
                    </a:lnTo>
                    <a:lnTo>
                      <a:pt x="257" y="16"/>
                    </a:lnTo>
                    <a:lnTo>
                      <a:pt x="259" y="17"/>
                    </a:lnTo>
                    <a:lnTo>
                      <a:pt x="262" y="16"/>
                    </a:lnTo>
                    <a:lnTo>
                      <a:pt x="265" y="3"/>
                    </a:lnTo>
                    <a:lnTo>
                      <a:pt x="266" y="5"/>
                    </a:lnTo>
                    <a:lnTo>
                      <a:pt x="275" y="0"/>
                    </a:lnTo>
                    <a:lnTo>
                      <a:pt x="276" y="3"/>
                    </a:lnTo>
                    <a:lnTo>
                      <a:pt x="278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84" y="6"/>
                    </a:lnTo>
                    <a:lnTo>
                      <a:pt x="290" y="9"/>
                    </a:lnTo>
                    <a:lnTo>
                      <a:pt x="290" y="11"/>
                    </a:lnTo>
                    <a:lnTo>
                      <a:pt x="294" y="13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3" y="13"/>
                    </a:lnTo>
                    <a:lnTo>
                      <a:pt x="303" y="21"/>
                    </a:lnTo>
                    <a:lnTo>
                      <a:pt x="308" y="32"/>
                    </a:lnTo>
                    <a:lnTo>
                      <a:pt x="309" y="33"/>
                    </a:lnTo>
                    <a:lnTo>
                      <a:pt x="318" y="33"/>
                    </a:lnTo>
                    <a:lnTo>
                      <a:pt x="322" y="37"/>
                    </a:lnTo>
                    <a:lnTo>
                      <a:pt x="327" y="46"/>
                    </a:lnTo>
                    <a:lnTo>
                      <a:pt x="325" y="51"/>
                    </a:lnTo>
                    <a:lnTo>
                      <a:pt x="322" y="57"/>
                    </a:lnTo>
                    <a:lnTo>
                      <a:pt x="322" y="66"/>
                    </a:lnTo>
                    <a:lnTo>
                      <a:pt x="325" y="67"/>
                    </a:lnTo>
                    <a:lnTo>
                      <a:pt x="340" y="69"/>
                    </a:lnTo>
                    <a:lnTo>
                      <a:pt x="346" y="72"/>
                    </a:lnTo>
                    <a:lnTo>
                      <a:pt x="346" y="75"/>
                    </a:lnTo>
                    <a:lnTo>
                      <a:pt x="349" y="75"/>
                    </a:lnTo>
                    <a:lnTo>
                      <a:pt x="360" y="75"/>
                    </a:lnTo>
                    <a:lnTo>
                      <a:pt x="360" y="80"/>
                    </a:lnTo>
                    <a:lnTo>
                      <a:pt x="364" y="82"/>
                    </a:lnTo>
                    <a:lnTo>
                      <a:pt x="363" y="85"/>
                    </a:lnTo>
                    <a:lnTo>
                      <a:pt x="361" y="86"/>
                    </a:lnTo>
                    <a:lnTo>
                      <a:pt x="360" y="91"/>
                    </a:lnTo>
                    <a:lnTo>
                      <a:pt x="358" y="93"/>
                    </a:lnTo>
                    <a:lnTo>
                      <a:pt x="357" y="94"/>
                    </a:lnTo>
                    <a:lnTo>
                      <a:pt x="360" y="94"/>
                    </a:lnTo>
                    <a:lnTo>
                      <a:pt x="377" y="102"/>
                    </a:lnTo>
                    <a:lnTo>
                      <a:pt x="412" y="134"/>
                    </a:lnTo>
                    <a:lnTo>
                      <a:pt x="432" y="149"/>
                    </a:lnTo>
                    <a:lnTo>
                      <a:pt x="456" y="162"/>
                    </a:lnTo>
                    <a:lnTo>
                      <a:pt x="474" y="178"/>
                    </a:lnTo>
                    <a:lnTo>
                      <a:pt x="489" y="200"/>
                    </a:lnTo>
                    <a:lnTo>
                      <a:pt x="502" y="203"/>
                    </a:lnTo>
                    <a:lnTo>
                      <a:pt x="514" y="210"/>
                    </a:lnTo>
                    <a:lnTo>
                      <a:pt x="508" y="235"/>
                    </a:lnTo>
                    <a:lnTo>
                      <a:pt x="495" y="263"/>
                    </a:lnTo>
                    <a:lnTo>
                      <a:pt x="339" y="277"/>
                    </a:lnTo>
                    <a:lnTo>
                      <a:pt x="324" y="298"/>
                    </a:lnTo>
                    <a:lnTo>
                      <a:pt x="315" y="316"/>
                    </a:lnTo>
                    <a:lnTo>
                      <a:pt x="285" y="372"/>
                    </a:lnTo>
                    <a:lnTo>
                      <a:pt x="278" y="376"/>
                    </a:lnTo>
                    <a:lnTo>
                      <a:pt x="276" y="378"/>
                    </a:lnTo>
                    <a:lnTo>
                      <a:pt x="276" y="381"/>
                    </a:lnTo>
                    <a:lnTo>
                      <a:pt x="276" y="383"/>
                    </a:lnTo>
                    <a:lnTo>
                      <a:pt x="281" y="384"/>
                    </a:lnTo>
                    <a:lnTo>
                      <a:pt x="281" y="400"/>
                    </a:lnTo>
                    <a:lnTo>
                      <a:pt x="278" y="410"/>
                    </a:lnTo>
                    <a:lnTo>
                      <a:pt x="281" y="415"/>
                    </a:lnTo>
                    <a:lnTo>
                      <a:pt x="293" y="418"/>
                    </a:lnTo>
                    <a:lnTo>
                      <a:pt x="293" y="439"/>
                    </a:lnTo>
                    <a:lnTo>
                      <a:pt x="288" y="445"/>
                    </a:lnTo>
                    <a:lnTo>
                      <a:pt x="282" y="450"/>
                    </a:lnTo>
                    <a:lnTo>
                      <a:pt x="284" y="471"/>
                    </a:lnTo>
                    <a:lnTo>
                      <a:pt x="284" y="477"/>
                    </a:lnTo>
                    <a:lnTo>
                      <a:pt x="287" y="492"/>
                    </a:lnTo>
                    <a:lnTo>
                      <a:pt x="276" y="508"/>
                    </a:lnTo>
                    <a:lnTo>
                      <a:pt x="273" y="505"/>
                    </a:lnTo>
                    <a:lnTo>
                      <a:pt x="272" y="503"/>
                    </a:lnTo>
                    <a:lnTo>
                      <a:pt x="273" y="505"/>
                    </a:lnTo>
                    <a:lnTo>
                      <a:pt x="271" y="501"/>
                    </a:lnTo>
                    <a:lnTo>
                      <a:pt x="269" y="501"/>
                    </a:lnTo>
                    <a:lnTo>
                      <a:pt x="233" y="466"/>
                    </a:lnTo>
                    <a:lnTo>
                      <a:pt x="232" y="466"/>
                    </a:lnTo>
                    <a:lnTo>
                      <a:pt x="216" y="450"/>
                    </a:lnTo>
                    <a:lnTo>
                      <a:pt x="217" y="450"/>
                    </a:lnTo>
                    <a:lnTo>
                      <a:pt x="214" y="447"/>
                    </a:lnTo>
                    <a:lnTo>
                      <a:pt x="214" y="449"/>
                    </a:lnTo>
                    <a:lnTo>
                      <a:pt x="211" y="445"/>
                    </a:lnTo>
                    <a:lnTo>
                      <a:pt x="201" y="434"/>
                    </a:lnTo>
                    <a:lnTo>
                      <a:pt x="201" y="429"/>
                    </a:lnTo>
                    <a:lnTo>
                      <a:pt x="199" y="428"/>
                    </a:lnTo>
                    <a:lnTo>
                      <a:pt x="195" y="429"/>
                    </a:lnTo>
                    <a:lnTo>
                      <a:pt x="181" y="412"/>
                    </a:lnTo>
                    <a:lnTo>
                      <a:pt x="183" y="413"/>
                    </a:lnTo>
                    <a:lnTo>
                      <a:pt x="183" y="412"/>
                    </a:lnTo>
                    <a:lnTo>
                      <a:pt x="178" y="408"/>
                    </a:lnTo>
                    <a:lnTo>
                      <a:pt x="177" y="405"/>
                    </a:lnTo>
                    <a:lnTo>
                      <a:pt x="174" y="405"/>
                    </a:lnTo>
                    <a:lnTo>
                      <a:pt x="174" y="404"/>
                    </a:lnTo>
                    <a:lnTo>
                      <a:pt x="170" y="402"/>
                    </a:lnTo>
                    <a:lnTo>
                      <a:pt x="167" y="399"/>
                    </a:lnTo>
                    <a:lnTo>
                      <a:pt x="165" y="399"/>
                    </a:lnTo>
                    <a:lnTo>
                      <a:pt x="168" y="402"/>
                    </a:lnTo>
                    <a:lnTo>
                      <a:pt x="164" y="399"/>
                    </a:lnTo>
                    <a:lnTo>
                      <a:pt x="162" y="397"/>
                    </a:lnTo>
                    <a:lnTo>
                      <a:pt x="159" y="394"/>
                    </a:lnTo>
                    <a:lnTo>
                      <a:pt x="156" y="391"/>
                    </a:lnTo>
                    <a:lnTo>
                      <a:pt x="140" y="375"/>
                    </a:lnTo>
                    <a:lnTo>
                      <a:pt x="135" y="372"/>
                    </a:lnTo>
                    <a:lnTo>
                      <a:pt x="134" y="370"/>
                    </a:lnTo>
                    <a:lnTo>
                      <a:pt x="118" y="357"/>
                    </a:lnTo>
                    <a:lnTo>
                      <a:pt x="116" y="354"/>
                    </a:lnTo>
                    <a:lnTo>
                      <a:pt x="109" y="348"/>
                    </a:lnTo>
                    <a:lnTo>
                      <a:pt x="95" y="336"/>
                    </a:lnTo>
                    <a:lnTo>
                      <a:pt x="83" y="328"/>
                    </a:lnTo>
                    <a:lnTo>
                      <a:pt x="82" y="327"/>
                    </a:lnTo>
                    <a:lnTo>
                      <a:pt x="79" y="325"/>
                    </a:lnTo>
                    <a:lnTo>
                      <a:pt x="70" y="317"/>
                    </a:lnTo>
                    <a:lnTo>
                      <a:pt x="66" y="316"/>
                    </a:lnTo>
                    <a:lnTo>
                      <a:pt x="57" y="309"/>
                    </a:lnTo>
                    <a:lnTo>
                      <a:pt x="54" y="307"/>
                    </a:lnTo>
                    <a:lnTo>
                      <a:pt x="51" y="306"/>
                    </a:lnTo>
                    <a:lnTo>
                      <a:pt x="43" y="301"/>
                    </a:lnTo>
                    <a:lnTo>
                      <a:pt x="36" y="298"/>
                    </a:lnTo>
                    <a:lnTo>
                      <a:pt x="34" y="298"/>
                    </a:lnTo>
                    <a:lnTo>
                      <a:pt x="31" y="296"/>
                    </a:lnTo>
                    <a:lnTo>
                      <a:pt x="30" y="295"/>
                    </a:lnTo>
                    <a:lnTo>
                      <a:pt x="29" y="293"/>
                    </a:lnTo>
                    <a:lnTo>
                      <a:pt x="23" y="291"/>
                    </a:lnTo>
                    <a:lnTo>
                      <a:pt x="18" y="293"/>
                    </a:lnTo>
                    <a:lnTo>
                      <a:pt x="9" y="290"/>
                    </a:lnTo>
                    <a:lnTo>
                      <a:pt x="9" y="288"/>
                    </a:lnTo>
                    <a:lnTo>
                      <a:pt x="9" y="263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A5002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15" name="Text Box 16"/>
              <p:cNvSpPr txBox="1">
                <a:spLocks noChangeArrowheads="1"/>
              </p:cNvSpPr>
              <p:nvPr/>
            </p:nvSpPr>
            <p:spPr bwMode="auto">
              <a:xfrm>
                <a:off x="424" y="1580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Tapachula, </a:t>
                </a:r>
                <a:r>
                  <a:rPr lang="es-MX" sz="1200" b="1" dirty="0" smtClean="0">
                    <a:latin typeface="+mn-lt"/>
                  </a:rPr>
                  <a:t>Chiapas (2)</a:t>
                </a:r>
                <a:r>
                  <a:rPr lang="es-MX" sz="1000" b="1" dirty="0" smtClean="0">
                    <a:latin typeface="Times New Roman" pitchFamily="18" charset="0"/>
                  </a:rPr>
                  <a:t> </a:t>
                </a:r>
                <a:endParaRPr lang="es-ES" sz="1000" b="1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671513" y="2689225"/>
              <a:ext cx="2093912" cy="274638"/>
              <a:chOff x="332" y="1746"/>
              <a:chExt cx="1484" cy="173"/>
            </a:xfrm>
          </p:grpSpPr>
          <p:sp>
            <p:nvSpPr>
              <p:cNvPr id="112" name="Freeform 18"/>
              <p:cNvSpPr>
                <a:spLocks/>
              </p:cNvSpPr>
              <p:nvPr/>
            </p:nvSpPr>
            <p:spPr bwMode="auto">
              <a:xfrm>
                <a:off x="332" y="1776"/>
                <a:ext cx="100" cy="90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49" y="77"/>
                  </a:cxn>
                  <a:cxn ang="0">
                    <a:pos x="68" y="167"/>
                  </a:cxn>
                  <a:cxn ang="0">
                    <a:pos x="76" y="353"/>
                  </a:cxn>
                  <a:cxn ang="0">
                    <a:pos x="70" y="406"/>
                  </a:cxn>
                  <a:cxn ang="0">
                    <a:pos x="67" y="465"/>
                  </a:cxn>
                  <a:cxn ang="0">
                    <a:pos x="71" y="502"/>
                  </a:cxn>
                  <a:cxn ang="0">
                    <a:pos x="61" y="528"/>
                  </a:cxn>
                  <a:cxn ang="0">
                    <a:pos x="25" y="518"/>
                  </a:cxn>
                  <a:cxn ang="0">
                    <a:pos x="12" y="513"/>
                  </a:cxn>
                  <a:cxn ang="0">
                    <a:pos x="3" y="521"/>
                  </a:cxn>
                  <a:cxn ang="0">
                    <a:pos x="0" y="537"/>
                  </a:cxn>
                  <a:cxn ang="0">
                    <a:pos x="11" y="560"/>
                  </a:cxn>
                  <a:cxn ang="0">
                    <a:pos x="22" y="572"/>
                  </a:cxn>
                  <a:cxn ang="0">
                    <a:pos x="43" y="619"/>
                  </a:cxn>
                  <a:cxn ang="0">
                    <a:pos x="57" y="645"/>
                  </a:cxn>
                  <a:cxn ang="0">
                    <a:pos x="49" y="675"/>
                  </a:cxn>
                  <a:cxn ang="0">
                    <a:pos x="54" y="699"/>
                  </a:cxn>
                  <a:cxn ang="0">
                    <a:pos x="80" y="704"/>
                  </a:cxn>
                  <a:cxn ang="0">
                    <a:pos x="92" y="704"/>
                  </a:cxn>
                  <a:cxn ang="0">
                    <a:pos x="116" y="720"/>
                  </a:cxn>
                  <a:cxn ang="0">
                    <a:pos x="128" y="749"/>
                  </a:cxn>
                  <a:cxn ang="0">
                    <a:pos x="141" y="808"/>
                  </a:cxn>
                  <a:cxn ang="0">
                    <a:pos x="149" y="843"/>
                  </a:cxn>
                  <a:cxn ang="0">
                    <a:pos x="160" y="851"/>
                  </a:cxn>
                  <a:cxn ang="0">
                    <a:pos x="192" y="856"/>
                  </a:cxn>
                  <a:cxn ang="0">
                    <a:pos x="201" y="883"/>
                  </a:cxn>
                  <a:cxn ang="0">
                    <a:pos x="224" y="911"/>
                  </a:cxn>
                  <a:cxn ang="0">
                    <a:pos x="252" y="935"/>
                  </a:cxn>
                  <a:cxn ang="0">
                    <a:pos x="272" y="936"/>
                  </a:cxn>
                  <a:cxn ang="0">
                    <a:pos x="303" y="883"/>
                  </a:cxn>
                  <a:cxn ang="0">
                    <a:pos x="318" y="864"/>
                  </a:cxn>
                  <a:cxn ang="0">
                    <a:pos x="313" y="834"/>
                  </a:cxn>
                  <a:cxn ang="0">
                    <a:pos x="325" y="830"/>
                  </a:cxn>
                  <a:cxn ang="0">
                    <a:pos x="345" y="818"/>
                  </a:cxn>
                  <a:cxn ang="0">
                    <a:pos x="356" y="776"/>
                  </a:cxn>
                  <a:cxn ang="0">
                    <a:pos x="368" y="771"/>
                  </a:cxn>
                  <a:cxn ang="0">
                    <a:pos x="380" y="770"/>
                  </a:cxn>
                  <a:cxn ang="0">
                    <a:pos x="410" y="795"/>
                  </a:cxn>
                  <a:cxn ang="0">
                    <a:pos x="443" y="822"/>
                  </a:cxn>
                  <a:cxn ang="0">
                    <a:pos x="468" y="830"/>
                  </a:cxn>
                  <a:cxn ang="0">
                    <a:pos x="484" y="822"/>
                  </a:cxn>
                  <a:cxn ang="0">
                    <a:pos x="514" y="826"/>
                  </a:cxn>
                  <a:cxn ang="0">
                    <a:pos x="540" y="834"/>
                  </a:cxn>
                  <a:cxn ang="0">
                    <a:pos x="578" y="824"/>
                  </a:cxn>
                  <a:cxn ang="0">
                    <a:pos x="625" y="794"/>
                  </a:cxn>
                  <a:cxn ang="0">
                    <a:pos x="667" y="786"/>
                  </a:cxn>
                  <a:cxn ang="0">
                    <a:pos x="736" y="446"/>
                  </a:cxn>
                  <a:cxn ang="0">
                    <a:pos x="665" y="407"/>
                  </a:cxn>
                  <a:cxn ang="0">
                    <a:pos x="619" y="382"/>
                  </a:cxn>
                  <a:cxn ang="0">
                    <a:pos x="554" y="287"/>
                  </a:cxn>
                  <a:cxn ang="0">
                    <a:pos x="521" y="191"/>
                  </a:cxn>
                  <a:cxn ang="0">
                    <a:pos x="445" y="117"/>
                  </a:cxn>
                  <a:cxn ang="0">
                    <a:pos x="388" y="66"/>
                  </a:cxn>
                  <a:cxn ang="0">
                    <a:pos x="345" y="15"/>
                  </a:cxn>
                </a:cxnLst>
                <a:rect l="0" t="0" r="r" b="b"/>
                <a:pathLst>
                  <a:path w="736" h="936">
                    <a:moveTo>
                      <a:pt x="342" y="10"/>
                    </a:moveTo>
                    <a:lnTo>
                      <a:pt x="250" y="5"/>
                    </a:lnTo>
                    <a:lnTo>
                      <a:pt x="141" y="0"/>
                    </a:lnTo>
                    <a:lnTo>
                      <a:pt x="138" y="68"/>
                    </a:lnTo>
                    <a:lnTo>
                      <a:pt x="58" y="63"/>
                    </a:lnTo>
                    <a:lnTo>
                      <a:pt x="49" y="77"/>
                    </a:lnTo>
                    <a:lnTo>
                      <a:pt x="57" y="76"/>
                    </a:lnTo>
                    <a:lnTo>
                      <a:pt x="58" y="101"/>
                    </a:lnTo>
                    <a:lnTo>
                      <a:pt x="68" y="167"/>
                    </a:lnTo>
                    <a:lnTo>
                      <a:pt x="80" y="201"/>
                    </a:lnTo>
                    <a:lnTo>
                      <a:pt x="85" y="247"/>
                    </a:lnTo>
                    <a:lnTo>
                      <a:pt x="76" y="353"/>
                    </a:lnTo>
                    <a:lnTo>
                      <a:pt x="64" y="351"/>
                    </a:lnTo>
                    <a:lnTo>
                      <a:pt x="67" y="374"/>
                    </a:lnTo>
                    <a:lnTo>
                      <a:pt x="70" y="406"/>
                    </a:lnTo>
                    <a:lnTo>
                      <a:pt x="74" y="435"/>
                    </a:lnTo>
                    <a:lnTo>
                      <a:pt x="71" y="451"/>
                    </a:lnTo>
                    <a:lnTo>
                      <a:pt x="67" y="465"/>
                    </a:lnTo>
                    <a:lnTo>
                      <a:pt x="71" y="481"/>
                    </a:lnTo>
                    <a:lnTo>
                      <a:pt x="71" y="494"/>
                    </a:lnTo>
                    <a:lnTo>
                      <a:pt x="71" y="502"/>
                    </a:lnTo>
                    <a:lnTo>
                      <a:pt x="74" y="513"/>
                    </a:lnTo>
                    <a:lnTo>
                      <a:pt x="74" y="518"/>
                    </a:lnTo>
                    <a:lnTo>
                      <a:pt x="61" y="528"/>
                    </a:lnTo>
                    <a:lnTo>
                      <a:pt x="48" y="520"/>
                    </a:lnTo>
                    <a:lnTo>
                      <a:pt x="40" y="518"/>
                    </a:lnTo>
                    <a:lnTo>
                      <a:pt x="25" y="518"/>
                    </a:lnTo>
                    <a:lnTo>
                      <a:pt x="19" y="518"/>
                    </a:lnTo>
                    <a:lnTo>
                      <a:pt x="16" y="515"/>
                    </a:lnTo>
                    <a:lnTo>
                      <a:pt x="12" y="513"/>
                    </a:lnTo>
                    <a:lnTo>
                      <a:pt x="11" y="515"/>
                    </a:lnTo>
                    <a:lnTo>
                      <a:pt x="9" y="516"/>
                    </a:lnTo>
                    <a:lnTo>
                      <a:pt x="3" y="521"/>
                    </a:lnTo>
                    <a:lnTo>
                      <a:pt x="0" y="524"/>
                    </a:lnTo>
                    <a:lnTo>
                      <a:pt x="0" y="529"/>
                    </a:lnTo>
                    <a:lnTo>
                      <a:pt x="0" y="537"/>
                    </a:lnTo>
                    <a:lnTo>
                      <a:pt x="6" y="552"/>
                    </a:lnTo>
                    <a:lnTo>
                      <a:pt x="9" y="556"/>
                    </a:lnTo>
                    <a:lnTo>
                      <a:pt x="11" y="560"/>
                    </a:lnTo>
                    <a:lnTo>
                      <a:pt x="15" y="561"/>
                    </a:lnTo>
                    <a:lnTo>
                      <a:pt x="18" y="564"/>
                    </a:lnTo>
                    <a:lnTo>
                      <a:pt x="22" y="572"/>
                    </a:lnTo>
                    <a:lnTo>
                      <a:pt x="30" y="593"/>
                    </a:lnTo>
                    <a:lnTo>
                      <a:pt x="43" y="611"/>
                    </a:lnTo>
                    <a:lnTo>
                      <a:pt x="43" y="619"/>
                    </a:lnTo>
                    <a:lnTo>
                      <a:pt x="45" y="624"/>
                    </a:lnTo>
                    <a:lnTo>
                      <a:pt x="54" y="630"/>
                    </a:lnTo>
                    <a:lnTo>
                      <a:pt x="57" y="645"/>
                    </a:lnTo>
                    <a:lnTo>
                      <a:pt x="62" y="661"/>
                    </a:lnTo>
                    <a:lnTo>
                      <a:pt x="54" y="669"/>
                    </a:lnTo>
                    <a:lnTo>
                      <a:pt x="49" y="675"/>
                    </a:lnTo>
                    <a:lnTo>
                      <a:pt x="48" y="680"/>
                    </a:lnTo>
                    <a:lnTo>
                      <a:pt x="48" y="691"/>
                    </a:lnTo>
                    <a:lnTo>
                      <a:pt x="54" y="699"/>
                    </a:lnTo>
                    <a:lnTo>
                      <a:pt x="61" y="704"/>
                    </a:lnTo>
                    <a:lnTo>
                      <a:pt x="68" y="712"/>
                    </a:lnTo>
                    <a:lnTo>
                      <a:pt x="80" y="704"/>
                    </a:lnTo>
                    <a:lnTo>
                      <a:pt x="85" y="705"/>
                    </a:lnTo>
                    <a:lnTo>
                      <a:pt x="88" y="705"/>
                    </a:lnTo>
                    <a:lnTo>
                      <a:pt x="92" y="704"/>
                    </a:lnTo>
                    <a:lnTo>
                      <a:pt x="97" y="705"/>
                    </a:lnTo>
                    <a:lnTo>
                      <a:pt x="106" y="713"/>
                    </a:lnTo>
                    <a:lnTo>
                      <a:pt x="116" y="720"/>
                    </a:lnTo>
                    <a:lnTo>
                      <a:pt x="122" y="729"/>
                    </a:lnTo>
                    <a:lnTo>
                      <a:pt x="123" y="739"/>
                    </a:lnTo>
                    <a:lnTo>
                      <a:pt x="128" y="749"/>
                    </a:lnTo>
                    <a:lnTo>
                      <a:pt x="131" y="768"/>
                    </a:lnTo>
                    <a:lnTo>
                      <a:pt x="137" y="781"/>
                    </a:lnTo>
                    <a:lnTo>
                      <a:pt x="141" y="808"/>
                    </a:lnTo>
                    <a:lnTo>
                      <a:pt x="141" y="821"/>
                    </a:lnTo>
                    <a:lnTo>
                      <a:pt x="144" y="840"/>
                    </a:lnTo>
                    <a:lnTo>
                      <a:pt x="149" y="843"/>
                    </a:lnTo>
                    <a:lnTo>
                      <a:pt x="150" y="846"/>
                    </a:lnTo>
                    <a:lnTo>
                      <a:pt x="156" y="851"/>
                    </a:lnTo>
                    <a:lnTo>
                      <a:pt x="160" y="851"/>
                    </a:lnTo>
                    <a:lnTo>
                      <a:pt x="175" y="856"/>
                    </a:lnTo>
                    <a:lnTo>
                      <a:pt x="186" y="856"/>
                    </a:lnTo>
                    <a:lnTo>
                      <a:pt x="192" y="856"/>
                    </a:lnTo>
                    <a:lnTo>
                      <a:pt x="198" y="861"/>
                    </a:lnTo>
                    <a:lnTo>
                      <a:pt x="201" y="867"/>
                    </a:lnTo>
                    <a:lnTo>
                      <a:pt x="201" y="883"/>
                    </a:lnTo>
                    <a:lnTo>
                      <a:pt x="205" y="891"/>
                    </a:lnTo>
                    <a:lnTo>
                      <a:pt x="212" y="895"/>
                    </a:lnTo>
                    <a:lnTo>
                      <a:pt x="224" y="911"/>
                    </a:lnTo>
                    <a:lnTo>
                      <a:pt x="230" y="919"/>
                    </a:lnTo>
                    <a:lnTo>
                      <a:pt x="232" y="933"/>
                    </a:lnTo>
                    <a:lnTo>
                      <a:pt x="252" y="935"/>
                    </a:lnTo>
                    <a:lnTo>
                      <a:pt x="261" y="933"/>
                    </a:lnTo>
                    <a:lnTo>
                      <a:pt x="266" y="936"/>
                    </a:lnTo>
                    <a:lnTo>
                      <a:pt x="272" y="936"/>
                    </a:lnTo>
                    <a:lnTo>
                      <a:pt x="290" y="931"/>
                    </a:lnTo>
                    <a:lnTo>
                      <a:pt x="300" y="923"/>
                    </a:lnTo>
                    <a:lnTo>
                      <a:pt x="303" y="883"/>
                    </a:lnTo>
                    <a:lnTo>
                      <a:pt x="306" y="877"/>
                    </a:lnTo>
                    <a:lnTo>
                      <a:pt x="313" y="870"/>
                    </a:lnTo>
                    <a:lnTo>
                      <a:pt x="318" y="864"/>
                    </a:lnTo>
                    <a:lnTo>
                      <a:pt x="316" y="858"/>
                    </a:lnTo>
                    <a:lnTo>
                      <a:pt x="313" y="840"/>
                    </a:lnTo>
                    <a:lnTo>
                      <a:pt x="313" y="834"/>
                    </a:lnTo>
                    <a:lnTo>
                      <a:pt x="316" y="832"/>
                    </a:lnTo>
                    <a:lnTo>
                      <a:pt x="319" y="830"/>
                    </a:lnTo>
                    <a:lnTo>
                      <a:pt x="325" y="830"/>
                    </a:lnTo>
                    <a:lnTo>
                      <a:pt x="337" y="829"/>
                    </a:lnTo>
                    <a:lnTo>
                      <a:pt x="343" y="827"/>
                    </a:lnTo>
                    <a:lnTo>
                      <a:pt x="345" y="818"/>
                    </a:lnTo>
                    <a:lnTo>
                      <a:pt x="343" y="795"/>
                    </a:lnTo>
                    <a:lnTo>
                      <a:pt x="352" y="786"/>
                    </a:lnTo>
                    <a:lnTo>
                      <a:pt x="356" y="776"/>
                    </a:lnTo>
                    <a:lnTo>
                      <a:pt x="359" y="781"/>
                    </a:lnTo>
                    <a:lnTo>
                      <a:pt x="365" y="781"/>
                    </a:lnTo>
                    <a:lnTo>
                      <a:pt x="368" y="771"/>
                    </a:lnTo>
                    <a:lnTo>
                      <a:pt x="373" y="768"/>
                    </a:lnTo>
                    <a:lnTo>
                      <a:pt x="374" y="768"/>
                    </a:lnTo>
                    <a:lnTo>
                      <a:pt x="380" y="770"/>
                    </a:lnTo>
                    <a:lnTo>
                      <a:pt x="392" y="786"/>
                    </a:lnTo>
                    <a:lnTo>
                      <a:pt x="395" y="787"/>
                    </a:lnTo>
                    <a:lnTo>
                      <a:pt x="410" y="795"/>
                    </a:lnTo>
                    <a:lnTo>
                      <a:pt x="417" y="797"/>
                    </a:lnTo>
                    <a:lnTo>
                      <a:pt x="423" y="800"/>
                    </a:lnTo>
                    <a:lnTo>
                      <a:pt x="443" y="822"/>
                    </a:lnTo>
                    <a:lnTo>
                      <a:pt x="451" y="827"/>
                    </a:lnTo>
                    <a:lnTo>
                      <a:pt x="465" y="834"/>
                    </a:lnTo>
                    <a:lnTo>
                      <a:pt x="468" y="830"/>
                    </a:lnTo>
                    <a:lnTo>
                      <a:pt x="471" y="826"/>
                    </a:lnTo>
                    <a:lnTo>
                      <a:pt x="475" y="824"/>
                    </a:lnTo>
                    <a:lnTo>
                      <a:pt x="484" y="822"/>
                    </a:lnTo>
                    <a:lnTo>
                      <a:pt x="489" y="826"/>
                    </a:lnTo>
                    <a:lnTo>
                      <a:pt x="497" y="832"/>
                    </a:lnTo>
                    <a:lnTo>
                      <a:pt x="514" y="826"/>
                    </a:lnTo>
                    <a:lnTo>
                      <a:pt x="518" y="824"/>
                    </a:lnTo>
                    <a:lnTo>
                      <a:pt x="539" y="832"/>
                    </a:lnTo>
                    <a:lnTo>
                      <a:pt x="540" y="834"/>
                    </a:lnTo>
                    <a:lnTo>
                      <a:pt x="548" y="846"/>
                    </a:lnTo>
                    <a:lnTo>
                      <a:pt x="561" y="848"/>
                    </a:lnTo>
                    <a:lnTo>
                      <a:pt x="578" y="824"/>
                    </a:lnTo>
                    <a:lnTo>
                      <a:pt x="585" y="808"/>
                    </a:lnTo>
                    <a:lnTo>
                      <a:pt x="601" y="795"/>
                    </a:lnTo>
                    <a:lnTo>
                      <a:pt x="625" y="794"/>
                    </a:lnTo>
                    <a:lnTo>
                      <a:pt x="634" y="798"/>
                    </a:lnTo>
                    <a:lnTo>
                      <a:pt x="670" y="805"/>
                    </a:lnTo>
                    <a:lnTo>
                      <a:pt x="667" y="786"/>
                    </a:lnTo>
                    <a:lnTo>
                      <a:pt x="640" y="664"/>
                    </a:lnTo>
                    <a:lnTo>
                      <a:pt x="634" y="630"/>
                    </a:lnTo>
                    <a:lnTo>
                      <a:pt x="736" y="446"/>
                    </a:lnTo>
                    <a:lnTo>
                      <a:pt x="710" y="438"/>
                    </a:lnTo>
                    <a:lnTo>
                      <a:pt x="692" y="422"/>
                    </a:lnTo>
                    <a:lnTo>
                      <a:pt x="665" y="407"/>
                    </a:lnTo>
                    <a:lnTo>
                      <a:pt x="659" y="401"/>
                    </a:lnTo>
                    <a:lnTo>
                      <a:pt x="634" y="393"/>
                    </a:lnTo>
                    <a:lnTo>
                      <a:pt x="619" y="382"/>
                    </a:lnTo>
                    <a:lnTo>
                      <a:pt x="604" y="362"/>
                    </a:lnTo>
                    <a:lnTo>
                      <a:pt x="575" y="342"/>
                    </a:lnTo>
                    <a:lnTo>
                      <a:pt x="554" y="287"/>
                    </a:lnTo>
                    <a:lnTo>
                      <a:pt x="551" y="249"/>
                    </a:lnTo>
                    <a:lnTo>
                      <a:pt x="532" y="207"/>
                    </a:lnTo>
                    <a:lnTo>
                      <a:pt x="521" y="191"/>
                    </a:lnTo>
                    <a:lnTo>
                      <a:pt x="518" y="185"/>
                    </a:lnTo>
                    <a:lnTo>
                      <a:pt x="475" y="156"/>
                    </a:lnTo>
                    <a:lnTo>
                      <a:pt x="445" y="117"/>
                    </a:lnTo>
                    <a:lnTo>
                      <a:pt x="431" y="106"/>
                    </a:lnTo>
                    <a:lnTo>
                      <a:pt x="402" y="72"/>
                    </a:lnTo>
                    <a:lnTo>
                      <a:pt x="388" y="66"/>
                    </a:lnTo>
                    <a:lnTo>
                      <a:pt x="376" y="55"/>
                    </a:lnTo>
                    <a:lnTo>
                      <a:pt x="355" y="16"/>
                    </a:lnTo>
                    <a:lnTo>
                      <a:pt x="345" y="15"/>
                    </a:lnTo>
                    <a:lnTo>
                      <a:pt x="342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>
                      <a:gamma/>
                      <a:shade val="20000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20000"/>
                      <a:invGamma/>
                    </a:srgbClr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424" y="1746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Chihuahua, </a:t>
                </a:r>
                <a:r>
                  <a:rPr lang="es-MX" sz="1200" b="1" dirty="0" err="1">
                    <a:latin typeface="+mn-lt"/>
                  </a:rPr>
                  <a:t>Chih</a:t>
                </a:r>
                <a:r>
                  <a:rPr lang="es-MX" sz="1200" b="1" dirty="0" smtClean="0">
                    <a:latin typeface="+mn-lt"/>
                  </a:rPr>
                  <a:t>.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671513" y="2917825"/>
              <a:ext cx="2100262" cy="274638"/>
              <a:chOff x="332" y="1898"/>
              <a:chExt cx="1488" cy="173"/>
            </a:xfrm>
          </p:grpSpPr>
          <p:sp>
            <p:nvSpPr>
              <p:cNvPr id="110" name="Text Box 21"/>
              <p:cNvSpPr txBox="1">
                <a:spLocks noChangeArrowheads="1"/>
              </p:cNvSpPr>
              <p:nvPr/>
            </p:nvSpPr>
            <p:spPr bwMode="auto">
              <a:xfrm>
                <a:off x="428" y="1898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Durango, </a:t>
                </a:r>
                <a:r>
                  <a:rPr lang="es-MX" sz="1200" b="1" dirty="0" err="1">
                    <a:latin typeface="+mn-lt"/>
                  </a:rPr>
                  <a:t>Dgo</a:t>
                </a:r>
                <a:r>
                  <a:rPr lang="es-MX" sz="1200" b="1" dirty="0">
                    <a:latin typeface="+mn-lt"/>
                  </a:rPr>
                  <a:t>.</a:t>
                </a:r>
                <a:r>
                  <a:rPr lang="es-MX" sz="1000" b="1" dirty="0">
                    <a:latin typeface="Times New Roman" pitchFamily="18" charset="0"/>
                  </a:rPr>
                  <a:t> </a:t>
                </a:r>
                <a:endParaRPr lang="es-ES" sz="1000" b="1" dirty="0">
                  <a:latin typeface="Times New Roman" pitchFamily="18" charset="0"/>
                </a:endParaRPr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332" y="1932"/>
                <a:ext cx="96" cy="105"/>
              </a:xfrm>
              <a:custGeom>
                <a:avLst/>
                <a:gdLst/>
                <a:ahLst/>
                <a:cxnLst>
                  <a:cxn ang="0">
                    <a:pos x="7" y="264"/>
                  </a:cxn>
                  <a:cxn ang="0">
                    <a:pos x="22" y="290"/>
                  </a:cxn>
                  <a:cxn ang="0">
                    <a:pos x="43" y="316"/>
                  </a:cxn>
                  <a:cxn ang="0">
                    <a:pos x="58" y="352"/>
                  </a:cxn>
                  <a:cxn ang="0">
                    <a:pos x="83" y="367"/>
                  </a:cxn>
                  <a:cxn ang="0">
                    <a:pos x="104" y="360"/>
                  </a:cxn>
                  <a:cxn ang="0">
                    <a:pos x="124" y="385"/>
                  </a:cxn>
                  <a:cxn ang="0">
                    <a:pos x="136" y="439"/>
                  </a:cxn>
                  <a:cxn ang="0">
                    <a:pos x="154" y="498"/>
                  </a:cxn>
                  <a:cxn ang="0">
                    <a:pos x="165" y="514"/>
                  </a:cxn>
                  <a:cxn ang="0">
                    <a:pos x="175" y="545"/>
                  </a:cxn>
                  <a:cxn ang="0">
                    <a:pos x="200" y="556"/>
                  </a:cxn>
                  <a:cxn ang="0">
                    <a:pos x="243" y="590"/>
                  </a:cxn>
                  <a:cxn ang="0">
                    <a:pos x="246" y="630"/>
                  </a:cxn>
                  <a:cxn ang="0">
                    <a:pos x="257" y="641"/>
                  </a:cxn>
                  <a:cxn ang="0">
                    <a:pos x="283" y="630"/>
                  </a:cxn>
                  <a:cxn ang="0">
                    <a:pos x="306" y="660"/>
                  </a:cxn>
                  <a:cxn ang="0">
                    <a:pos x="331" y="665"/>
                  </a:cxn>
                  <a:cxn ang="0">
                    <a:pos x="356" y="671"/>
                  </a:cxn>
                  <a:cxn ang="0">
                    <a:pos x="363" y="554"/>
                  </a:cxn>
                  <a:cxn ang="0">
                    <a:pos x="374" y="508"/>
                  </a:cxn>
                  <a:cxn ang="0">
                    <a:pos x="404" y="489"/>
                  </a:cxn>
                  <a:cxn ang="0">
                    <a:pos x="401" y="455"/>
                  </a:cxn>
                  <a:cxn ang="0">
                    <a:pos x="429" y="421"/>
                  </a:cxn>
                  <a:cxn ang="0">
                    <a:pos x="457" y="389"/>
                  </a:cxn>
                  <a:cxn ang="0">
                    <a:pos x="487" y="375"/>
                  </a:cxn>
                  <a:cxn ang="0">
                    <a:pos x="542" y="385"/>
                  </a:cxn>
                  <a:cxn ang="0">
                    <a:pos x="576" y="377"/>
                  </a:cxn>
                  <a:cxn ang="0">
                    <a:pos x="586" y="328"/>
                  </a:cxn>
                  <a:cxn ang="0">
                    <a:pos x="558" y="272"/>
                  </a:cxn>
                  <a:cxn ang="0">
                    <a:pos x="542" y="314"/>
                  </a:cxn>
                  <a:cxn ang="0">
                    <a:pos x="518" y="312"/>
                  </a:cxn>
                  <a:cxn ang="0">
                    <a:pos x="488" y="312"/>
                  </a:cxn>
                  <a:cxn ang="0">
                    <a:pos x="467" y="274"/>
                  </a:cxn>
                  <a:cxn ang="0">
                    <a:pos x="450" y="250"/>
                  </a:cxn>
                  <a:cxn ang="0">
                    <a:pos x="463" y="235"/>
                  </a:cxn>
                  <a:cxn ang="0">
                    <a:pos x="457" y="213"/>
                  </a:cxn>
                  <a:cxn ang="0">
                    <a:pos x="469" y="175"/>
                  </a:cxn>
                  <a:cxn ang="0">
                    <a:pos x="470" y="123"/>
                  </a:cxn>
                  <a:cxn ang="0">
                    <a:pos x="454" y="46"/>
                  </a:cxn>
                  <a:cxn ang="0">
                    <a:pos x="375" y="27"/>
                  </a:cxn>
                  <a:cxn ang="0">
                    <a:pos x="322" y="78"/>
                  </a:cxn>
                  <a:cxn ang="0">
                    <a:pos x="288" y="58"/>
                  </a:cxn>
                  <a:cxn ang="0">
                    <a:pos x="249" y="56"/>
                  </a:cxn>
                  <a:cxn ang="0">
                    <a:pos x="225" y="59"/>
                  </a:cxn>
                  <a:cxn ang="0">
                    <a:pos x="184" y="27"/>
                  </a:cxn>
                  <a:cxn ang="0">
                    <a:pos x="148" y="0"/>
                  </a:cxn>
                  <a:cxn ang="0">
                    <a:pos x="133" y="13"/>
                  </a:cxn>
                  <a:cxn ang="0">
                    <a:pos x="119" y="50"/>
                  </a:cxn>
                  <a:cxn ang="0">
                    <a:pos x="93" y="62"/>
                  </a:cxn>
                  <a:cxn ang="0">
                    <a:pos x="90" y="90"/>
                  </a:cxn>
                  <a:cxn ang="0">
                    <a:pos x="77" y="115"/>
                  </a:cxn>
                  <a:cxn ang="0">
                    <a:pos x="40" y="168"/>
                  </a:cxn>
                  <a:cxn ang="0">
                    <a:pos x="6" y="171"/>
                  </a:cxn>
                  <a:cxn ang="0">
                    <a:pos x="0" y="211"/>
                  </a:cxn>
                </a:cxnLst>
                <a:rect l="0" t="0" r="r" b="b"/>
                <a:pathLst>
                  <a:path w="589" h="700">
                    <a:moveTo>
                      <a:pt x="0" y="224"/>
                    </a:moveTo>
                    <a:lnTo>
                      <a:pt x="1" y="237"/>
                    </a:lnTo>
                    <a:lnTo>
                      <a:pt x="1" y="250"/>
                    </a:lnTo>
                    <a:lnTo>
                      <a:pt x="7" y="264"/>
                    </a:lnTo>
                    <a:lnTo>
                      <a:pt x="10" y="280"/>
                    </a:lnTo>
                    <a:lnTo>
                      <a:pt x="18" y="287"/>
                    </a:lnTo>
                    <a:lnTo>
                      <a:pt x="21" y="290"/>
                    </a:lnTo>
                    <a:lnTo>
                      <a:pt x="22" y="290"/>
                    </a:lnTo>
                    <a:lnTo>
                      <a:pt x="28" y="292"/>
                    </a:lnTo>
                    <a:lnTo>
                      <a:pt x="34" y="300"/>
                    </a:lnTo>
                    <a:lnTo>
                      <a:pt x="38" y="306"/>
                    </a:lnTo>
                    <a:lnTo>
                      <a:pt x="43" y="316"/>
                    </a:lnTo>
                    <a:lnTo>
                      <a:pt x="49" y="327"/>
                    </a:lnTo>
                    <a:lnTo>
                      <a:pt x="53" y="338"/>
                    </a:lnTo>
                    <a:lnTo>
                      <a:pt x="55" y="343"/>
                    </a:lnTo>
                    <a:lnTo>
                      <a:pt x="58" y="352"/>
                    </a:lnTo>
                    <a:lnTo>
                      <a:pt x="64" y="367"/>
                    </a:lnTo>
                    <a:lnTo>
                      <a:pt x="70" y="372"/>
                    </a:lnTo>
                    <a:lnTo>
                      <a:pt x="77" y="370"/>
                    </a:lnTo>
                    <a:lnTo>
                      <a:pt x="83" y="367"/>
                    </a:lnTo>
                    <a:lnTo>
                      <a:pt x="89" y="367"/>
                    </a:lnTo>
                    <a:lnTo>
                      <a:pt x="92" y="365"/>
                    </a:lnTo>
                    <a:lnTo>
                      <a:pt x="98" y="364"/>
                    </a:lnTo>
                    <a:lnTo>
                      <a:pt x="104" y="360"/>
                    </a:lnTo>
                    <a:lnTo>
                      <a:pt x="111" y="367"/>
                    </a:lnTo>
                    <a:lnTo>
                      <a:pt x="114" y="368"/>
                    </a:lnTo>
                    <a:lnTo>
                      <a:pt x="121" y="381"/>
                    </a:lnTo>
                    <a:lnTo>
                      <a:pt x="124" y="385"/>
                    </a:lnTo>
                    <a:lnTo>
                      <a:pt x="136" y="412"/>
                    </a:lnTo>
                    <a:lnTo>
                      <a:pt x="135" y="420"/>
                    </a:lnTo>
                    <a:lnTo>
                      <a:pt x="138" y="428"/>
                    </a:lnTo>
                    <a:lnTo>
                      <a:pt x="136" y="439"/>
                    </a:lnTo>
                    <a:lnTo>
                      <a:pt x="141" y="457"/>
                    </a:lnTo>
                    <a:lnTo>
                      <a:pt x="145" y="466"/>
                    </a:lnTo>
                    <a:lnTo>
                      <a:pt x="153" y="479"/>
                    </a:lnTo>
                    <a:lnTo>
                      <a:pt x="154" y="498"/>
                    </a:lnTo>
                    <a:lnTo>
                      <a:pt x="157" y="501"/>
                    </a:lnTo>
                    <a:lnTo>
                      <a:pt x="160" y="506"/>
                    </a:lnTo>
                    <a:lnTo>
                      <a:pt x="163" y="513"/>
                    </a:lnTo>
                    <a:lnTo>
                      <a:pt x="165" y="514"/>
                    </a:lnTo>
                    <a:lnTo>
                      <a:pt x="170" y="527"/>
                    </a:lnTo>
                    <a:lnTo>
                      <a:pt x="172" y="535"/>
                    </a:lnTo>
                    <a:lnTo>
                      <a:pt x="178" y="542"/>
                    </a:lnTo>
                    <a:lnTo>
                      <a:pt x="175" y="545"/>
                    </a:lnTo>
                    <a:lnTo>
                      <a:pt x="178" y="546"/>
                    </a:lnTo>
                    <a:lnTo>
                      <a:pt x="185" y="546"/>
                    </a:lnTo>
                    <a:lnTo>
                      <a:pt x="196" y="548"/>
                    </a:lnTo>
                    <a:lnTo>
                      <a:pt x="200" y="556"/>
                    </a:lnTo>
                    <a:lnTo>
                      <a:pt x="200" y="566"/>
                    </a:lnTo>
                    <a:lnTo>
                      <a:pt x="199" y="580"/>
                    </a:lnTo>
                    <a:lnTo>
                      <a:pt x="200" y="583"/>
                    </a:lnTo>
                    <a:lnTo>
                      <a:pt x="243" y="590"/>
                    </a:lnTo>
                    <a:lnTo>
                      <a:pt x="242" y="596"/>
                    </a:lnTo>
                    <a:lnTo>
                      <a:pt x="243" y="599"/>
                    </a:lnTo>
                    <a:lnTo>
                      <a:pt x="254" y="622"/>
                    </a:lnTo>
                    <a:lnTo>
                      <a:pt x="246" y="630"/>
                    </a:lnTo>
                    <a:lnTo>
                      <a:pt x="243" y="633"/>
                    </a:lnTo>
                    <a:lnTo>
                      <a:pt x="243" y="638"/>
                    </a:lnTo>
                    <a:lnTo>
                      <a:pt x="246" y="641"/>
                    </a:lnTo>
                    <a:lnTo>
                      <a:pt x="257" y="641"/>
                    </a:lnTo>
                    <a:lnTo>
                      <a:pt x="260" y="641"/>
                    </a:lnTo>
                    <a:lnTo>
                      <a:pt x="264" y="636"/>
                    </a:lnTo>
                    <a:lnTo>
                      <a:pt x="274" y="631"/>
                    </a:lnTo>
                    <a:lnTo>
                      <a:pt x="283" y="630"/>
                    </a:lnTo>
                    <a:lnTo>
                      <a:pt x="292" y="631"/>
                    </a:lnTo>
                    <a:lnTo>
                      <a:pt x="298" y="638"/>
                    </a:lnTo>
                    <a:lnTo>
                      <a:pt x="300" y="654"/>
                    </a:lnTo>
                    <a:lnTo>
                      <a:pt x="306" y="660"/>
                    </a:lnTo>
                    <a:lnTo>
                      <a:pt x="310" y="663"/>
                    </a:lnTo>
                    <a:lnTo>
                      <a:pt x="319" y="667"/>
                    </a:lnTo>
                    <a:lnTo>
                      <a:pt x="329" y="667"/>
                    </a:lnTo>
                    <a:lnTo>
                      <a:pt x="331" y="665"/>
                    </a:lnTo>
                    <a:lnTo>
                      <a:pt x="334" y="667"/>
                    </a:lnTo>
                    <a:lnTo>
                      <a:pt x="337" y="665"/>
                    </a:lnTo>
                    <a:lnTo>
                      <a:pt x="343" y="700"/>
                    </a:lnTo>
                    <a:lnTo>
                      <a:pt x="356" y="671"/>
                    </a:lnTo>
                    <a:lnTo>
                      <a:pt x="355" y="654"/>
                    </a:lnTo>
                    <a:lnTo>
                      <a:pt x="353" y="641"/>
                    </a:lnTo>
                    <a:lnTo>
                      <a:pt x="358" y="564"/>
                    </a:lnTo>
                    <a:lnTo>
                      <a:pt x="363" y="554"/>
                    </a:lnTo>
                    <a:lnTo>
                      <a:pt x="365" y="550"/>
                    </a:lnTo>
                    <a:lnTo>
                      <a:pt x="365" y="532"/>
                    </a:lnTo>
                    <a:lnTo>
                      <a:pt x="371" y="511"/>
                    </a:lnTo>
                    <a:lnTo>
                      <a:pt x="374" y="508"/>
                    </a:lnTo>
                    <a:lnTo>
                      <a:pt x="386" y="501"/>
                    </a:lnTo>
                    <a:lnTo>
                      <a:pt x="386" y="493"/>
                    </a:lnTo>
                    <a:lnTo>
                      <a:pt x="389" y="490"/>
                    </a:lnTo>
                    <a:lnTo>
                      <a:pt x="404" y="489"/>
                    </a:lnTo>
                    <a:lnTo>
                      <a:pt x="405" y="487"/>
                    </a:lnTo>
                    <a:lnTo>
                      <a:pt x="401" y="479"/>
                    </a:lnTo>
                    <a:lnTo>
                      <a:pt x="402" y="468"/>
                    </a:lnTo>
                    <a:lnTo>
                      <a:pt x="401" y="455"/>
                    </a:lnTo>
                    <a:lnTo>
                      <a:pt x="407" y="434"/>
                    </a:lnTo>
                    <a:lnTo>
                      <a:pt x="409" y="429"/>
                    </a:lnTo>
                    <a:lnTo>
                      <a:pt x="424" y="421"/>
                    </a:lnTo>
                    <a:lnTo>
                      <a:pt x="429" y="421"/>
                    </a:lnTo>
                    <a:lnTo>
                      <a:pt x="436" y="409"/>
                    </a:lnTo>
                    <a:lnTo>
                      <a:pt x="438" y="404"/>
                    </a:lnTo>
                    <a:lnTo>
                      <a:pt x="454" y="393"/>
                    </a:lnTo>
                    <a:lnTo>
                      <a:pt x="457" y="389"/>
                    </a:lnTo>
                    <a:lnTo>
                      <a:pt x="457" y="378"/>
                    </a:lnTo>
                    <a:lnTo>
                      <a:pt x="460" y="375"/>
                    </a:lnTo>
                    <a:lnTo>
                      <a:pt x="473" y="372"/>
                    </a:lnTo>
                    <a:lnTo>
                      <a:pt x="487" y="375"/>
                    </a:lnTo>
                    <a:lnTo>
                      <a:pt x="500" y="375"/>
                    </a:lnTo>
                    <a:lnTo>
                      <a:pt x="513" y="380"/>
                    </a:lnTo>
                    <a:lnTo>
                      <a:pt x="534" y="380"/>
                    </a:lnTo>
                    <a:lnTo>
                      <a:pt x="542" y="385"/>
                    </a:lnTo>
                    <a:lnTo>
                      <a:pt x="549" y="381"/>
                    </a:lnTo>
                    <a:lnTo>
                      <a:pt x="558" y="380"/>
                    </a:lnTo>
                    <a:lnTo>
                      <a:pt x="565" y="380"/>
                    </a:lnTo>
                    <a:lnTo>
                      <a:pt x="576" y="377"/>
                    </a:lnTo>
                    <a:lnTo>
                      <a:pt x="583" y="378"/>
                    </a:lnTo>
                    <a:lnTo>
                      <a:pt x="588" y="375"/>
                    </a:lnTo>
                    <a:lnTo>
                      <a:pt x="589" y="354"/>
                    </a:lnTo>
                    <a:lnTo>
                      <a:pt x="586" y="328"/>
                    </a:lnTo>
                    <a:lnTo>
                      <a:pt x="577" y="308"/>
                    </a:lnTo>
                    <a:lnTo>
                      <a:pt x="570" y="298"/>
                    </a:lnTo>
                    <a:lnTo>
                      <a:pt x="562" y="280"/>
                    </a:lnTo>
                    <a:lnTo>
                      <a:pt x="558" y="272"/>
                    </a:lnTo>
                    <a:lnTo>
                      <a:pt x="552" y="285"/>
                    </a:lnTo>
                    <a:lnTo>
                      <a:pt x="552" y="290"/>
                    </a:lnTo>
                    <a:lnTo>
                      <a:pt x="549" y="300"/>
                    </a:lnTo>
                    <a:lnTo>
                      <a:pt x="542" y="314"/>
                    </a:lnTo>
                    <a:lnTo>
                      <a:pt x="536" y="324"/>
                    </a:lnTo>
                    <a:lnTo>
                      <a:pt x="533" y="317"/>
                    </a:lnTo>
                    <a:lnTo>
                      <a:pt x="527" y="317"/>
                    </a:lnTo>
                    <a:lnTo>
                      <a:pt x="518" y="312"/>
                    </a:lnTo>
                    <a:lnTo>
                      <a:pt x="509" y="314"/>
                    </a:lnTo>
                    <a:lnTo>
                      <a:pt x="493" y="314"/>
                    </a:lnTo>
                    <a:lnTo>
                      <a:pt x="490" y="316"/>
                    </a:lnTo>
                    <a:lnTo>
                      <a:pt x="488" y="312"/>
                    </a:lnTo>
                    <a:lnTo>
                      <a:pt x="479" y="303"/>
                    </a:lnTo>
                    <a:lnTo>
                      <a:pt x="475" y="287"/>
                    </a:lnTo>
                    <a:lnTo>
                      <a:pt x="470" y="282"/>
                    </a:lnTo>
                    <a:lnTo>
                      <a:pt x="467" y="274"/>
                    </a:lnTo>
                    <a:lnTo>
                      <a:pt x="461" y="268"/>
                    </a:lnTo>
                    <a:lnTo>
                      <a:pt x="456" y="260"/>
                    </a:lnTo>
                    <a:lnTo>
                      <a:pt x="451" y="255"/>
                    </a:lnTo>
                    <a:lnTo>
                      <a:pt x="450" y="250"/>
                    </a:lnTo>
                    <a:lnTo>
                      <a:pt x="450" y="245"/>
                    </a:lnTo>
                    <a:lnTo>
                      <a:pt x="451" y="240"/>
                    </a:lnTo>
                    <a:lnTo>
                      <a:pt x="456" y="235"/>
                    </a:lnTo>
                    <a:lnTo>
                      <a:pt x="463" y="235"/>
                    </a:lnTo>
                    <a:lnTo>
                      <a:pt x="466" y="234"/>
                    </a:lnTo>
                    <a:lnTo>
                      <a:pt x="466" y="229"/>
                    </a:lnTo>
                    <a:lnTo>
                      <a:pt x="458" y="215"/>
                    </a:lnTo>
                    <a:lnTo>
                      <a:pt x="457" y="213"/>
                    </a:lnTo>
                    <a:lnTo>
                      <a:pt x="454" y="210"/>
                    </a:lnTo>
                    <a:lnTo>
                      <a:pt x="454" y="205"/>
                    </a:lnTo>
                    <a:lnTo>
                      <a:pt x="464" y="183"/>
                    </a:lnTo>
                    <a:lnTo>
                      <a:pt x="469" y="175"/>
                    </a:lnTo>
                    <a:lnTo>
                      <a:pt x="473" y="165"/>
                    </a:lnTo>
                    <a:lnTo>
                      <a:pt x="472" y="157"/>
                    </a:lnTo>
                    <a:lnTo>
                      <a:pt x="472" y="146"/>
                    </a:lnTo>
                    <a:lnTo>
                      <a:pt x="470" y="123"/>
                    </a:lnTo>
                    <a:lnTo>
                      <a:pt x="479" y="99"/>
                    </a:lnTo>
                    <a:lnTo>
                      <a:pt x="479" y="88"/>
                    </a:lnTo>
                    <a:lnTo>
                      <a:pt x="461" y="59"/>
                    </a:lnTo>
                    <a:lnTo>
                      <a:pt x="454" y="46"/>
                    </a:lnTo>
                    <a:lnTo>
                      <a:pt x="444" y="37"/>
                    </a:lnTo>
                    <a:lnTo>
                      <a:pt x="408" y="30"/>
                    </a:lnTo>
                    <a:lnTo>
                      <a:pt x="399" y="26"/>
                    </a:lnTo>
                    <a:lnTo>
                      <a:pt x="375" y="27"/>
                    </a:lnTo>
                    <a:lnTo>
                      <a:pt x="359" y="40"/>
                    </a:lnTo>
                    <a:lnTo>
                      <a:pt x="352" y="56"/>
                    </a:lnTo>
                    <a:lnTo>
                      <a:pt x="335" y="80"/>
                    </a:lnTo>
                    <a:lnTo>
                      <a:pt x="322" y="78"/>
                    </a:lnTo>
                    <a:lnTo>
                      <a:pt x="314" y="66"/>
                    </a:lnTo>
                    <a:lnTo>
                      <a:pt x="313" y="64"/>
                    </a:lnTo>
                    <a:lnTo>
                      <a:pt x="292" y="56"/>
                    </a:lnTo>
                    <a:lnTo>
                      <a:pt x="288" y="58"/>
                    </a:lnTo>
                    <a:lnTo>
                      <a:pt x="271" y="64"/>
                    </a:lnTo>
                    <a:lnTo>
                      <a:pt x="263" y="58"/>
                    </a:lnTo>
                    <a:lnTo>
                      <a:pt x="258" y="54"/>
                    </a:lnTo>
                    <a:lnTo>
                      <a:pt x="249" y="56"/>
                    </a:lnTo>
                    <a:lnTo>
                      <a:pt x="245" y="58"/>
                    </a:lnTo>
                    <a:lnTo>
                      <a:pt x="242" y="62"/>
                    </a:lnTo>
                    <a:lnTo>
                      <a:pt x="239" y="66"/>
                    </a:lnTo>
                    <a:lnTo>
                      <a:pt x="225" y="59"/>
                    </a:lnTo>
                    <a:lnTo>
                      <a:pt x="217" y="54"/>
                    </a:lnTo>
                    <a:lnTo>
                      <a:pt x="197" y="32"/>
                    </a:lnTo>
                    <a:lnTo>
                      <a:pt x="191" y="29"/>
                    </a:lnTo>
                    <a:lnTo>
                      <a:pt x="184" y="27"/>
                    </a:lnTo>
                    <a:lnTo>
                      <a:pt x="169" y="19"/>
                    </a:lnTo>
                    <a:lnTo>
                      <a:pt x="166" y="18"/>
                    </a:lnTo>
                    <a:lnTo>
                      <a:pt x="154" y="2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2" y="3"/>
                    </a:lnTo>
                    <a:lnTo>
                      <a:pt x="139" y="13"/>
                    </a:lnTo>
                    <a:lnTo>
                      <a:pt x="133" y="13"/>
                    </a:lnTo>
                    <a:lnTo>
                      <a:pt x="130" y="8"/>
                    </a:lnTo>
                    <a:lnTo>
                      <a:pt x="126" y="18"/>
                    </a:lnTo>
                    <a:lnTo>
                      <a:pt x="117" y="27"/>
                    </a:lnTo>
                    <a:lnTo>
                      <a:pt x="119" y="50"/>
                    </a:lnTo>
                    <a:lnTo>
                      <a:pt x="117" y="59"/>
                    </a:lnTo>
                    <a:lnTo>
                      <a:pt x="111" y="61"/>
                    </a:lnTo>
                    <a:lnTo>
                      <a:pt x="99" y="62"/>
                    </a:lnTo>
                    <a:lnTo>
                      <a:pt x="93" y="62"/>
                    </a:lnTo>
                    <a:lnTo>
                      <a:pt x="90" y="64"/>
                    </a:lnTo>
                    <a:lnTo>
                      <a:pt x="87" y="66"/>
                    </a:lnTo>
                    <a:lnTo>
                      <a:pt x="87" y="72"/>
                    </a:lnTo>
                    <a:lnTo>
                      <a:pt x="90" y="90"/>
                    </a:lnTo>
                    <a:lnTo>
                      <a:pt x="92" y="96"/>
                    </a:lnTo>
                    <a:lnTo>
                      <a:pt x="87" y="102"/>
                    </a:lnTo>
                    <a:lnTo>
                      <a:pt x="80" y="109"/>
                    </a:lnTo>
                    <a:lnTo>
                      <a:pt x="77" y="115"/>
                    </a:lnTo>
                    <a:lnTo>
                      <a:pt x="74" y="155"/>
                    </a:lnTo>
                    <a:lnTo>
                      <a:pt x="64" y="163"/>
                    </a:lnTo>
                    <a:lnTo>
                      <a:pt x="46" y="168"/>
                    </a:lnTo>
                    <a:lnTo>
                      <a:pt x="40" y="168"/>
                    </a:lnTo>
                    <a:lnTo>
                      <a:pt x="35" y="165"/>
                    </a:lnTo>
                    <a:lnTo>
                      <a:pt x="26" y="167"/>
                    </a:lnTo>
                    <a:lnTo>
                      <a:pt x="6" y="165"/>
                    </a:lnTo>
                    <a:lnTo>
                      <a:pt x="6" y="171"/>
                    </a:lnTo>
                    <a:lnTo>
                      <a:pt x="6" y="183"/>
                    </a:lnTo>
                    <a:lnTo>
                      <a:pt x="4" y="195"/>
                    </a:lnTo>
                    <a:lnTo>
                      <a:pt x="1" y="202"/>
                    </a:lnTo>
                    <a:lnTo>
                      <a:pt x="0" y="211"/>
                    </a:lnTo>
                    <a:lnTo>
                      <a:pt x="0" y="2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CC">
                      <a:gamma/>
                      <a:shade val="26275"/>
                      <a:invGamma/>
                    </a:srgbClr>
                  </a:gs>
                  <a:gs pos="50000">
                    <a:srgbClr val="33CCCC"/>
                  </a:gs>
                  <a:gs pos="100000">
                    <a:srgbClr val="33CCCC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</p:grp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671513" y="3146425"/>
              <a:ext cx="2100262" cy="274638"/>
              <a:chOff x="332" y="2034"/>
              <a:chExt cx="1488" cy="173"/>
            </a:xfrm>
          </p:grpSpPr>
          <p:sp>
            <p:nvSpPr>
              <p:cNvPr id="108" name="Freeform 24"/>
              <p:cNvSpPr>
                <a:spLocks/>
              </p:cNvSpPr>
              <p:nvPr/>
            </p:nvSpPr>
            <p:spPr bwMode="auto">
              <a:xfrm>
                <a:off x="332" y="2056"/>
                <a:ext cx="96" cy="88"/>
              </a:xfrm>
              <a:custGeom>
                <a:avLst/>
                <a:gdLst/>
                <a:ahLst/>
                <a:cxnLst>
                  <a:cxn ang="0">
                    <a:pos x="16" y="191"/>
                  </a:cxn>
                  <a:cxn ang="0">
                    <a:pos x="14" y="171"/>
                  </a:cxn>
                  <a:cxn ang="0">
                    <a:pos x="5" y="149"/>
                  </a:cxn>
                  <a:cxn ang="0">
                    <a:pos x="22" y="119"/>
                  </a:cxn>
                  <a:cxn ang="0">
                    <a:pos x="38" y="99"/>
                  </a:cxn>
                  <a:cxn ang="0">
                    <a:pos x="43" y="83"/>
                  </a:cxn>
                  <a:cxn ang="0">
                    <a:pos x="53" y="78"/>
                  </a:cxn>
                  <a:cxn ang="0">
                    <a:pos x="62" y="51"/>
                  </a:cxn>
                  <a:cxn ang="0">
                    <a:pos x="62" y="29"/>
                  </a:cxn>
                  <a:cxn ang="0">
                    <a:pos x="71" y="18"/>
                  </a:cxn>
                  <a:cxn ang="0">
                    <a:pos x="78" y="0"/>
                  </a:cxn>
                  <a:cxn ang="0">
                    <a:pos x="90" y="5"/>
                  </a:cxn>
                  <a:cxn ang="0">
                    <a:pos x="112" y="16"/>
                  </a:cxn>
                  <a:cxn ang="0">
                    <a:pos x="139" y="32"/>
                  </a:cxn>
                  <a:cxn ang="0">
                    <a:pos x="161" y="45"/>
                  </a:cxn>
                  <a:cxn ang="0">
                    <a:pos x="176" y="54"/>
                  </a:cxn>
                  <a:cxn ang="0">
                    <a:pos x="188" y="38"/>
                  </a:cxn>
                  <a:cxn ang="0">
                    <a:pos x="212" y="32"/>
                  </a:cxn>
                  <a:cxn ang="0">
                    <a:pos x="227" y="32"/>
                  </a:cxn>
                  <a:cxn ang="0">
                    <a:pos x="255" y="54"/>
                  </a:cxn>
                  <a:cxn ang="0">
                    <a:pos x="276" y="58"/>
                  </a:cxn>
                  <a:cxn ang="0">
                    <a:pos x="282" y="69"/>
                  </a:cxn>
                  <a:cxn ang="0">
                    <a:pos x="292" y="83"/>
                  </a:cxn>
                  <a:cxn ang="0">
                    <a:pos x="283" y="99"/>
                  </a:cxn>
                  <a:cxn ang="0">
                    <a:pos x="264" y="98"/>
                  </a:cxn>
                  <a:cxn ang="0">
                    <a:pos x="255" y="101"/>
                  </a:cxn>
                  <a:cxn ang="0">
                    <a:pos x="246" y="128"/>
                  </a:cxn>
                  <a:cxn ang="0">
                    <a:pos x="239" y="135"/>
                  </a:cxn>
                  <a:cxn ang="0">
                    <a:pos x="228" y="128"/>
                  </a:cxn>
                  <a:cxn ang="0">
                    <a:pos x="218" y="128"/>
                  </a:cxn>
                  <a:cxn ang="0">
                    <a:pos x="212" y="141"/>
                  </a:cxn>
                  <a:cxn ang="0">
                    <a:pos x="197" y="136"/>
                  </a:cxn>
                  <a:cxn ang="0">
                    <a:pos x="191" y="146"/>
                  </a:cxn>
                  <a:cxn ang="0">
                    <a:pos x="188" y="173"/>
                  </a:cxn>
                  <a:cxn ang="0">
                    <a:pos x="198" y="213"/>
                  </a:cxn>
                  <a:cxn ang="0">
                    <a:pos x="207" y="227"/>
                  </a:cxn>
                  <a:cxn ang="0">
                    <a:pos x="228" y="248"/>
                  </a:cxn>
                  <a:cxn ang="0">
                    <a:pos x="231" y="263"/>
                  </a:cxn>
                  <a:cxn ang="0">
                    <a:pos x="228" y="271"/>
                  </a:cxn>
                  <a:cxn ang="0">
                    <a:pos x="218" y="288"/>
                  </a:cxn>
                  <a:cxn ang="0">
                    <a:pos x="200" y="295"/>
                  </a:cxn>
                  <a:cxn ang="0">
                    <a:pos x="191" y="295"/>
                  </a:cxn>
                  <a:cxn ang="0">
                    <a:pos x="173" y="295"/>
                  </a:cxn>
                  <a:cxn ang="0">
                    <a:pos x="160" y="292"/>
                  </a:cxn>
                  <a:cxn ang="0">
                    <a:pos x="149" y="295"/>
                  </a:cxn>
                  <a:cxn ang="0">
                    <a:pos x="152" y="287"/>
                  </a:cxn>
                  <a:cxn ang="0">
                    <a:pos x="149" y="272"/>
                  </a:cxn>
                  <a:cxn ang="0">
                    <a:pos x="133" y="272"/>
                  </a:cxn>
                  <a:cxn ang="0">
                    <a:pos x="120" y="276"/>
                  </a:cxn>
                  <a:cxn ang="0">
                    <a:pos x="109" y="279"/>
                  </a:cxn>
                  <a:cxn ang="0">
                    <a:pos x="103" y="276"/>
                  </a:cxn>
                  <a:cxn ang="0">
                    <a:pos x="97" y="277"/>
                  </a:cxn>
                  <a:cxn ang="0">
                    <a:pos x="87" y="231"/>
                  </a:cxn>
                  <a:cxn ang="0">
                    <a:pos x="78" y="231"/>
                  </a:cxn>
                  <a:cxn ang="0">
                    <a:pos x="68" y="229"/>
                  </a:cxn>
                  <a:cxn ang="0">
                    <a:pos x="60" y="237"/>
                  </a:cxn>
                  <a:cxn ang="0">
                    <a:pos x="50" y="245"/>
                  </a:cxn>
                  <a:cxn ang="0">
                    <a:pos x="38" y="240"/>
                  </a:cxn>
                  <a:cxn ang="0">
                    <a:pos x="26" y="229"/>
                  </a:cxn>
                  <a:cxn ang="0">
                    <a:pos x="25" y="216"/>
                  </a:cxn>
                  <a:cxn ang="0">
                    <a:pos x="13" y="216"/>
                  </a:cxn>
                  <a:cxn ang="0">
                    <a:pos x="0" y="211"/>
                  </a:cxn>
                </a:cxnLst>
                <a:rect l="0" t="0" r="r" b="b"/>
                <a:pathLst>
                  <a:path w="292" h="296">
                    <a:moveTo>
                      <a:pt x="0" y="211"/>
                    </a:moveTo>
                    <a:lnTo>
                      <a:pt x="4" y="210"/>
                    </a:lnTo>
                    <a:lnTo>
                      <a:pt x="16" y="191"/>
                    </a:lnTo>
                    <a:lnTo>
                      <a:pt x="20" y="186"/>
                    </a:lnTo>
                    <a:lnTo>
                      <a:pt x="19" y="171"/>
                    </a:lnTo>
                    <a:lnTo>
                      <a:pt x="14" y="171"/>
                    </a:lnTo>
                    <a:lnTo>
                      <a:pt x="10" y="165"/>
                    </a:lnTo>
                    <a:lnTo>
                      <a:pt x="2" y="154"/>
                    </a:lnTo>
                    <a:lnTo>
                      <a:pt x="5" y="149"/>
                    </a:lnTo>
                    <a:lnTo>
                      <a:pt x="10" y="143"/>
                    </a:lnTo>
                    <a:lnTo>
                      <a:pt x="22" y="125"/>
                    </a:lnTo>
                    <a:lnTo>
                      <a:pt x="22" y="119"/>
                    </a:lnTo>
                    <a:lnTo>
                      <a:pt x="25" y="117"/>
                    </a:lnTo>
                    <a:lnTo>
                      <a:pt x="32" y="109"/>
                    </a:lnTo>
                    <a:lnTo>
                      <a:pt x="38" y="99"/>
                    </a:lnTo>
                    <a:lnTo>
                      <a:pt x="38" y="94"/>
                    </a:lnTo>
                    <a:lnTo>
                      <a:pt x="43" y="93"/>
                    </a:lnTo>
                    <a:lnTo>
                      <a:pt x="43" y="83"/>
                    </a:lnTo>
                    <a:lnTo>
                      <a:pt x="47" y="80"/>
                    </a:lnTo>
                    <a:lnTo>
                      <a:pt x="53" y="83"/>
                    </a:lnTo>
                    <a:lnTo>
                      <a:pt x="53" y="78"/>
                    </a:lnTo>
                    <a:lnTo>
                      <a:pt x="59" y="78"/>
                    </a:lnTo>
                    <a:lnTo>
                      <a:pt x="69" y="61"/>
                    </a:lnTo>
                    <a:lnTo>
                      <a:pt x="62" y="51"/>
                    </a:lnTo>
                    <a:lnTo>
                      <a:pt x="57" y="42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6" y="24"/>
                    </a:lnTo>
                    <a:lnTo>
                      <a:pt x="71" y="19"/>
                    </a:lnTo>
                    <a:lnTo>
                      <a:pt x="71" y="18"/>
                    </a:lnTo>
                    <a:lnTo>
                      <a:pt x="65" y="13"/>
                    </a:lnTo>
                    <a:lnTo>
                      <a:pt x="65" y="10"/>
                    </a:lnTo>
                    <a:lnTo>
                      <a:pt x="78" y="0"/>
                    </a:lnTo>
                    <a:lnTo>
                      <a:pt x="81" y="3"/>
                    </a:lnTo>
                    <a:lnTo>
                      <a:pt x="87" y="3"/>
                    </a:lnTo>
                    <a:lnTo>
                      <a:pt x="90" y="5"/>
                    </a:lnTo>
                    <a:lnTo>
                      <a:pt x="96" y="6"/>
                    </a:lnTo>
                    <a:lnTo>
                      <a:pt x="99" y="14"/>
                    </a:lnTo>
                    <a:lnTo>
                      <a:pt x="112" y="16"/>
                    </a:lnTo>
                    <a:lnTo>
                      <a:pt x="124" y="18"/>
                    </a:lnTo>
                    <a:lnTo>
                      <a:pt x="130" y="16"/>
                    </a:lnTo>
                    <a:lnTo>
                      <a:pt x="139" y="32"/>
                    </a:lnTo>
                    <a:lnTo>
                      <a:pt x="149" y="38"/>
                    </a:lnTo>
                    <a:lnTo>
                      <a:pt x="152" y="38"/>
                    </a:lnTo>
                    <a:lnTo>
                      <a:pt x="161" y="45"/>
                    </a:lnTo>
                    <a:lnTo>
                      <a:pt x="164" y="50"/>
                    </a:lnTo>
                    <a:lnTo>
                      <a:pt x="170" y="53"/>
                    </a:lnTo>
                    <a:lnTo>
                      <a:pt x="176" y="54"/>
                    </a:lnTo>
                    <a:lnTo>
                      <a:pt x="184" y="53"/>
                    </a:lnTo>
                    <a:lnTo>
                      <a:pt x="187" y="48"/>
                    </a:lnTo>
                    <a:lnTo>
                      <a:pt x="188" y="38"/>
                    </a:lnTo>
                    <a:lnTo>
                      <a:pt x="194" y="35"/>
                    </a:lnTo>
                    <a:lnTo>
                      <a:pt x="206" y="29"/>
                    </a:lnTo>
                    <a:lnTo>
                      <a:pt x="212" y="32"/>
                    </a:lnTo>
                    <a:lnTo>
                      <a:pt x="218" y="32"/>
                    </a:lnTo>
                    <a:lnTo>
                      <a:pt x="222" y="32"/>
                    </a:lnTo>
                    <a:lnTo>
                      <a:pt x="227" y="32"/>
                    </a:lnTo>
                    <a:lnTo>
                      <a:pt x="231" y="37"/>
                    </a:lnTo>
                    <a:lnTo>
                      <a:pt x="236" y="40"/>
                    </a:lnTo>
                    <a:lnTo>
                      <a:pt x="255" y="54"/>
                    </a:lnTo>
                    <a:lnTo>
                      <a:pt x="259" y="54"/>
                    </a:lnTo>
                    <a:lnTo>
                      <a:pt x="270" y="58"/>
                    </a:lnTo>
                    <a:lnTo>
                      <a:pt x="276" y="58"/>
                    </a:lnTo>
                    <a:lnTo>
                      <a:pt x="279" y="59"/>
                    </a:lnTo>
                    <a:lnTo>
                      <a:pt x="279" y="67"/>
                    </a:lnTo>
                    <a:lnTo>
                      <a:pt x="282" y="69"/>
                    </a:lnTo>
                    <a:lnTo>
                      <a:pt x="282" y="78"/>
                    </a:lnTo>
                    <a:lnTo>
                      <a:pt x="283" y="83"/>
                    </a:lnTo>
                    <a:lnTo>
                      <a:pt x="292" y="83"/>
                    </a:lnTo>
                    <a:lnTo>
                      <a:pt x="292" y="91"/>
                    </a:lnTo>
                    <a:lnTo>
                      <a:pt x="283" y="96"/>
                    </a:lnTo>
                    <a:lnTo>
                      <a:pt x="283" y="99"/>
                    </a:lnTo>
                    <a:lnTo>
                      <a:pt x="274" y="102"/>
                    </a:lnTo>
                    <a:lnTo>
                      <a:pt x="268" y="99"/>
                    </a:lnTo>
                    <a:lnTo>
                      <a:pt x="264" y="98"/>
                    </a:lnTo>
                    <a:lnTo>
                      <a:pt x="262" y="94"/>
                    </a:lnTo>
                    <a:lnTo>
                      <a:pt x="255" y="96"/>
                    </a:lnTo>
                    <a:lnTo>
                      <a:pt x="255" y="101"/>
                    </a:lnTo>
                    <a:lnTo>
                      <a:pt x="247" y="115"/>
                    </a:lnTo>
                    <a:lnTo>
                      <a:pt x="246" y="123"/>
                    </a:lnTo>
                    <a:lnTo>
                      <a:pt x="246" y="128"/>
                    </a:lnTo>
                    <a:lnTo>
                      <a:pt x="244" y="133"/>
                    </a:lnTo>
                    <a:lnTo>
                      <a:pt x="240" y="135"/>
                    </a:lnTo>
                    <a:lnTo>
                      <a:pt x="239" y="135"/>
                    </a:lnTo>
                    <a:lnTo>
                      <a:pt x="236" y="131"/>
                    </a:lnTo>
                    <a:lnTo>
                      <a:pt x="234" y="131"/>
                    </a:lnTo>
                    <a:lnTo>
                      <a:pt x="228" y="128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18" y="128"/>
                    </a:lnTo>
                    <a:lnTo>
                      <a:pt x="216" y="138"/>
                    </a:lnTo>
                    <a:lnTo>
                      <a:pt x="215" y="139"/>
                    </a:lnTo>
                    <a:lnTo>
                      <a:pt x="212" y="141"/>
                    </a:lnTo>
                    <a:lnTo>
                      <a:pt x="204" y="141"/>
                    </a:lnTo>
                    <a:lnTo>
                      <a:pt x="201" y="136"/>
                    </a:lnTo>
                    <a:lnTo>
                      <a:pt x="197" y="136"/>
                    </a:lnTo>
                    <a:lnTo>
                      <a:pt x="195" y="136"/>
                    </a:lnTo>
                    <a:lnTo>
                      <a:pt x="192" y="138"/>
                    </a:lnTo>
                    <a:lnTo>
                      <a:pt x="191" y="146"/>
                    </a:lnTo>
                    <a:lnTo>
                      <a:pt x="188" y="149"/>
                    </a:lnTo>
                    <a:lnTo>
                      <a:pt x="187" y="162"/>
                    </a:lnTo>
                    <a:lnTo>
                      <a:pt x="188" y="173"/>
                    </a:lnTo>
                    <a:lnTo>
                      <a:pt x="192" y="186"/>
                    </a:lnTo>
                    <a:lnTo>
                      <a:pt x="197" y="189"/>
                    </a:lnTo>
                    <a:lnTo>
                      <a:pt x="198" y="213"/>
                    </a:lnTo>
                    <a:lnTo>
                      <a:pt x="201" y="219"/>
                    </a:lnTo>
                    <a:lnTo>
                      <a:pt x="204" y="221"/>
                    </a:lnTo>
                    <a:lnTo>
                      <a:pt x="207" y="227"/>
                    </a:lnTo>
                    <a:lnTo>
                      <a:pt x="219" y="237"/>
                    </a:lnTo>
                    <a:lnTo>
                      <a:pt x="219" y="240"/>
                    </a:lnTo>
                    <a:lnTo>
                      <a:pt x="228" y="248"/>
                    </a:lnTo>
                    <a:lnTo>
                      <a:pt x="230" y="253"/>
                    </a:lnTo>
                    <a:lnTo>
                      <a:pt x="233" y="258"/>
                    </a:lnTo>
                    <a:lnTo>
                      <a:pt x="231" y="263"/>
                    </a:lnTo>
                    <a:lnTo>
                      <a:pt x="231" y="268"/>
                    </a:lnTo>
                    <a:lnTo>
                      <a:pt x="230" y="269"/>
                    </a:lnTo>
                    <a:lnTo>
                      <a:pt x="228" y="271"/>
                    </a:lnTo>
                    <a:lnTo>
                      <a:pt x="228" y="272"/>
                    </a:lnTo>
                    <a:lnTo>
                      <a:pt x="222" y="279"/>
                    </a:lnTo>
                    <a:lnTo>
                      <a:pt x="218" y="288"/>
                    </a:lnTo>
                    <a:lnTo>
                      <a:pt x="212" y="293"/>
                    </a:lnTo>
                    <a:lnTo>
                      <a:pt x="204" y="295"/>
                    </a:lnTo>
                    <a:lnTo>
                      <a:pt x="200" y="295"/>
                    </a:lnTo>
                    <a:lnTo>
                      <a:pt x="198" y="295"/>
                    </a:lnTo>
                    <a:lnTo>
                      <a:pt x="195" y="293"/>
                    </a:lnTo>
                    <a:lnTo>
                      <a:pt x="191" y="295"/>
                    </a:lnTo>
                    <a:lnTo>
                      <a:pt x="181" y="295"/>
                    </a:lnTo>
                    <a:lnTo>
                      <a:pt x="178" y="295"/>
                    </a:lnTo>
                    <a:lnTo>
                      <a:pt x="173" y="295"/>
                    </a:lnTo>
                    <a:lnTo>
                      <a:pt x="172" y="295"/>
                    </a:lnTo>
                    <a:lnTo>
                      <a:pt x="170" y="293"/>
                    </a:lnTo>
                    <a:lnTo>
                      <a:pt x="160" y="292"/>
                    </a:lnTo>
                    <a:lnTo>
                      <a:pt x="152" y="296"/>
                    </a:lnTo>
                    <a:lnTo>
                      <a:pt x="151" y="295"/>
                    </a:lnTo>
                    <a:lnTo>
                      <a:pt x="149" y="295"/>
                    </a:lnTo>
                    <a:lnTo>
                      <a:pt x="148" y="293"/>
                    </a:lnTo>
                    <a:lnTo>
                      <a:pt x="148" y="290"/>
                    </a:lnTo>
                    <a:lnTo>
                      <a:pt x="152" y="287"/>
                    </a:lnTo>
                    <a:lnTo>
                      <a:pt x="155" y="284"/>
                    </a:lnTo>
                    <a:lnTo>
                      <a:pt x="152" y="276"/>
                    </a:lnTo>
                    <a:lnTo>
                      <a:pt x="149" y="272"/>
                    </a:lnTo>
                    <a:lnTo>
                      <a:pt x="144" y="271"/>
                    </a:lnTo>
                    <a:lnTo>
                      <a:pt x="136" y="272"/>
                    </a:lnTo>
                    <a:lnTo>
                      <a:pt x="133" y="272"/>
                    </a:lnTo>
                    <a:lnTo>
                      <a:pt x="130" y="276"/>
                    </a:lnTo>
                    <a:lnTo>
                      <a:pt x="123" y="271"/>
                    </a:lnTo>
                    <a:lnTo>
                      <a:pt x="120" y="276"/>
                    </a:lnTo>
                    <a:lnTo>
                      <a:pt x="118" y="277"/>
                    </a:lnTo>
                    <a:lnTo>
                      <a:pt x="114" y="277"/>
                    </a:lnTo>
                    <a:lnTo>
                      <a:pt x="109" y="279"/>
                    </a:lnTo>
                    <a:lnTo>
                      <a:pt x="106" y="277"/>
                    </a:lnTo>
                    <a:lnTo>
                      <a:pt x="103" y="277"/>
                    </a:lnTo>
                    <a:lnTo>
                      <a:pt x="103" y="276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7" y="277"/>
                    </a:lnTo>
                    <a:lnTo>
                      <a:pt x="92" y="272"/>
                    </a:lnTo>
                    <a:lnTo>
                      <a:pt x="89" y="264"/>
                    </a:lnTo>
                    <a:lnTo>
                      <a:pt x="87" y="231"/>
                    </a:lnTo>
                    <a:lnTo>
                      <a:pt x="83" y="231"/>
                    </a:lnTo>
                    <a:lnTo>
                      <a:pt x="80" y="232"/>
                    </a:lnTo>
                    <a:lnTo>
                      <a:pt x="78" y="231"/>
                    </a:lnTo>
                    <a:lnTo>
                      <a:pt x="71" y="227"/>
                    </a:lnTo>
                    <a:lnTo>
                      <a:pt x="69" y="226"/>
                    </a:lnTo>
                    <a:lnTo>
                      <a:pt x="68" y="229"/>
                    </a:lnTo>
                    <a:lnTo>
                      <a:pt x="66" y="229"/>
                    </a:lnTo>
                    <a:lnTo>
                      <a:pt x="65" y="234"/>
                    </a:lnTo>
                    <a:lnTo>
                      <a:pt x="60" y="237"/>
                    </a:lnTo>
                    <a:lnTo>
                      <a:pt x="59" y="240"/>
                    </a:lnTo>
                    <a:lnTo>
                      <a:pt x="53" y="244"/>
                    </a:lnTo>
                    <a:lnTo>
                      <a:pt x="50" y="245"/>
                    </a:lnTo>
                    <a:lnTo>
                      <a:pt x="46" y="242"/>
                    </a:lnTo>
                    <a:lnTo>
                      <a:pt x="43" y="242"/>
                    </a:lnTo>
                    <a:lnTo>
                      <a:pt x="38" y="240"/>
                    </a:lnTo>
                    <a:lnTo>
                      <a:pt x="31" y="239"/>
                    </a:lnTo>
                    <a:lnTo>
                      <a:pt x="29" y="239"/>
                    </a:lnTo>
                    <a:lnTo>
                      <a:pt x="26" y="229"/>
                    </a:lnTo>
                    <a:lnTo>
                      <a:pt x="26" y="224"/>
                    </a:lnTo>
                    <a:lnTo>
                      <a:pt x="23" y="221"/>
                    </a:lnTo>
                    <a:lnTo>
                      <a:pt x="25" y="216"/>
                    </a:lnTo>
                    <a:lnTo>
                      <a:pt x="16" y="211"/>
                    </a:lnTo>
                    <a:lnTo>
                      <a:pt x="16" y="218"/>
                    </a:lnTo>
                    <a:lnTo>
                      <a:pt x="13" y="216"/>
                    </a:lnTo>
                    <a:lnTo>
                      <a:pt x="10" y="211"/>
                    </a:lnTo>
                    <a:lnTo>
                      <a:pt x="4" y="213"/>
                    </a:lnTo>
                    <a:lnTo>
                      <a:pt x="0" y="2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00CC">
                      <a:gamma/>
                      <a:shade val="36078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36078"/>
                      <a:invGamma/>
                    </a:srgbClr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09" name="Text Box 25"/>
              <p:cNvSpPr txBox="1">
                <a:spLocks noChangeArrowheads="1"/>
              </p:cNvSpPr>
              <p:nvPr/>
            </p:nvSpPr>
            <p:spPr bwMode="auto">
              <a:xfrm>
                <a:off x="428" y="2034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 err="1">
                    <a:latin typeface="+mn-lt"/>
                  </a:rPr>
                  <a:t>Leon</a:t>
                </a:r>
                <a:r>
                  <a:rPr lang="es-MX" sz="1200" b="1" dirty="0">
                    <a:latin typeface="+mn-lt"/>
                  </a:rPr>
                  <a:t>, </a:t>
                </a:r>
                <a:r>
                  <a:rPr lang="es-MX" sz="1200" b="1" dirty="0" smtClean="0">
                    <a:latin typeface="+mn-lt"/>
                  </a:rPr>
                  <a:t>Guanajuato (2)</a:t>
                </a:r>
                <a:r>
                  <a:rPr lang="es-MX" sz="1000" b="1" dirty="0" smtClean="0">
                    <a:latin typeface="+mn-lt"/>
                  </a:rPr>
                  <a:t> </a:t>
                </a:r>
                <a:endParaRPr lang="es-ES" sz="1000" b="1" dirty="0">
                  <a:latin typeface="+mn-lt"/>
                </a:endParaRPr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666750" y="3375025"/>
              <a:ext cx="2100263" cy="274638"/>
              <a:chOff x="332" y="2158"/>
              <a:chExt cx="1488" cy="173"/>
            </a:xfrm>
          </p:grpSpPr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332" y="2176"/>
                <a:ext cx="96" cy="114"/>
              </a:xfrm>
              <a:custGeom>
                <a:avLst/>
                <a:gdLst/>
                <a:ahLst/>
                <a:cxnLst>
                  <a:cxn ang="0">
                    <a:pos x="16" y="93"/>
                  </a:cxn>
                  <a:cxn ang="0">
                    <a:pos x="28" y="90"/>
                  </a:cxn>
                  <a:cxn ang="0">
                    <a:pos x="34" y="68"/>
                  </a:cxn>
                  <a:cxn ang="0">
                    <a:pos x="51" y="34"/>
                  </a:cxn>
                  <a:cxn ang="0">
                    <a:pos x="72" y="44"/>
                  </a:cxn>
                  <a:cxn ang="0">
                    <a:pos x="90" y="57"/>
                  </a:cxn>
                  <a:cxn ang="0">
                    <a:pos x="123" y="55"/>
                  </a:cxn>
                  <a:cxn ang="0">
                    <a:pos x="154" y="61"/>
                  </a:cxn>
                  <a:cxn ang="0">
                    <a:pos x="164" y="68"/>
                  </a:cxn>
                  <a:cxn ang="0">
                    <a:pos x="184" y="73"/>
                  </a:cxn>
                  <a:cxn ang="0">
                    <a:pos x="197" y="76"/>
                  </a:cxn>
                  <a:cxn ang="0">
                    <a:pos x="187" y="45"/>
                  </a:cxn>
                  <a:cxn ang="0">
                    <a:pos x="184" y="31"/>
                  </a:cxn>
                  <a:cxn ang="0">
                    <a:pos x="182" y="21"/>
                  </a:cxn>
                  <a:cxn ang="0">
                    <a:pos x="187" y="5"/>
                  </a:cxn>
                  <a:cxn ang="0">
                    <a:pos x="194" y="8"/>
                  </a:cxn>
                  <a:cxn ang="0">
                    <a:pos x="207" y="7"/>
                  </a:cxn>
                  <a:cxn ang="0">
                    <a:pos x="216" y="13"/>
                  </a:cxn>
                  <a:cxn ang="0">
                    <a:pos x="228" y="23"/>
                  </a:cxn>
                  <a:cxn ang="0">
                    <a:pos x="225" y="45"/>
                  </a:cxn>
                  <a:cxn ang="0">
                    <a:pos x="219" y="55"/>
                  </a:cxn>
                  <a:cxn ang="0">
                    <a:pos x="231" y="58"/>
                  </a:cxn>
                  <a:cxn ang="0">
                    <a:pos x="256" y="40"/>
                  </a:cxn>
                  <a:cxn ang="0">
                    <a:pos x="277" y="34"/>
                  </a:cxn>
                  <a:cxn ang="0">
                    <a:pos x="291" y="32"/>
                  </a:cxn>
                  <a:cxn ang="0">
                    <a:pos x="302" y="18"/>
                  </a:cxn>
                  <a:cxn ang="0">
                    <a:pos x="310" y="7"/>
                  </a:cxn>
                  <a:cxn ang="0">
                    <a:pos x="319" y="24"/>
                  </a:cxn>
                  <a:cxn ang="0">
                    <a:pos x="337" y="50"/>
                  </a:cxn>
                  <a:cxn ang="0">
                    <a:pos x="356" y="44"/>
                  </a:cxn>
                  <a:cxn ang="0">
                    <a:pos x="368" y="65"/>
                  </a:cxn>
                  <a:cxn ang="0">
                    <a:pos x="387" y="84"/>
                  </a:cxn>
                  <a:cxn ang="0">
                    <a:pos x="405" y="101"/>
                  </a:cxn>
                  <a:cxn ang="0">
                    <a:pos x="427" y="119"/>
                  </a:cxn>
                  <a:cxn ang="0">
                    <a:pos x="448" y="138"/>
                  </a:cxn>
                  <a:cxn ang="0">
                    <a:pos x="451" y="193"/>
                  </a:cxn>
                  <a:cxn ang="0">
                    <a:pos x="470" y="257"/>
                  </a:cxn>
                  <a:cxn ang="0">
                    <a:pos x="488" y="274"/>
                  </a:cxn>
                  <a:cxn ang="0">
                    <a:pos x="475" y="307"/>
                  </a:cxn>
                  <a:cxn ang="0">
                    <a:pos x="461" y="315"/>
                  </a:cxn>
                  <a:cxn ang="0">
                    <a:pos x="452" y="337"/>
                  </a:cxn>
                  <a:cxn ang="0">
                    <a:pos x="437" y="355"/>
                  </a:cxn>
                  <a:cxn ang="0">
                    <a:pos x="423" y="353"/>
                  </a:cxn>
                  <a:cxn ang="0">
                    <a:pos x="414" y="339"/>
                  </a:cxn>
                  <a:cxn ang="0">
                    <a:pos x="403" y="340"/>
                  </a:cxn>
                  <a:cxn ang="0">
                    <a:pos x="383" y="334"/>
                  </a:cxn>
                  <a:cxn ang="0">
                    <a:pos x="341" y="326"/>
                  </a:cxn>
                  <a:cxn ang="0">
                    <a:pos x="305" y="318"/>
                  </a:cxn>
                  <a:cxn ang="0">
                    <a:pos x="270" y="305"/>
                  </a:cxn>
                  <a:cxn ang="0">
                    <a:pos x="261" y="297"/>
                  </a:cxn>
                  <a:cxn ang="0">
                    <a:pos x="237" y="281"/>
                  </a:cxn>
                  <a:cxn ang="0">
                    <a:pos x="179" y="258"/>
                  </a:cxn>
                  <a:cxn ang="0">
                    <a:pos x="127" y="238"/>
                  </a:cxn>
                  <a:cxn ang="0">
                    <a:pos x="111" y="231"/>
                  </a:cxn>
                  <a:cxn ang="0">
                    <a:pos x="93" y="214"/>
                  </a:cxn>
                  <a:cxn ang="0">
                    <a:pos x="56" y="191"/>
                  </a:cxn>
                  <a:cxn ang="0">
                    <a:pos x="56" y="190"/>
                  </a:cxn>
                  <a:cxn ang="0">
                    <a:pos x="46" y="177"/>
                  </a:cxn>
                  <a:cxn ang="0">
                    <a:pos x="43" y="175"/>
                  </a:cxn>
                  <a:cxn ang="0">
                    <a:pos x="35" y="170"/>
                  </a:cxn>
                  <a:cxn ang="0">
                    <a:pos x="16" y="149"/>
                  </a:cxn>
                  <a:cxn ang="0">
                    <a:pos x="5" y="133"/>
                  </a:cxn>
                </a:cxnLst>
                <a:rect l="0" t="0" r="r" b="b"/>
                <a:pathLst>
                  <a:path w="488" h="363">
                    <a:moveTo>
                      <a:pt x="0" y="125"/>
                    </a:moveTo>
                    <a:lnTo>
                      <a:pt x="3" y="114"/>
                    </a:lnTo>
                    <a:lnTo>
                      <a:pt x="4" y="93"/>
                    </a:lnTo>
                    <a:lnTo>
                      <a:pt x="11" y="92"/>
                    </a:lnTo>
                    <a:lnTo>
                      <a:pt x="16" y="93"/>
                    </a:lnTo>
                    <a:lnTo>
                      <a:pt x="19" y="93"/>
                    </a:lnTo>
                    <a:lnTo>
                      <a:pt x="17" y="92"/>
                    </a:lnTo>
                    <a:lnTo>
                      <a:pt x="19" y="90"/>
                    </a:lnTo>
                    <a:lnTo>
                      <a:pt x="25" y="93"/>
                    </a:lnTo>
                    <a:lnTo>
                      <a:pt x="28" y="90"/>
                    </a:lnTo>
                    <a:lnTo>
                      <a:pt x="28" y="89"/>
                    </a:lnTo>
                    <a:lnTo>
                      <a:pt x="34" y="87"/>
                    </a:lnTo>
                    <a:lnTo>
                      <a:pt x="35" y="84"/>
                    </a:lnTo>
                    <a:lnTo>
                      <a:pt x="35" y="77"/>
                    </a:lnTo>
                    <a:lnTo>
                      <a:pt x="34" y="68"/>
                    </a:lnTo>
                    <a:lnTo>
                      <a:pt x="32" y="65"/>
                    </a:lnTo>
                    <a:lnTo>
                      <a:pt x="32" y="47"/>
                    </a:lnTo>
                    <a:lnTo>
                      <a:pt x="35" y="40"/>
                    </a:lnTo>
                    <a:lnTo>
                      <a:pt x="47" y="34"/>
                    </a:lnTo>
                    <a:lnTo>
                      <a:pt x="51" y="34"/>
                    </a:lnTo>
                    <a:lnTo>
                      <a:pt x="54" y="36"/>
                    </a:lnTo>
                    <a:lnTo>
                      <a:pt x="57" y="37"/>
                    </a:lnTo>
                    <a:lnTo>
                      <a:pt x="66" y="37"/>
                    </a:lnTo>
                    <a:lnTo>
                      <a:pt x="69" y="39"/>
                    </a:lnTo>
                    <a:lnTo>
                      <a:pt x="72" y="44"/>
                    </a:lnTo>
                    <a:lnTo>
                      <a:pt x="72" y="47"/>
                    </a:lnTo>
                    <a:lnTo>
                      <a:pt x="78" y="53"/>
                    </a:lnTo>
                    <a:lnTo>
                      <a:pt x="81" y="55"/>
                    </a:lnTo>
                    <a:lnTo>
                      <a:pt x="84" y="57"/>
                    </a:lnTo>
                    <a:lnTo>
                      <a:pt x="90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102" y="57"/>
                    </a:lnTo>
                    <a:lnTo>
                      <a:pt x="106" y="53"/>
                    </a:lnTo>
                    <a:lnTo>
                      <a:pt x="123" y="55"/>
                    </a:lnTo>
                    <a:lnTo>
                      <a:pt x="130" y="57"/>
                    </a:lnTo>
                    <a:lnTo>
                      <a:pt x="142" y="60"/>
                    </a:lnTo>
                    <a:lnTo>
                      <a:pt x="148" y="61"/>
                    </a:lnTo>
                    <a:lnTo>
                      <a:pt x="151" y="63"/>
                    </a:lnTo>
                    <a:lnTo>
                      <a:pt x="154" y="61"/>
                    </a:lnTo>
                    <a:lnTo>
                      <a:pt x="157" y="61"/>
                    </a:lnTo>
                    <a:lnTo>
                      <a:pt x="155" y="68"/>
                    </a:lnTo>
                    <a:lnTo>
                      <a:pt x="163" y="71"/>
                    </a:lnTo>
                    <a:lnTo>
                      <a:pt x="163" y="69"/>
                    </a:lnTo>
                    <a:lnTo>
                      <a:pt x="164" y="68"/>
                    </a:lnTo>
                    <a:lnTo>
                      <a:pt x="167" y="69"/>
                    </a:lnTo>
                    <a:lnTo>
                      <a:pt x="169" y="68"/>
                    </a:lnTo>
                    <a:lnTo>
                      <a:pt x="175" y="69"/>
                    </a:lnTo>
                    <a:lnTo>
                      <a:pt x="176" y="71"/>
                    </a:lnTo>
                    <a:lnTo>
                      <a:pt x="184" y="73"/>
                    </a:lnTo>
                    <a:lnTo>
                      <a:pt x="182" y="79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95" y="77"/>
                    </a:lnTo>
                    <a:lnTo>
                      <a:pt x="197" y="76"/>
                    </a:lnTo>
                    <a:lnTo>
                      <a:pt x="197" y="73"/>
                    </a:lnTo>
                    <a:lnTo>
                      <a:pt x="193" y="71"/>
                    </a:lnTo>
                    <a:lnTo>
                      <a:pt x="190" y="66"/>
                    </a:lnTo>
                    <a:lnTo>
                      <a:pt x="185" y="50"/>
                    </a:lnTo>
                    <a:lnTo>
                      <a:pt x="187" y="45"/>
                    </a:lnTo>
                    <a:lnTo>
                      <a:pt x="185" y="42"/>
                    </a:lnTo>
                    <a:lnTo>
                      <a:pt x="184" y="37"/>
                    </a:lnTo>
                    <a:lnTo>
                      <a:pt x="182" y="36"/>
                    </a:lnTo>
                    <a:lnTo>
                      <a:pt x="182" y="32"/>
                    </a:lnTo>
                    <a:lnTo>
                      <a:pt x="184" y="31"/>
                    </a:lnTo>
                    <a:lnTo>
                      <a:pt x="182" y="28"/>
                    </a:lnTo>
                    <a:lnTo>
                      <a:pt x="181" y="28"/>
                    </a:lnTo>
                    <a:lnTo>
                      <a:pt x="179" y="24"/>
                    </a:lnTo>
                    <a:lnTo>
                      <a:pt x="181" y="23"/>
                    </a:lnTo>
                    <a:lnTo>
                      <a:pt x="182" y="21"/>
                    </a:lnTo>
                    <a:lnTo>
                      <a:pt x="181" y="15"/>
                    </a:lnTo>
                    <a:lnTo>
                      <a:pt x="179" y="12"/>
                    </a:lnTo>
                    <a:lnTo>
                      <a:pt x="179" y="7"/>
                    </a:lnTo>
                    <a:lnTo>
                      <a:pt x="182" y="5"/>
                    </a:lnTo>
                    <a:lnTo>
                      <a:pt x="187" y="5"/>
                    </a:lnTo>
                    <a:lnTo>
                      <a:pt x="188" y="8"/>
                    </a:lnTo>
                    <a:lnTo>
                      <a:pt x="188" y="12"/>
                    </a:lnTo>
                    <a:lnTo>
                      <a:pt x="190" y="12"/>
                    </a:lnTo>
                    <a:lnTo>
                      <a:pt x="191" y="12"/>
                    </a:lnTo>
                    <a:lnTo>
                      <a:pt x="194" y="8"/>
                    </a:lnTo>
                    <a:lnTo>
                      <a:pt x="195" y="4"/>
                    </a:lnTo>
                    <a:lnTo>
                      <a:pt x="198" y="2"/>
                    </a:lnTo>
                    <a:lnTo>
                      <a:pt x="197" y="7"/>
                    </a:lnTo>
                    <a:lnTo>
                      <a:pt x="206" y="5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13" y="5"/>
                    </a:lnTo>
                    <a:lnTo>
                      <a:pt x="216" y="13"/>
                    </a:lnTo>
                    <a:lnTo>
                      <a:pt x="218" y="15"/>
                    </a:lnTo>
                    <a:lnTo>
                      <a:pt x="228" y="18"/>
                    </a:lnTo>
                    <a:lnTo>
                      <a:pt x="230" y="20"/>
                    </a:lnTo>
                    <a:lnTo>
                      <a:pt x="230" y="23"/>
                    </a:lnTo>
                    <a:lnTo>
                      <a:pt x="228" y="23"/>
                    </a:lnTo>
                    <a:lnTo>
                      <a:pt x="228" y="26"/>
                    </a:lnTo>
                    <a:lnTo>
                      <a:pt x="227" y="29"/>
                    </a:lnTo>
                    <a:lnTo>
                      <a:pt x="225" y="31"/>
                    </a:lnTo>
                    <a:lnTo>
                      <a:pt x="225" y="39"/>
                    </a:lnTo>
                    <a:lnTo>
                      <a:pt x="225" y="45"/>
                    </a:lnTo>
                    <a:lnTo>
                      <a:pt x="222" y="47"/>
                    </a:lnTo>
                    <a:lnTo>
                      <a:pt x="221" y="50"/>
                    </a:lnTo>
                    <a:lnTo>
                      <a:pt x="218" y="52"/>
                    </a:lnTo>
                    <a:lnTo>
                      <a:pt x="218" y="53"/>
                    </a:lnTo>
                    <a:lnTo>
                      <a:pt x="219" y="55"/>
                    </a:lnTo>
                    <a:lnTo>
                      <a:pt x="222" y="55"/>
                    </a:lnTo>
                    <a:lnTo>
                      <a:pt x="224" y="53"/>
                    </a:lnTo>
                    <a:lnTo>
                      <a:pt x="231" y="53"/>
                    </a:lnTo>
                    <a:lnTo>
                      <a:pt x="233" y="55"/>
                    </a:lnTo>
                    <a:lnTo>
                      <a:pt x="231" y="58"/>
                    </a:lnTo>
                    <a:lnTo>
                      <a:pt x="231" y="66"/>
                    </a:lnTo>
                    <a:lnTo>
                      <a:pt x="240" y="66"/>
                    </a:lnTo>
                    <a:lnTo>
                      <a:pt x="242" y="63"/>
                    </a:lnTo>
                    <a:lnTo>
                      <a:pt x="250" y="52"/>
                    </a:lnTo>
                    <a:lnTo>
                      <a:pt x="256" y="40"/>
                    </a:lnTo>
                    <a:lnTo>
                      <a:pt x="267" y="39"/>
                    </a:lnTo>
                    <a:lnTo>
                      <a:pt x="270" y="36"/>
                    </a:lnTo>
                    <a:lnTo>
                      <a:pt x="271" y="34"/>
                    </a:lnTo>
                    <a:lnTo>
                      <a:pt x="276" y="37"/>
                    </a:lnTo>
                    <a:lnTo>
                      <a:pt x="277" y="34"/>
                    </a:lnTo>
                    <a:lnTo>
                      <a:pt x="280" y="32"/>
                    </a:lnTo>
                    <a:lnTo>
                      <a:pt x="283" y="34"/>
                    </a:lnTo>
                    <a:lnTo>
                      <a:pt x="285" y="32"/>
                    </a:lnTo>
                    <a:lnTo>
                      <a:pt x="288" y="31"/>
                    </a:lnTo>
                    <a:lnTo>
                      <a:pt x="291" y="32"/>
                    </a:lnTo>
                    <a:lnTo>
                      <a:pt x="291" y="29"/>
                    </a:lnTo>
                    <a:lnTo>
                      <a:pt x="291" y="28"/>
                    </a:lnTo>
                    <a:lnTo>
                      <a:pt x="295" y="28"/>
                    </a:lnTo>
                    <a:lnTo>
                      <a:pt x="296" y="28"/>
                    </a:lnTo>
                    <a:lnTo>
                      <a:pt x="302" y="18"/>
                    </a:lnTo>
                    <a:lnTo>
                      <a:pt x="304" y="15"/>
                    </a:lnTo>
                    <a:lnTo>
                      <a:pt x="307" y="13"/>
                    </a:lnTo>
                    <a:lnTo>
                      <a:pt x="310" y="13"/>
                    </a:lnTo>
                    <a:lnTo>
                      <a:pt x="307" y="8"/>
                    </a:lnTo>
                    <a:lnTo>
                      <a:pt x="310" y="7"/>
                    </a:lnTo>
                    <a:lnTo>
                      <a:pt x="313" y="10"/>
                    </a:lnTo>
                    <a:lnTo>
                      <a:pt x="314" y="12"/>
                    </a:lnTo>
                    <a:lnTo>
                      <a:pt x="316" y="13"/>
                    </a:lnTo>
                    <a:lnTo>
                      <a:pt x="316" y="15"/>
                    </a:lnTo>
                    <a:lnTo>
                      <a:pt x="319" y="24"/>
                    </a:lnTo>
                    <a:lnTo>
                      <a:pt x="326" y="24"/>
                    </a:lnTo>
                    <a:lnTo>
                      <a:pt x="328" y="36"/>
                    </a:lnTo>
                    <a:lnTo>
                      <a:pt x="331" y="47"/>
                    </a:lnTo>
                    <a:lnTo>
                      <a:pt x="334" y="50"/>
                    </a:lnTo>
                    <a:lnTo>
                      <a:pt x="337" y="50"/>
                    </a:lnTo>
                    <a:lnTo>
                      <a:pt x="345" y="49"/>
                    </a:lnTo>
                    <a:lnTo>
                      <a:pt x="348" y="44"/>
                    </a:lnTo>
                    <a:lnTo>
                      <a:pt x="351" y="40"/>
                    </a:lnTo>
                    <a:lnTo>
                      <a:pt x="353" y="40"/>
                    </a:lnTo>
                    <a:lnTo>
                      <a:pt x="356" y="44"/>
                    </a:lnTo>
                    <a:lnTo>
                      <a:pt x="359" y="50"/>
                    </a:lnTo>
                    <a:lnTo>
                      <a:pt x="360" y="52"/>
                    </a:lnTo>
                    <a:lnTo>
                      <a:pt x="363" y="58"/>
                    </a:lnTo>
                    <a:lnTo>
                      <a:pt x="366" y="60"/>
                    </a:lnTo>
                    <a:lnTo>
                      <a:pt x="368" y="65"/>
                    </a:lnTo>
                    <a:lnTo>
                      <a:pt x="368" y="66"/>
                    </a:lnTo>
                    <a:lnTo>
                      <a:pt x="371" y="71"/>
                    </a:lnTo>
                    <a:lnTo>
                      <a:pt x="381" y="82"/>
                    </a:lnTo>
                    <a:lnTo>
                      <a:pt x="384" y="82"/>
                    </a:lnTo>
                    <a:lnTo>
                      <a:pt x="387" y="84"/>
                    </a:lnTo>
                    <a:lnTo>
                      <a:pt x="388" y="85"/>
                    </a:lnTo>
                    <a:lnTo>
                      <a:pt x="390" y="92"/>
                    </a:lnTo>
                    <a:lnTo>
                      <a:pt x="393" y="97"/>
                    </a:lnTo>
                    <a:lnTo>
                      <a:pt x="400" y="98"/>
                    </a:lnTo>
                    <a:lnTo>
                      <a:pt x="405" y="101"/>
                    </a:lnTo>
                    <a:lnTo>
                      <a:pt x="406" y="103"/>
                    </a:lnTo>
                    <a:lnTo>
                      <a:pt x="408" y="109"/>
                    </a:lnTo>
                    <a:lnTo>
                      <a:pt x="418" y="116"/>
                    </a:lnTo>
                    <a:lnTo>
                      <a:pt x="421" y="119"/>
                    </a:lnTo>
                    <a:lnTo>
                      <a:pt x="427" y="119"/>
                    </a:lnTo>
                    <a:lnTo>
                      <a:pt x="435" y="119"/>
                    </a:lnTo>
                    <a:lnTo>
                      <a:pt x="437" y="122"/>
                    </a:lnTo>
                    <a:lnTo>
                      <a:pt x="445" y="129"/>
                    </a:lnTo>
                    <a:lnTo>
                      <a:pt x="448" y="132"/>
                    </a:lnTo>
                    <a:lnTo>
                      <a:pt x="448" y="138"/>
                    </a:lnTo>
                    <a:lnTo>
                      <a:pt x="449" y="149"/>
                    </a:lnTo>
                    <a:lnTo>
                      <a:pt x="443" y="178"/>
                    </a:lnTo>
                    <a:lnTo>
                      <a:pt x="443" y="183"/>
                    </a:lnTo>
                    <a:lnTo>
                      <a:pt x="448" y="186"/>
                    </a:lnTo>
                    <a:lnTo>
                      <a:pt x="451" y="193"/>
                    </a:lnTo>
                    <a:lnTo>
                      <a:pt x="455" y="233"/>
                    </a:lnTo>
                    <a:lnTo>
                      <a:pt x="463" y="236"/>
                    </a:lnTo>
                    <a:lnTo>
                      <a:pt x="466" y="238"/>
                    </a:lnTo>
                    <a:lnTo>
                      <a:pt x="469" y="254"/>
                    </a:lnTo>
                    <a:lnTo>
                      <a:pt x="470" y="257"/>
                    </a:lnTo>
                    <a:lnTo>
                      <a:pt x="475" y="262"/>
                    </a:lnTo>
                    <a:lnTo>
                      <a:pt x="476" y="260"/>
                    </a:lnTo>
                    <a:lnTo>
                      <a:pt x="478" y="262"/>
                    </a:lnTo>
                    <a:lnTo>
                      <a:pt x="488" y="266"/>
                    </a:lnTo>
                    <a:lnTo>
                      <a:pt x="488" y="274"/>
                    </a:lnTo>
                    <a:lnTo>
                      <a:pt x="485" y="279"/>
                    </a:lnTo>
                    <a:lnTo>
                      <a:pt x="482" y="282"/>
                    </a:lnTo>
                    <a:lnTo>
                      <a:pt x="482" y="290"/>
                    </a:lnTo>
                    <a:lnTo>
                      <a:pt x="478" y="303"/>
                    </a:lnTo>
                    <a:lnTo>
                      <a:pt x="475" y="307"/>
                    </a:lnTo>
                    <a:lnTo>
                      <a:pt x="473" y="308"/>
                    </a:lnTo>
                    <a:lnTo>
                      <a:pt x="472" y="311"/>
                    </a:lnTo>
                    <a:lnTo>
                      <a:pt x="466" y="313"/>
                    </a:lnTo>
                    <a:lnTo>
                      <a:pt x="464" y="316"/>
                    </a:lnTo>
                    <a:lnTo>
                      <a:pt x="461" y="315"/>
                    </a:lnTo>
                    <a:lnTo>
                      <a:pt x="457" y="316"/>
                    </a:lnTo>
                    <a:lnTo>
                      <a:pt x="463" y="327"/>
                    </a:lnTo>
                    <a:lnTo>
                      <a:pt x="461" y="329"/>
                    </a:lnTo>
                    <a:lnTo>
                      <a:pt x="457" y="332"/>
                    </a:lnTo>
                    <a:lnTo>
                      <a:pt x="452" y="337"/>
                    </a:lnTo>
                    <a:lnTo>
                      <a:pt x="451" y="339"/>
                    </a:lnTo>
                    <a:lnTo>
                      <a:pt x="448" y="337"/>
                    </a:lnTo>
                    <a:lnTo>
                      <a:pt x="442" y="342"/>
                    </a:lnTo>
                    <a:lnTo>
                      <a:pt x="437" y="347"/>
                    </a:lnTo>
                    <a:lnTo>
                      <a:pt x="437" y="355"/>
                    </a:lnTo>
                    <a:lnTo>
                      <a:pt x="440" y="358"/>
                    </a:lnTo>
                    <a:lnTo>
                      <a:pt x="439" y="359"/>
                    </a:lnTo>
                    <a:lnTo>
                      <a:pt x="435" y="363"/>
                    </a:lnTo>
                    <a:lnTo>
                      <a:pt x="427" y="355"/>
                    </a:lnTo>
                    <a:lnTo>
                      <a:pt x="423" y="353"/>
                    </a:lnTo>
                    <a:lnTo>
                      <a:pt x="421" y="348"/>
                    </a:lnTo>
                    <a:lnTo>
                      <a:pt x="420" y="347"/>
                    </a:lnTo>
                    <a:lnTo>
                      <a:pt x="420" y="345"/>
                    </a:lnTo>
                    <a:lnTo>
                      <a:pt x="418" y="343"/>
                    </a:lnTo>
                    <a:lnTo>
                      <a:pt x="414" y="339"/>
                    </a:lnTo>
                    <a:lnTo>
                      <a:pt x="409" y="337"/>
                    </a:lnTo>
                    <a:lnTo>
                      <a:pt x="403" y="339"/>
                    </a:lnTo>
                    <a:lnTo>
                      <a:pt x="405" y="337"/>
                    </a:lnTo>
                    <a:lnTo>
                      <a:pt x="402" y="337"/>
                    </a:lnTo>
                    <a:lnTo>
                      <a:pt x="403" y="340"/>
                    </a:lnTo>
                    <a:lnTo>
                      <a:pt x="400" y="342"/>
                    </a:lnTo>
                    <a:lnTo>
                      <a:pt x="388" y="335"/>
                    </a:lnTo>
                    <a:lnTo>
                      <a:pt x="386" y="334"/>
                    </a:lnTo>
                    <a:lnTo>
                      <a:pt x="386" y="332"/>
                    </a:lnTo>
                    <a:lnTo>
                      <a:pt x="383" y="334"/>
                    </a:lnTo>
                    <a:lnTo>
                      <a:pt x="368" y="331"/>
                    </a:lnTo>
                    <a:lnTo>
                      <a:pt x="360" y="329"/>
                    </a:lnTo>
                    <a:lnTo>
                      <a:pt x="354" y="327"/>
                    </a:lnTo>
                    <a:lnTo>
                      <a:pt x="347" y="327"/>
                    </a:lnTo>
                    <a:lnTo>
                      <a:pt x="341" y="326"/>
                    </a:lnTo>
                    <a:lnTo>
                      <a:pt x="332" y="323"/>
                    </a:lnTo>
                    <a:lnTo>
                      <a:pt x="320" y="319"/>
                    </a:lnTo>
                    <a:lnTo>
                      <a:pt x="314" y="318"/>
                    </a:lnTo>
                    <a:lnTo>
                      <a:pt x="308" y="318"/>
                    </a:lnTo>
                    <a:lnTo>
                      <a:pt x="305" y="318"/>
                    </a:lnTo>
                    <a:lnTo>
                      <a:pt x="291" y="316"/>
                    </a:lnTo>
                    <a:lnTo>
                      <a:pt x="283" y="313"/>
                    </a:lnTo>
                    <a:lnTo>
                      <a:pt x="280" y="311"/>
                    </a:lnTo>
                    <a:lnTo>
                      <a:pt x="273" y="305"/>
                    </a:lnTo>
                    <a:lnTo>
                      <a:pt x="270" y="305"/>
                    </a:lnTo>
                    <a:lnTo>
                      <a:pt x="268" y="303"/>
                    </a:lnTo>
                    <a:lnTo>
                      <a:pt x="267" y="300"/>
                    </a:lnTo>
                    <a:lnTo>
                      <a:pt x="264" y="299"/>
                    </a:lnTo>
                    <a:lnTo>
                      <a:pt x="262" y="299"/>
                    </a:lnTo>
                    <a:lnTo>
                      <a:pt x="261" y="297"/>
                    </a:lnTo>
                    <a:lnTo>
                      <a:pt x="259" y="294"/>
                    </a:lnTo>
                    <a:lnTo>
                      <a:pt x="258" y="290"/>
                    </a:lnTo>
                    <a:lnTo>
                      <a:pt x="253" y="287"/>
                    </a:lnTo>
                    <a:lnTo>
                      <a:pt x="244" y="284"/>
                    </a:lnTo>
                    <a:lnTo>
                      <a:pt x="237" y="281"/>
                    </a:lnTo>
                    <a:lnTo>
                      <a:pt x="234" y="281"/>
                    </a:lnTo>
                    <a:lnTo>
                      <a:pt x="231" y="281"/>
                    </a:lnTo>
                    <a:lnTo>
                      <a:pt x="210" y="271"/>
                    </a:lnTo>
                    <a:lnTo>
                      <a:pt x="194" y="263"/>
                    </a:lnTo>
                    <a:lnTo>
                      <a:pt x="179" y="258"/>
                    </a:lnTo>
                    <a:lnTo>
                      <a:pt x="173" y="255"/>
                    </a:lnTo>
                    <a:lnTo>
                      <a:pt x="161" y="250"/>
                    </a:lnTo>
                    <a:lnTo>
                      <a:pt x="147" y="246"/>
                    </a:lnTo>
                    <a:lnTo>
                      <a:pt x="139" y="241"/>
                    </a:lnTo>
                    <a:lnTo>
                      <a:pt x="127" y="238"/>
                    </a:lnTo>
                    <a:lnTo>
                      <a:pt x="117" y="233"/>
                    </a:lnTo>
                    <a:lnTo>
                      <a:pt x="115" y="234"/>
                    </a:lnTo>
                    <a:lnTo>
                      <a:pt x="114" y="233"/>
                    </a:lnTo>
                    <a:lnTo>
                      <a:pt x="112" y="230"/>
                    </a:lnTo>
                    <a:lnTo>
                      <a:pt x="111" y="231"/>
                    </a:lnTo>
                    <a:lnTo>
                      <a:pt x="109" y="230"/>
                    </a:lnTo>
                    <a:lnTo>
                      <a:pt x="109" y="231"/>
                    </a:lnTo>
                    <a:lnTo>
                      <a:pt x="108" y="223"/>
                    </a:lnTo>
                    <a:lnTo>
                      <a:pt x="105" y="220"/>
                    </a:lnTo>
                    <a:lnTo>
                      <a:pt x="93" y="214"/>
                    </a:lnTo>
                    <a:lnTo>
                      <a:pt x="90" y="209"/>
                    </a:lnTo>
                    <a:lnTo>
                      <a:pt x="80" y="202"/>
                    </a:lnTo>
                    <a:lnTo>
                      <a:pt x="77" y="201"/>
                    </a:lnTo>
                    <a:lnTo>
                      <a:pt x="65" y="194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9" y="190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6" y="190"/>
                    </a:lnTo>
                    <a:lnTo>
                      <a:pt x="57" y="188"/>
                    </a:lnTo>
                    <a:lnTo>
                      <a:pt x="57" y="186"/>
                    </a:lnTo>
                    <a:lnTo>
                      <a:pt x="50" y="177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3" y="175"/>
                    </a:lnTo>
                    <a:lnTo>
                      <a:pt x="41" y="177"/>
                    </a:lnTo>
                    <a:lnTo>
                      <a:pt x="40" y="175"/>
                    </a:lnTo>
                    <a:lnTo>
                      <a:pt x="37" y="174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29" y="170"/>
                    </a:lnTo>
                    <a:lnTo>
                      <a:pt x="29" y="164"/>
                    </a:lnTo>
                    <a:lnTo>
                      <a:pt x="23" y="156"/>
                    </a:lnTo>
                    <a:lnTo>
                      <a:pt x="20" y="154"/>
                    </a:lnTo>
                    <a:lnTo>
                      <a:pt x="16" y="149"/>
                    </a:lnTo>
                    <a:lnTo>
                      <a:pt x="16" y="145"/>
                    </a:lnTo>
                    <a:lnTo>
                      <a:pt x="14" y="145"/>
                    </a:lnTo>
                    <a:lnTo>
                      <a:pt x="13" y="141"/>
                    </a:lnTo>
                    <a:lnTo>
                      <a:pt x="11" y="138"/>
                    </a:lnTo>
                    <a:lnTo>
                      <a:pt x="5" y="133"/>
                    </a:lnTo>
                    <a:lnTo>
                      <a:pt x="1" y="130"/>
                    </a:lnTo>
                    <a:lnTo>
                      <a:pt x="0" y="1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16078"/>
                      <a:invGamma/>
                    </a:srgbClr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07" name="Text Box 28"/>
              <p:cNvSpPr txBox="1">
                <a:spLocks noChangeArrowheads="1"/>
              </p:cNvSpPr>
              <p:nvPr/>
            </p:nvSpPr>
            <p:spPr bwMode="auto">
              <a:xfrm>
                <a:off x="428" y="2158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Acapulco, Guerrero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671513" y="3603625"/>
              <a:ext cx="2093912" cy="274638"/>
              <a:chOff x="332" y="2274"/>
              <a:chExt cx="1484" cy="173"/>
            </a:xfrm>
          </p:grpSpPr>
          <p:sp>
            <p:nvSpPr>
              <p:cNvPr id="104" name="Freeform 30"/>
              <p:cNvSpPr>
                <a:spLocks/>
              </p:cNvSpPr>
              <p:nvPr/>
            </p:nvSpPr>
            <p:spPr bwMode="auto">
              <a:xfrm>
                <a:off x="332" y="2296"/>
                <a:ext cx="96" cy="96"/>
              </a:xfrm>
              <a:custGeom>
                <a:avLst/>
                <a:gdLst/>
                <a:ahLst/>
                <a:cxnLst>
                  <a:cxn ang="0">
                    <a:pos x="16" y="387"/>
                  </a:cxn>
                  <a:cxn ang="0">
                    <a:pos x="52" y="451"/>
                  </a:cxn>
                  <a:cxn ang="0">
                    <a:pos x="67" y="465"/>
                  </a:cxn>
                  <a:cxn ang="0">
                    <a:pos x="76" y="478"/>
                  </a:cxn>
                  <a:cxn ang="0">
                    <a:pos x="80" y="489"/>
                  </a:cxn>
                  <a:cxn ang="0">
                    <a:pos x="91" y="507"/>
                  </a:cxn>
                  <a:cxn ang="0">
                    <a:pos x="107" y="513"/>
                  </a:cxn>
                  <a:cxn ang="0">
                    <a:pos x="111" y="523"/>
                  </a:cxn>
                  <a:cxn ang="0">
                    <a:pos x="120" y="523"/>
                  </a:cxn>
                  <a:cxn ang="0">
                    <a:pos x="128" y="529"/>
                  </a:cxn>
                  <a:cxn ang="0">
                    <a:pos x="162" y="516"/>
                  </a:cxn>
                  <a:cxn ang="0">
                    <a:pos x="183" y="520"/>
                  </a:cxn>
                  <a:cxn ang="0">
                    <a:pos x="198" y="518"/>
                  </a:cxn>
                  <a:cxn ang="0">
                    <a:pos x="224" y="500"/>
                  </a:cxn>
                  <a:cxn ang="0">
                    <a:pos x="264" y="497"/>
                  </a:cxn>
                  <a:cxn ang="0">
                    <a:pos x="287" y="481"/>
                  </a:cxn>
                  <a:cxn ang="0">
                    <a:pos x="304" y="520"/>
                  </a:cxn>
                  <a:cxn ang="0">
                    <a:pos x="307" y="558"/>
                  </a:cxn>
                  <a:cxn ang="0">
                    <a:pos x="352" y="558"/>
                  </a:cxn>
                  <a:cxn ang="0">
                    <a:pos x="386" y="534"/>
                  </a:cxn>
                  <a:cxn ang="0">
                    <a:pos x="422" y="520"/>
                  </a:cxn>
                  <a:cxn ang="0">
                    <a:pos x="432" y="499"/>
                  </a:cxn>
                  <a:cxn ang="0">
                    <a:pos x="420" y="486"/>
                  </a:cxn>
                  <a:cxn ang="0">
                    <a:pos x="408" y="462"/>
                  </a:cxn>
                  <a:cxn ang="0">
                    <a:pos x="408" y="427"/>
                  </a:cxn>
                  <a:cxn ang="0">
                    <a:pos x="371" y="415"/>
                  </a:cxn>
                  <a:cxn ang="0">
                    <a:pos x="383" y="382"/>
                  </a:cxn>
                  <a:cxn ang="0">
                    <a:pos x="394" y="380"/>
                  </a:cxn>
                  <a:cxn ang="0">
                    <a:pos x="414" y="380"/>
                  </a:cxn>
                  <a:cxn ang="0">
                    <a:pos x="437" y="367"/>
                  </a:cxn>
                  <a:cxn ang="0">
                    <a:pos x="495" y="354"/>
                  </a:cxn>
                  <a:cxn ang="0">
                    <a:pos x="500" y="292"/>
                  </a:cxn>
                  <a:cxn ang="0">
                    <a:pos x="538" y="236"/>
                  </a:cxn>
                  <a:cxn ang="0">
                    <a:pos x="552" y="185"/>
                  </a:cxn>
                  <a:cxn ang="0">
                    <a:pos x="573" y="143"/>
                  </a:cxn>
                  <a:cxn ang="0">
                    <a:pos x="530" y="116"/>
                  </a:cxn>
                  <a:cxn ang="0">
                    <a:pos x="492" y="149"/>
                  </a:cxn>
                  <a:cxn ang="0">
                    <a:pos x="398" y="170"/>
                  </a:cxn>
                  <a:cxn ang="0">
                    <a:pos x="411" y="218"/>
                  </a:cxn>
                  <a:cxn ang="0">
                    <a:pos x="370" y="228"/>
                  </a:cxn>
                  <a:cxn ang="0">
                    <a:pos x="318" y="253"/>
                  </a:cxn>
                  <a:cxn ang="0">
                    <a:pos x="257" y="210"/>
                  </a:cxn>
                  <a:cxn ang="0">
                    <a:pos x="278" y="178"/>
                  </a:cxn>
                  <a:cxn ang="0">
                    <a:pos x="284" y="157"/>
                  </a:cxn>
                  <a:cxn ang="0">
                    <a:pos x="324" y="127"/>
                  </a:cxn>
                  <a:cxn ang="0">
                    <a:pos x="348" y="69"/>
                  </a:cxn>
                  <a:cxn ang="0">
                    <a:pos x="302" y="72"/>
                  </a:cxn>
                  <a:cxn ang="0">
                    <a:pos x="275" y="77"/>
                  </a:cxn>
                  <a:cxn ang="0">
                    <a:pos x="261" y="50"/>
                  </a:cxn>
                  <a:cxn ang="0">
                    <a:pos x="254" y="44"/>
                  </a:cxn>
                  <a:cxn ang="0">
                    <a:pos x="242" y="50"/>
                  </a:cxn>
                  <a:cxn ang="0">
                    <a:pos x="205" y="178"/>
                  </a:cxn>
                  <a:cxn ang="0">
                    <a:pos x="201" y="253"/>
                  </a:cxn>
                  <a:cxn ang="0">
                    <a:pos x="172" y="286"/>
                  </a:cxn>
                  <a:cxn ang="0">
                    <a:pos x="100" y="266"/>
                  </a:cxn>
                  <a:cxn ang="0">
                    <a:pos x="61" y="298"/>
                  </a:cxn>
                  <a:cxn ang="0">
                    <a:pos x="46" y="322"/>
                  </a:cxn>
                  <a:cxn ang="0">
                    <a:pos x="30" y="326"/>
                  </a:cxn>
                  <a:cxn ang="0">
                    <a:pos x="9" y="329"/>
                  </a:cxn>
                </a:cxnLst>
                <a:rect l="0" t="0" r="r" b="b"/>
                <a:pathLst>
                  <a:path w="575" h="563">
                    <a:moveTo>
                      <a:pt x="0" y="338"/>
                    </a:moveTo>
                    <a:lnTo>
                      <a:pt x="3" y="348"/>
                    </a:lnTo>
                    <a:lnTo>
                      <a:pt x="8" y="354"/>
                    </a:lnTo>
                    <a:lnTo>
                      <a:pt x="14" y="361"/>
                    </a:lnTo>
                    <a:lnTo>
                      <a:pt x="14" y="364"/>
                    </a:lnTo>
                    <a:lnTo>
                      <a:pt x="15" y="364"/>
                    </a:lnTo>
                    <a:lnTo>
                      <a:pt x="16" y="366"/>
                    </a:lnTo>
                    <a:lnTo>
                      <a:pt x="16" y="387"/>
                    </a:lnTo>
                    <a:lnTo>
                      <a:pt x="22" y="399"/>
                    </a:lnTo>
                    <a:lnTo>
                      <a:pt x="30" y="415"/>
                    </a:lnTo>
                    <a:lnTo>
                      <a:pt x="39" y="427"/>
                    </a:lnTo>
                    <a:lnTo>
                      <a:pt x="43" y="433"/>
                    </a:lnTo>
                    <a:lnTo>
                      <a:pt x="45" y="438"/>
                    </a:lnTo>
                    <a:lnTo>
                      <a:pt x="46" y="439"/>
                    </a:lnTo>
                    <a:lnTo>
                      <a:pt x="52" y="447"/>
                    </a:lnTo>
                    <a:lnTo>
                      <a:pt x="52" y="451"/>
                    </a:lnTo>
                    <a:lnTo>
                      <a:pt x="54" y="451"/>
                    </a:lnTo>
                    <a:lnTo>
                      <a:pt x="60" y="460"/>
                    </a:lnTo>
                    <a:lnTo>
                      <a:pt x="60" y="462"/>
                    </a:lnTo>
                    <a:lnTo>
                      <a:pt x="61" y="460"/>
                    </a:lnTo>
                    <a:lnTo>
                      <a:pt x="64" y="462"/>
                    </a:lnTo>
                    <a:lnTo>
                      <a:pt x="65" y="463"/>
                    </a:lnTo>
                    <a:lnTo>
                      <a:pt x="67" y="463"/>
                    </a:lnTo>
                    <a:lnTo>
                      <a:pt x="67" y="465"/>
                    </a:lnTo>
                    <a:lnTo>
                      <a:pt x="67" y="467"/>
                    </a:lnTo>
                    <a:lnTo>
                      <a:pt x="70" y="468"/>
                    </a:lnTo>
                    <a:lnTo>
                      <a:pt x="70" y="467"/>
                    </a:lnTo>
                    <a:lnTo>
                      <a:pt x="71" y="467"/>
                    </a:lnTo>
                    <a:lnTo>
                      <a:pt x="73" y="467"/>
                    </a:lnTo>
                    <a:lnTo>
                      <a:pt x="74" y="471"/>
                    </a:lnTo>
                    <a:lnTo>
                      <a:pt x="76" y="475"/>
                    </a:lnTo>
                    <a:lnTo>
                      <a:pt x="76" y="478"/>
                    </a:lnTo>
                    <a:lnTo>
                      <a:pt x="76" y="479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6" y="486"/>
                    </a:lnTo>
                    <a:lnTo>
                      <a:pt x="77" y="486"/>
                    </a:lnTo>
                    <a:lnTo>
                      <a:pt x="79" y="487"/>
                    </a:lnTo>
                    <a:lnTo>
                      <a:pt x="80" y="489"/>
                    </a:lnTo>
                    <a:lnTo>
                      <a:pt x="82" y="489"/>
                    </a:lnTo>
                    <a:lnTo>
                      <a:pt x="83" y="491"/>
                    </a:lnTo>
                    <a:lnTo>
                      <a:pt x="82" y="492"/>
                    </a:lnTo>
                    <a:lnTo>
                      <a:pt x="83" y="492"/>
                    </a:lnTo>
                    <a:lnTo>
                      <a:pt x="83" y="495"/>
                    </a:lnTo>
                    <a:lnTo>
                      <a:pt x="82" y="497"/>
                    </a:lnTo>
                    <a:lnTo>
                      <a:pt x="91" y="505"/>
                    </a:lnTo>
                    <a:lnTo>
                      <a:pt x="91" y="507"/>
                    </a:lnTo>
                    <a:lnTo>
                      <a:pt x="94" y="510"/>
                    </a:lnTo>
                    <a:lnTo>
                      <a:pt x="95" y="510"/>
                    </a:lnTo>
                    <a:lnTo>
                      <a:pt x="98" y="512"/>
                    </a:lnTo>
                    <a:lnTo>
                      <a:pt x="100" y="512"/>
                    </a:lnTo>
                    <a:lnTo>
                      <a:pt x="101" y="515"/>
                    </a:lnTo>
                    <a:lnTo>
                      <a:pt x="101" y="513"/>
                    </a:lnTo>
                    <a:lnTo>
                      <a:pt x="103" y="513"/>
                    </a:lnTo>
                    <a:lnTo>
                      <a:pt x="107" y="513"/>
                    </a:lnTo>
                    <a:lnTo>
                      <a:pt x="107" y="512"/>
                    </a:lnTo>
                    <a:lnTo>
                      <a:pt x="109" y="512"/>
                    </a:lnTo>
                    <a:lnTo>
                      <a:pt x="111" y="512"/>
                    </a:lnTo>
                    <a:lnTo>
                      <a:pt x="113" y="513"/>
                    </a:lnTo>
                    <a:lnTo>
                      <a:pt x="111" y="518"/>
                    </a:lnTo>
                    <a:lnTo>
                      <a:pt x="110" y="518"/>
                    </a:lnTo>
                    <a:lnTo>
                      <a:pt x="110" y="521"/>
                    </a:lnTo>
                    <a:lnTo>
                      <a:pt x="111" y="523"/>
                    </a:lnTo>
                    <a:lnTo>
                      <a:pt x="113" y="521"/>
                    </a:lnTo>
                    <a:lnTo>
                      <a:pt x="116" y="521"/>
                    </a:lnTo>
                    <a:lnTo>
                      <a:pt x="116" y="523"/>
                    </a:lnTo>
                    <a:lnTo>
                      <a:pt x="117" y="523"/>
                    </a:lnTo>
                    <a:lnTo>
                      <a:pt x="117" y="521"/>
                    </a:lnTo>
                    <a:lnTo>
                      <a:pt x="119" y="521"/>
                    </a:lnTo>
                    <a:lnTo>
                      <a:pt x="120" y="521"/>
                    </a:lnTo>
                    <a:lnTo>
                      <a:pt x="120" y="523"/>
                    </a:lnTo>
                    <a:lnTo>
                      <a:pt x="120" y="524"/>
                    </a:lnTo>
                    <a:lnTo>
                      <a:pt x="122" y="524"/>
                    </a:lnTo>
                    <a:lnTo>
                      <a:pt x="123" y="524"/>
                    </a:lnTo>
                    <a:lnTo>
                      <a:pt x="125" y="523"/>
                    </a:lnTo>
                    <a:lnTo>
                      <a:pt x="128" y="526"/>
                    </a:lnTo>
                    <a:lnTo>
                      <a:pt x="125" y="529"/>
                    </a:lnTo>
                    <a:lnTo>
                      <a:pt x="126" y="529"/>
                    </a:lnTo>
                    <a:lnTo>
                      <a:pt x="128" y="529"/>
                    </a:lnTo>
                    <a:lnTo>
                      <a:pt x="131" y="532"/>
                    </a:lnTo>
                    <a:lnTo>
                      <a:pt x="137" y="534"/>
                    </a:lnTo>
                    <a:lnTo>
                      <a:pt x="138" y="534"/>
                    </a:lnTo>
                    <a:lnTo>
                      <a:pt x="143" y="536"/>
                    </a:lnTo>
                    <a:lnTo>
                      <a:pt x="155" y="526"/>
                    </a:lnTo>
                    <a:lnTo>
                      <a:pt x="159" y="518"/>
                    </a:lnTo>
                    <a:lnTo>
                      <a:pt x="160" y="516"/>
                    </a:lnTo>
                    <a:lnTo>
                      <a:pt x="162" y="516"/>
                    </a:lnTo>
                    <a:lnTo>
                      <a:pt x="165" y="518"/>
                    </a:lnTo>
                    <a:lnTo>
                      <a:pt x="169" y="521"/>
                    </a:lnTo>
                    <a:lnTo>
                      <a:pt x="172" y="520"/>
                    </a:lnTo>
                    <a:lnTo>
                      <a:pt x="178" y="523"/>
                    </a:lnTo>
                    <a:lnTo>
                      <a:pt x="180" y="524"/>
                    </a:lnTo>
                    <a:lnTo>
                      <a:pt x="183" y="524"/>
                    </a:lnTo>
                    <a:lnTo>
                      <a:pt x="183" y="523"/>
                    </a:lnTo>
                    <a:lnTo>
                      <a:pt x="183" y="520"/>
                    </a:lnTo>
                    <a:lnTo>
                      <a:pt x="184" y="518"/>
                    </a:lnTo>
                    <a:lnTo>
                      <a:pt x="186" y="513"/>
                    </a:lnTo>
                    <a:lnTo>
                      <a:pt x="189" y="516"/>
                    </a:lnTo>
                    <a:lnTo>
                      <a:pt x="190" y="518"/>
                    </a:lnTo>
                    <a:lnTo>
                      <a:pt x="192" y="518"/>
                    </a:lnTo>
                    <a:lnTo>
                      <a:pt x="193" y="518"/>
                    </a:lnTo>
                    <a:lnTo>
                      <a:pt x="196" y="518"/>
                    </a:lnTo>
                    <a:lnTo>
                      <a:pt x="198" y="518"/>
                    </a:lnTo>
                    <a:lnTo>
                      <a:pt x="201" y="518"/>
                    </a:lnTo>
                    <a:lnTo>
                      <a:pt x="204" y="515"/>
                    </a:lnTo>
                    <a:lnTo>
                      <a:pt x="205" y="515"/>
                    </a:lnTo>
                    <a:lnTo>
                      <a:pt x="207" y="515"/>
                    </a:lnTo>
                    <a:lnTo>
                      <a:pt x="209" y="513"/>
                    </a:lnTo>
                    <a:lnTo>
                      <a:pt x="211" y="512"/>
                    </a:lnTo>
                    <a:lnTo>
                      <a:pt x="215" y="508"/>
                    </a:lnTo>
                    <a:lnTo>
                      <a:pt x="224" y="500"/>
                    </a:lnTo>
                    <a:lnTo>
                      <a:pt x="227" y="494"/>
                    </a:lnTo>
                    <a:lnTo>
                      <a:pt x="229" y="492"/>
                    </a:lnTo>
                    <a:lnTo>
                      <a:pt x="232" y="491"/>
                    </a:lnTo>
                    <a:lnTo>
                      <a:pt x="235" y="491"/>
                    </a:lnTo>
                    <a:lnTo>
                      <a:pt x="245" y="494"/>
                    </a:lnTo>
                    <a:lnTo>
                      <a:pt x="260" y="497"/>
                    </a:lnTo>
                    <a:lnTo>
                      <a:pt x="263" y="499"/>
                    </a:lnTo>
                    <a:lnTo>
                      <a:pt x="264" y="497"/>
                    </a:lnTo>
                    <a:lnTo>
                      <a:pt x="269" y="495"/>
                    </a:lnTo>
                    <a:lnTo>
                      <a:pt x="270" y="494"/>
                    </a:lnTo>
                    <a:lnTo>
                      <a:pt x="273" y="494"/>
                    </a:lnTo>
                    <a:lnTo>
                      <a:pt x="276" y="492"/>
                    </a:lnTo>
                    <a:lnTo>
                      <a:pt x="278" y="487"/>
                    </a:lnTo>
                    <a:lnTo>
                      <a:pt x="284" y="484"/>
                    </a:lnTo>
                    <a:lnTo>
                      <a:pt x="285" y="483"/>
                    </a:lnTo>
                    <a:lnTo>
                      <a:pt x="287" y="481"/>
                    </a:lnTo>
                    <a:lnTo>
                      <a:pt x="288" y="483"/>
                    </a:lnTo>
                    <a:lnTo>
                      <a:pt x="288" y="484"/>
                    </a:lnTo>
                    <a:lnTo>
                      <a:pt x="290" y="486"/>
                    </a:lnTo>
                    <a:lnTo>
                      <a:pt x="291" y="491"/>
                    </a:lnTo>
                    <a:lnTo>
                      <a:pt x="293" y="492"/>
                    </a:lnTo>
                    <a:lnTo>
                      <a:pt x="307" y="510"/>
                    </a:lnTo>
                    <a:lnTo>
                      <a:pt x="306" y="513"/>
                    </a:lnTo>
                    <a:lnTo>
                      <a:pt x="304" y="520"/>
                    </a:lnTo>
                    <a:lnTo>
                      <a:pt x="304" y="528"/>
                    </a:lnTo>
                    <a:lnTo>
                      <a:pt x="304" y="529"/>
                    </a:lnTo>
                    <a:lnTo>
                      <a:pt x="304" y="534"/>
                    </a:lnTo>
                    <a:lnTo>
                      <a:pt x="303" y="537"/>
                    </a:lnTo>
                    <a:lnTo>
                      <a:pt x="303" y="542"/>
                    </a:lnTo>
                    <a:lnTo>
                      <a:pt x="303" y="548"/>
                    </a:lnTo>
                    <a:lnTo>
                      <a:pt x="307" y="553"/>
                    </a:lnTo>
                    <a:lnTo>
                      <a:pt x="307" y="558"/>
                    </a:lnTo>
                    <a:lnTo>
                      <a:pt x="318" y="561"/>
                    </a:lnTo>
                    <a:lnTo>
                      <a:pt x="324" y="561"/>
                    </a:lnTo>
                    <a:lnTo>
                      <a:pt x="330" y="556"/>
                    </a:lnTo>
                    <a:lnTo>
                      <a:pt x="334" y="550"/>
                    </a:lnTo>
                    <a:lnTo>
                      <a:pt x="334" y="552"/>
                    </a:lnTo>
                    <a:lnTo>
                      <a:pt x="340" y="563"/>
                    </a:lnTo>
                    <a:lnTo>
                      <a:pt x="348" y="563"/>
                    </a:lnTo>
                    <a:lnTo>
                      <a:pt x="352" y="558"/>
                    </a:lnTo>
                    <a:lnTo>
                      <a:pt x="353" y="558"/>
                    </a:lnTo>
                    <a:lnTo>
                      <a:pt x="353" y="555"/>
                    </a:lnTo>
                    <a:lnTo>
                      <a:pt x="356" y="555"/>
                    </a:lnTo>
                    <a:lnTo>
                      <a:pt x="368" y="550"/>
                    </a:lnTo>
                    <a:lnTo>
                      <a:pt x="373" y="547"/>
                    </a:lnTo>
                    <a:lnTo>
                      <a:pt x="379" y="544"/>
                    </a:lnTo>
                    <a:lnTo>
                      <a:pt x="382" y="537"/>
                    </a:lnTo>
                    <a:lnTo>
                      <a:pt x="386" y="534"/>
                    </a:lnTo>
                    <a:lnTo>
                      <a:pt x="395" y="526"/>
                    </a:lnTo>
                    <a:lnTo>
                      <a:pt x="402" y="523"/>
                    </a:lnTo>
                    <a:lnTo>
                      <a:pt x="404" y="521"/>
                    </a:lnTo>
                    <a:lnTo>
                      <a:pt x="410" y="520"/>
                    </a:lnTo>
                    <a:lnTo>
                      <a:pt x="413" y="521"/>
                    </a:lnTo>
                    <a:lnTo>
                      <a:pt x="416" y="521"/>
                    </a:lnTo>
                    <a:lnTo>
                      <a:pt x="417" y="524"/>
                    </a:lnTo>
                    <a:lnTo>
                      <a:pt x="422" y="520"/>
                    </a:lnTo>
                    <a:lnTo>
                      <a:pt x="422" y="516"/>
                    </a:lnTo>
                    <a:lnTo>
                      <a:pt x="422" y="513"/>
                    </a:lnTo>
                    <a:lnTo>
                      <a:pt x="425" y="508"/>
                    </a:lnTo>
                    <a:lnTo>
                      <a:pt x="428" y="508"/>
                    </a:lnTo>
                    <a:lnTo>
                      <a:pt x="428" y="505"/>
                    </a:lnTo>
                    <a:lnTo>
                      <a:pt x="431" y="502"/>
                    </a:lnTo>
                    <a:lnTo>
                      <a:pt x="431" y="500"/>
                    </a:lnTo>
                    <a:lnTo>
                      <a:pt x="432" y="499"/>
                    </a:lnTo>
                    <a:lnTo>
                      <a:pt x="434" y="495"/>
                    </a:lnTo>
                    <a:lnTo>
                      <a:pt x="434" y="491"/>
                    </a:lnTo>
                    <a:lnTo>
                      <a:pt x="435" y="487"/>
                    </a:lnTo>
                    <a:lnTo>
                      <a:pt x="437" y="486"/>
                    </a:lnTo>
                    <a:lnTo>
                      <a:pt x="432" y="481"/>
                    </a:lnTo>
                    <a:lnTo>
                      <a:pt x="429" y="481"/>
                    </a:lnTo>
                    <a:lnTo>
                      <a:pt x="426" y="484"/>
                    </a:lnTo>
                    <a:lnTo>
                      <a:pt x="420" y="486"/>
                    </a:lnTo>
                    <a:lnTo>
                      <a:pt x="420" y="484"/>
                    </a:lnTo>
                    <a:lnTo>
                      <a:pt x="413" y="487"/>
                    </a:lnTo>
                    <a:lnTo>
                      <a:pt x="413" y="486"/>
                    </a:lnTo>
                    <a:lnTo>
                      <a:pt x="414" y="483"/>
                    </a:lnTo>
                    <a:lnTo>
                      <a:pt x="414" y="479"/>
                    </a:lnTo>
                    <a:lnTo>
                      <a:pt x="413" y="473"/>
                    </a:lnTo>
                    <a:lnTo>
                      <a:pt x="414" y="467"/>
                    </a:lnTo>
                    <a:lnTo>
                      <a:pt x="408" y="462"/>
                    </a:lnTo>
                    <a:lnTo>
                      <a:pt x="407" y="462"/>
                    </a:lnTo>
                    <a:lnTo>
                      <a:pt x="405" y="455"/>
                    </a:lnTo>
                    <a:lnTo>
                      <a:pt x="398" y="452"/>
                    </a:lnTo>
                    <a:lnTo>
                      <a:pt x="398" y="446"/>
                    </a:lnTo>
                    <a:lnTo>
                      <a:pt x="401" y="441"/>
                    </a:lnTo>
                    <a:lnTo>
                      <a:pt x="407" y="439"/>
                    </a:lnTo>
                    <a:lnTo>
                      <a:pt x="410" y="433"/>
                    </a:lnTo>
                    <a:lnTo>
                      <a:pt x="408" y="427"/>
                    </a:lnTo>
                    <a:lnTo>
                      <a:pt x="405" y="422"/>
                    </a:lnTo>
                    <a:lnTo>
                      <a:pt x="399" y="417"/>
                    </a:lnTo>
                    <a:lnTo>
                      <a:pt x="394" y="417"/>
                    </a:lnTo>
                    <a:lnTo>
                      <a:pt x="388" y="409"/>
                    </a:lnTo>
                    <a:lnTo>
                      <a:pt x="383" y="415"/>
                    </a:lnTo>
                    <a:lnTo>
                      <a:pt x="379" y="412"/>
                    </a:lnTo>
                    <a:lnTo>
                      <a:pt x="374" y="412"/>
                    </a:lnTo>
                    <a:lnTo>
                      <a:pt x="371" y="415"/>
                    </a:lnTo>
                    <a:lnTo>
                      <a:pt x="367" y="414"/>
                    </a:lnTo>
                    <a:lnTo>
                      <a:pt x="370" y="406"/>
                    </a:lnTo>
                    <a:lnTo>
                      <a:pt x="368" y="398"/>
                    </a:lnTo>
                    <a:lnTo>
                      <a:pt x="371" y="391"/>
                    </a:lnTo>
                    <a:lnTo>
                      <a:pt x="373" y="382"/>
                    </a:lnTo>
                    <a:lnTo>
                      <a:pt x="376" y="380"/>
                    </a:lnTo>
                    <a:lnTo>
                      <a:pt x="377" y="382"/>
                    </a:lnTo>
                    <a:lnTo>
                      <a:pt x="383" y="382"/>
                    </a:lnTo>
                    <a:lnTo>
                      <a:pt x="385" y="385"/>
                    </a:lnTo>
                    <a:lnTo>
                      <a:pt x="388" y="385"/>
                    </a:lnTo>
                    <a:lnTo>
                      <a:pt x="388" y="382"/>
                    </a:lnTo>
                    <a:lnTo>
                      <a:pt x="385" y="380"/>
                    </a:lnTo>
                    <a:lnTo>
                      <a:pt x="383" y="380"/>
                    </a:lnTo>
                    <a:lnTo>
                      <a:pt x="383" y="377"/>
                    </a:lnTo>
                    <a:lnTo>
                      <a:pt x="389" y="378"/>
                    </a:lnTo>
                    <a:lnTo>
                      <a:pt x="394" y="380"/>
                    </a:lnTo>
                    <a:lnTo>
                      <a:pt x="395" y="383"/>
                    </a:lnTo>
                    <a:lnTo>
                      <a:pt x="397" y="388"/>
                    </a:lnTo>
                    <a:lnTo>
                      <a:pt x="398" y="390"/>
                    </a:lnTo>
                    <a:lnTo>
                      <a:pt x="399" y="388"/>
                    </a:lnTo>
                    <a:lnTo>
                      <a:pt x="399" y="385"/>
                    </a:lnTo>
                    <a:lnTo>
                      <a:pt x="402" y="385"/>
                    </a:lnTo>
                    <a:lnTo>
                      <a:pt x="407" y="385"/>
                    </a:lnTo>
                    <a:lnTo>
                      <a:pt x="414" y="380"/>
                    </a:lnTo>
                    <a:lnTo>
                      <a:pt x="416" y="377"/>
                    </a:lnTo>
                    <a:lnTo>
                      <a:pt x="420" y="374"/>
                    </a:lnTo>
                    <a:lnTo>
                      <a:pt x="422" y="372"/>
                    </a:lnTo>
                    <a:lnTo>
                      <a:pt x="423" y="372"/>
                    </a:lnTo>
                    <a:lnTo>
                      <a:pt x="425" y="372"/>
                    </a:lnTo>
                    <a:lnTo>
                      <a:pt x="425" y="367"/>
                    </a:lnTo>
                    <a:lnTo>
                      <a:pt x="434" y="367"/>
                    </a:lnTo>
                    <a:lnTo>
                      <a:pt x="437" y="367"/>
                    </a:lnTo>
                    <a:lnTo>
                      <a:pt x="440" y="367"/>
                    </a:lnTo>
                    <a:lnTo>
                      <a:pt x="450" y="364"/>
                    </a:lnTo>
                    <a:lnTo>
                      <a:pt x="456" y="366"/>
                    </a:lnTo>
                    <a:lnTo>
                      <a:pt x="460" y="362"/>
                    </a:lnTo>
                    <a:lnTo>
                      <a:pt x="465" y="362"/>
                    </a:lnTo>
                    <a:lnTo>
                      <a:pt x="472" y="364"/>
                    </a:lnTo>
                    <a:lnTo>
                      <a:pt x="478" y="361"/>
                    </a:lnTo>
                    <a:lnTo>
                      <a:pt x="495" y="354"/>
                    </a:lnTo>
                    <a:lnTo>
                      <a:pt x="499" y="353"/>
                    </a:lnTo>
                    <a:lnTo>
                      <a:pt x="511" y="334"/>
                    </a:lnTo>
                    <a:lnTo>
                      <a:pt x="515" y="329"/>
                    </a:lnTo>
                    <a:lnTo>
                      <a:pt x="514" y="314"/>
                    </a:lnTo>
                    <a:lnTo>
                      <a:pt x="509" y="314"/>
                    </a:lnTo>
                    <a:lnTo>
                      <a:pt x="505" y="308"/>
                    </a:lnTo>
                    <a:lnTo>
                      <a:pt x="497" y="297"/>
                    </a:lnTo>
                    <a:lnTo>
                      <a:pt x="500" y="292"/>
                    </a:lnTo>
                    <a:lnTo>
                      <a:pt x="505" y="286"/>
                    </a:lnTo>
                    <a:lnTo>
                      <a:pt x="517" y="268"/>
                    </a:lnTo>
                    <a:lnTo>
                      <a:pt x="517" y="262"/>
                    </a:lnTo>
                    <a:lnTo>
                      <a:pt x="520" y="260"/>
                    </a:lnTo>
                    <a:lnTo>
                      <a:pt x="527" y="252"/>
                    </a:lnTo>
                    <a:lnTo>
                      <a:pt x="533" y="242"/>
                    </a:lnTo>
                    <a:lnTo>
                      <a:pt x="533" y="237"/>
                    </a:lnTo>
                    <a:lnTo>
                      <a:pt x="538" y="236"/>
                    </a:lnTo>
                    <a:lnTo>
                      <a:pt x="538" y="226"/>
                    </a:lnTo>
                    <a:lnTo>
                      <a:pt x="542" y="223"/>
                    </a:lnTo>
                    <a:lnTo>
                      <a:pt x="548" y="226"/>
                    </a:lnTo>
                    <a:lnTo>
                      <a:pt x="548" y="221"/>
                    </a:lnTo>
                    <a:lnTo>
                      <a:pt x="554" y="221"/>
                    </a:lnTo>
                    <a:lnTo>
                      <a:pt x="564" y="204"/>
                    </a:lnTo>
                    <a:lnTo>
                      <a:pt x="557" y="194"/>
                    </a:lnTo>
                    <a:lnTo>
                      <a:pt x="552" y="185"/>
                    </a:lnTo>
                    <a:lnTo>
                      <a:pt x="554" y="178"/>
                    </a:lnTo>
                    <a:lnTo>
                      <a:pt x="557" y="172"/>
                    </a:lnTo>
                    <a:lnTo>
                      <a:pt x="561" y="167"/>
                    </a:lnTo>
                    <a:lnTo>
                      <a:pt x="566" y="162"/>
                    </a:lnTo>
                    <a:lnTo>
                      <a:pt x="566" y="161"/>
                    </a:lnTo>
                    <a:lnTo>
                      <a:pt x="560" y="156"/>
                    </a:lnTo>
                    <a:lnTo>
                      <a:pt x="560" y="153"/>
                    </a:lnTo>
                    <a:lnTo>
                      <a:pt x="573" y="143"/>
                    </a:lnTo>
                    <a:lnTo>
                      <a:pt x="575" y="137"/>
                    </a:lnTo>
                    <a:lnTo>
                      <a:pt x="566" y="137"/>
                    </a:lnTo>
                    <a:lnTo>
                      <a:pt x="560" y="133"/>
                    </a:lnTo>
                    <a:lnTo>
                      <a:pt x="554" y="124"/>
                    </a:lnTo>
                    <a:lnTo>
                      <a:pt x="543" y="120"/>
                    </a:lnTo>
                    <a:lnTo>
                      <a:pt x="538" y="114"/>
                    </a:lnTo>
                    <a:lnTo>
                      <a:pt x="535" y="114"/>
                    </a:lnTo>
                    <a:lnTo>
                      <a:pt x="530" y="116"/>
                    </a:lnTo>
                    <a:lnTo>
                      <a:pt x="523" y="119"/>
                    </a:lnTo>
                    <a:lnTo>
                      <a:pt x="520" y="119"/>
                    </a:lnTo>
                    <a:lnTo>
                      <a:pt x="517" y="122"/>
                    </a:lnTo>
                    <a:lnTo>
                      <a:pt x="518" y="128"/>
                    </a:lnTo>
                    <a:lnTo>
                      <a:pt x="508" y="135"/>
                    </a:lnTo>
                    <a:lnTo>
                      <a:pt x="495" y="141"/>
                    </a:lnTo>
                    <a:lnTo>
                      <a:pt x="495" y="146"/>
                    </a:lnTo>
                    <a:lnTo>
                      <a:pt x="492" y="149"/>
                    </a:lnTo>
                    <a:lnTo>
                      <a:pt x="471" y="170"/>
                    </a:lnTo>
                    <a:lnTo>
                      <a:pt x="451" y="169"/>
                    </a:lnTo>
                    <a:lnTo>
                      <a:pt x="444" y="165"/>
                    </a:lnTo>
                    <a:lnTo>
                      <a:pt x="425" y="157"/>
                    </a:lnTo>
                    <a:lnTo>
                      <a:pt x="417" y="154"/>
                    </a:lnTo>
                    <a:lnTo>
                      <a:pt x="408" y="154"/>
                    </a:lnTo>
                    <a:lnTo>
                      <a:pt x="402" y="157"/>
                    </a:lnTo>
                    <a:lnTo>
                      <a:pt x="398" y="170"/>
                    </a:lnTo>
                    <a:lnTo>
                      <a:pt x="398" y="177"/>
                    </a:lnTo>
                    <a:lnTo>
                      <a:pt x="401" y="181"/>
                    </a:lnTo>
                    <a:lnTo>
                      <a:pt x="408" y="189"/>
                    </a:lnTo>
                    <a:lnTo>
                      <a:pt x="413" y="191"/>
                    </a:lnTo>
                    <a:lnTo>
                      <a:pt x="416" y="194"/>
                    </a:lnTo>
                    <a:lnTo>
                      <a:pt x="414" y="207"/>
                    </a:lnTo>
                    <a:lnTo>
                      <a:pt x="413" y="217"/>
                    </a:lnTo>
                    <a:lnTo>
                      <a:pt x="411" y="218"/>
                    </a:lnTo>
                    <a:lnTo>
                      <a:pt x="410" y="210"/>
                    </a:lnTo>
                    <a:lnTo>
                      <a:pt x="407" y="207"/>
                    </a:lnTo>
                    <a:lnTo>
                      <a:pt x="404" y="210"/>
                    </a:lnTo>
                    <a:lnTo>
                      <a:pt x="402" y="218"/>
                    </a:lnTo>
                    <a:lnTo>
                      <a:pt x="389" y="221"/>
                    </a:lnTo>
                    <a:lnTo>
                      <a:pt x="388" y="226"/>
                    </a:lnTo>
                    <a:lnTo>
                      <a:pt x="380" y="229"/>
                    </a:lnTo>
                    <a:lnTo>
                      <a:pt x="370" y="228"/>
                    </a:lnTo>
                    <a:lnTo>
                      <a:pt x="361" y="225"/>
                    </a:lnTo>
                    <a:lnTo>
                      <a:pt x="356" y="231"/>
                    </a:lnTo>
                    <a:lnTo>
                      <a:pt x="359" y="247"/>
                    </a:lnTo>
                    <a:lnTo>
                      <a:pt x="359" y="255"/>
                    </a:lnTo>
                    <a:lnTo>
                      <a:pt x="351" y="255"/>
                    </a:lnTo>
                    <a:lnTo>
                      <a:pt x="339" y="250"/>
                    </a:lnTo>
                    <a:lnTo>
                      <a:pt x="331" y="252"/>
                    </a:lnTo>
                    <a:lnTo>
                      <a:pt x="318" y="253"/>
                    </a:lnTo>
                    <a:lnTo>
                      <a:pt x="313" y="245"/>
                    </a:lnTo>
                    <a:lnTo>
                      <a:pt x="282" y="241"/>
                    </a:lnTo>
                    <a:lnTo>
                      <a:pt x="281" y="237"/>
                    </a:lnTo>
                    <a:lnTo>
                      <a:pt x="281" y="231"/>
                    </a:lnTo>
                    <a:lnTo>
                      <a:pt x="261" y="233"/>
                    </a:lnTo>
                    <a:lnTo>
                      <a:pt x="253" y="229"/>
                    </a:lnTo>
                    <a:lnTo>
                      <a:pt x="254" y="226"/>
                    </a:lnTo>
                    <a:lnTo>
                      <a:pt x="257" y="210"/>
                    </a:lnTo>
                    <a:lnTo>
                      <a:pt x="261" y="201"/>
                    </a:lnTo>
                    <a:lnTo>
                      <a:pt x="261" y="196"/>
                    </a:lnTo>
                    <a:lnTo>
                      <a:pt x="267" y="191"/>
                    </a:lnTo>
                    <a:lnTo>
                      <a:pt x="270" y="193"/>
                    </a:lnTo>
                    <a:lnTo>
                      <a:pt x="272" y="185"/>
                    </a:lnTo>
                    <a:lnTo>
                      <a:pt x="276" y="189"/>
                    </a:lnTo>
                    <a:lnTo>
                      <a:pt x="282" y="181"/>
                    </a:lnTo>
                    <a:lnTo>
                      <a:pt x="278" y="178"/>
                    </a:lnTo>
                    <a:lnTo>
                      <a:pt x="278" y="177"/>
                    </a:lnTo>
                    <a:lnTo>
                      <a:pt x="278" y="175"/>
                    </a:lnTo>
                    <a:lnTo>
                      <a:pt x="279" y="167"/>
                    </a:lnTo>
                    <a:lnTo>
                      <a:pt x="278" y="161"/>
                    </a:lnTo>
                    <a:lnTo>
                      <a:pt x="278" y="159"/>
                    </a:lnTo>
                    <a:lnTo>
                      <a:pt x="279" y="162"/>
                    </a:lnTo>
                    <a:lnTo>
                      <a:pt x="284" y="164"/>
                    </a:lnTo>
                    <a:lnTo>
                      <a:pt x="284" y="157"/>
                    </a:lnTo>
                    <a:lnTo>
                      <a:pt x="281" y="148"/>
                    </a:lnTo>
                    <a:lnTo>
                      <a:pt x="285" y="143"/>
                    </a:lnTo>
                    <a:lnTo>
                      <a:pt x="288" y="146"/>
                    </a:lnTo>
                    <a:lnTo>
                      <a:pt x="294" y="146"/>
                    </a:lnTo>
                    <a:lnTo>
                      <a:pt x="300" y="146"/>
                    </a:lnTo>
                    <a:lnTo>
                      <a:pt x="310" y="132"/>
                    </a:lnTo>
                    <a:lnTo>
                      <a:pt x="322" y="125"/>
                    </a:lnTo>
                    <a:lnTo>
                      <a:pt x="324" y="127"/>
                    </a:lnTo>
                    <a:lnTo>
                      <a:pt x="327" y="127"/>
                    </a:lnTo>
                    <a:lnTo>
                      <a:pt x="330" y="125"/>
                    </a:lnTo>
                    <a:lnTo>
                      <a:pt x="333" y="117"/>
                    </a:lnTo>
                    <a:lnTo>
                      <a:pt x="331" y="111"/>
                    </a:lnTo>
                    <a:lnTo>
                      <a:pt x="334" y="106"/>
                    </a:lnTo>
                    <a:lnTo>
                      <a:pt x="337" y="92"/>
                    </a:lnTo>
                    <a:lnTo>
                      <a:pt x="345" y="77"/>
                    </a:lnTo>
                    <a:lnTo>
                      <a:pt x="348" y="69"/>
                    </a:lnTo>
                    <a:lnTo>
                      <a:pt x="346" y="61"/>
                    </a:lnTo>
                    <a:lnTo>
                      <a:pt x="340" y="56"/>
                    </a:lnTo>
                    <a:lnTo>
                      <a:pt x="336" y="56"/>
                    </a:lnTo>
                    <a:lnTo>
                      <a:pt x="330" y="53"/>
                    </a:lnTo>
                    <a:lnTo>
                      <a:pt x="315" y="53"/>
                    </a:lnTo>
                    <a:lnTo>
                      <a:pt x="310" y="55"/>
                    </a:lnTo>
                    <a:lnTo>
                      <a:pt x="302" y="64"/>
                    </a:lnTo>
                    <a:lnTo>
                      <a:pt x="302" y="72"/>
                    </a:lnTo>
                    <a:lnTo>
                      <a:pt x="303" y="80"/>
                    </a:lnTo>
                    <a:lnTo>
                      <a:pt x="303" y="85"/>
                    </a:lnTo>
                    <a:lnTo>
                      <a:pt x="299" y="93"/>
                    </a:lnTo>
                    <a:lnTo>
                      <a:pt x="296" y="96"/>
                    </a:lnTo>
                    <a:lnTo>
                      <a:pt x="294" y="100"/>
                    </a:lnTo>
                    <a:lnTo>
                      <a:pt x="290" y="100"/>
                    </a:lnTo>
                    <a:lnTo>
                      <a:pt x="276" y="98"/>
                    </a:lnTo>
                    <a:lnTo>
                      <a:pt x="275" y="77"/>
                    </a:lnTo>
                    <a:lnTo>
                      <a:pt x="282" y="55"/>
                    </a:lnTo>
                    <a:lnTo>
                      <a:pt x="287" y="39"/>
                    </a:lnTo>
                    <a:lnTo>
                      <a:pt x="282" y="36"/>
                    </a:lnTo>
                    <a:lnTo>
                      <a:pt x="282" y="32"/>
                    </a:lnTo>
                    <a:lnTo>
                      <a:pt x="272" y="31"/>
                    </a:lnTo>
                    <a:lnTo>
                      <a:pt x="267" y="29"/>
                    </a:lnTo>
                    <a:lnTo>
                      <a:pt x="264" y="29"/>
                    </a:lnTo>
                    <a:lnTo>
                      <a:pt x="261" y="50"/>
                    </a:lnTo>
                    <a:lnTo>
                      <a:pt x="258" y="61"/>
                    </a:lnTo>
                    <a:lnTo>
                      <a:pt x="258" y="64"/>
                    </a:lnTo>
                    <a:lnTo>
                      <a:pt x="255" y="80"/>
                    </a:lnTo>
                    <a:lnTo>
                      <a:pt x="250" y="84"/>
                    </a:lnTo>
                    <a:lnTo>
                      <a:pt x="251" y="53"/>
                    </a:lnTo>
                    <a:lnTo>
                      <a:pt x="250" y="47"/>
                    </a:lnTo>
                    <a:lnTo>
                      <a:pt x="251" y="45"/>
                    </a:lnTo>
                    <a:lnTo>
                      <a:pt x="254" y="44"/>
                    </a:lnTo>
                    <a:lnTo>
                      <a:pt x="251" y="32"/>
                    </a:lnTo>
                    <a:lnTo>
                      <a:pt x="263" y="26"/>
                    </a:lnTo>
                    <a:lnTo>
                      <a:pt x="264" y="8"/>
                    </a:lnTo>
                    <a:lnTo>
                      <a:pt x="232" y="0"/>
                    </a:lnTo>
                    <a:lnTo>
                      <a:pt x="230" y="2"/>
                    </a:lnTo>
                    <a:lnTo>
                      <a:pt x="232" y="34"/>
                    </a:lnTo>
                    <a:lnTo>
                      <a:pt x="244" y="40"/>
                    </a:lnTo>
                    <a:lnTo>
                      <a:pt x="242" y="50"/>
                    </a:lnTo>
                    <a:lnTo>
                      <a:pt x="236" y="50"/>
                    </a:lnTo>
                    <a:lnTo>
                      <a:pt x="202" y="48"/>
                    </a:lnTo>
                    <a:lnTo>
                      <a:pt x="189" y="77"/>
                    </a:lnTo>
                    <a:lnTo>
                      <a:pt x="183" y="101"/>
                    </a:lnTo>
                    <a:lnTo>
                      <a:pt x="193" y="127"/>
                    </a:lnTo>
                    <a:lnTo>
                      <a:pt x="207" y="137"/>
                    </a:lnTo>
                    <a:lnTo>
                      <a:pt x="211" y="169"/>
                    </a:lnTo>
                    <a:lnTo>
                      <a:pt x="205" y="178"/>
                    </a:lnTo>
                    <a:lnTo>
                      <a:pt x="236" y="205"/>
                    </a:lnTo>
                    <a:lnTo>
                      <a:pt x="233" y="221"/>
                    </a:lnTo>
                    <a:lnTo>
                      <a:pt x="223" y="229"/>
                    </a:lnTo>
                    <a:lnTo>
                      <a:pt x="205" y="229"/>
                    </a:lnTo>
                    <a:lnTo>
                      <a:pt x="201" y="234"/>
                    </a:lnTo>
                    <a:lnTo>
                      <a:pt x="199" y="241"/>
                    </a:lnTo>
                    <a:lnTo>
                      <a:pt x="205" y="245"/>
                    </a:lnTo>
                    <a:lnTo>
                      <a:pt x="201" y="253"/>
                    </a:lnTo>
                    <a:lnTo>
                      <a:pt x="204" y="262"/>
                    </a:lnTo>
                    <a:lnTo>
                      <a:pt x="199" y="281"/>
                    </a:lnTo>
                    <a:lnTo>
                      <a:pt x="195" y="292"/>
                    </a:lnTo>
                    <a:lnTo>
                      <a:pt x="196" y="305"/>
                    </a:lnTo>
                    <a:lnTo>
                      <a:pt x="193" y="305"/>
                    </a:lnTo>
                    <a:lnTo>
                      <a:pt x="183" y="295"/>
                    </a:lnTo>
                    <a:lnTo>
                      <a:pt x="178" y="287"/>
                    </a:lnTo>
                    <a:lnTo>
                      <a:pt x="172" y="286"/>
                    </a:lnTo>
                    <a:lnTo>
                      <a:pt x="156" y="266"/>
                    </a:lnTo>
                    <a:lnTo>
                      <a:pt x="149" y="268"/>
                    </a:lnTo>
                    <a:lnTo>
                      <a:pt x="138" y="260"/>
                    </a:lnTo>
                    <a:lnTo>
                      <a:pt x="132" y="253"/>
                    </a:lnTo>
                    <a:lnTo>
                      <a:pt x="125" y="252"/>
                    </a:lnTo>
                    <a:lnTo>
                      <a:pt x="117" y="253"/>
                    </a:lnTo>
                    <a:lnTo>
                      <a:pt x="110" y="262"/>
                    </a:lnTo>
                    <a:lnTo>
                      <a:pt x="100" y="266"/>
                    </a:lnTo>
                    <a:lnTo>
                      <a:pt x="92" y="266"/>
                    </a:lnTo>
                    <a:lnTo>
                      <a:pt x="88" y="265"/>
                    </a:lnTo>
                    <a:lnTo>
                      <a:pt x="85" y="266"/>
                    </a:lnTo>
                    <a:lnTo>
                      <a:pt x="82" y="266"/>
                    </a:lnTo>
                    <a:lnTo>
                      <a:pt x="77" y="271"/>
                    </a:lnTo>
                    <a:lnTo>
                      <a:pt x="70" y="282"/>
                    </a:lnTo>
                    <a:lnTo>
                      <a:pt x="65" y="290"/>
                    </a:lnTo>
                    <a:lnTo>
                      <a:pt x="61" y="298"/>
                    </a:lnTo>
                    <a:lnTo>
                      <a:pt x="60" y="300"/>
                    </a:lnTo>
                    <a:lnTo>
                      <a:pt x="58" y="300"/>
                    </a:lnTo>
                    <a:lnTo>
                      <a:pt x="61" y="303"/>
                    </a:lnTo>
                    <a:lnTo>
                      <a:pt x="61" y="305"/>
                    </a:lnTo>
                    <a:lnTo>
                      <a:pt x="58" y="316"/>
                    </a:lnTo>
                    <a:lnTo>
                      <a:pt x="52" y="318"/>
                    </a:lnTo>
                    <a:lnTo>
                      <a:pt x="51" y="319"/>
                    </a:lnTo>
                    <a:lnTo>
                      <a:pt x="46" y="322"/>
                    </a:lnTo>
                    <a:lnTo>
                      <a:pt x="40" y="324"/>
                    </a:lnTo>
                    <a:lnTo>
                      <a:pt x="39" y="324"/>
                    </a:lnTo>
                    <a:lnTo>
                      <a:pt x="37" y="324"/>
                    </a:lnTo>
                    <a:lnTo>
                      <a:pt x="36" y="324"/>
                    </a:lnTo>
                    <a:lnTo>
                      <a:pt x="34" y="326"/>
                    </a:lnTo>
                    <a:lnTo>
                      <a:pt x="33" y="326"/>
                    </a:lnTo>
                    <a:lnTo>
                      <a:pt x="33" y="327"/>
                    </a:lnTo>
                    <a:lnTo>
                      <a:pt x="30" y="326"/>
                    </a:lnTo>
                    <a:lnTo>
                      <a:pt x="27" y="327"/>
                    </a:lnTo>
                    <a:lnTo>
                      <a:pt x="22" y="326"/>
                    </a:lnTo>
                    <a:lnTo>
                      <a:pt x="21" y="327"/>
                    </a:lnTo>
                    <a:lnTo>
                      <a:pt x="19" y="327"/>
                    </a:lnTo>
                    <a:lnTo>
                      <a:pt x="16" y="327"/>
                    </a:lnTo>
                    <a:lnTo>
                      <a:pt x="15" y="327"/>
                    </a:lnTo>
                    <a:lnTo>
                      <a:pt x="11" y="330"/>
                    </a:lnTo>
                    <a:lnTo>
                      <a:pt x="9" y="329"/>
                    </a:lnTo>
                    <a:lnTo>
                      <a:pt x="8" y="332"/>
                    </a:lnTo>
                    <a:lnTo>
                      <a:pt x="6" y="332"/>
                    </a:lnTo>
                    <a:lnTo>
                      <a:pt x="5" y="335"/>
                    </a:lnTo>
                    <a:lnTo>
                      <a:pt x="3" y="335"/>
                    </a:lnTo>
                    <a:lnTo>
                      <a:pt x="3" y="338"/>
                    </a:lnTo>
                    <a:lnTo>
                      <a:pt x="0" y="3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26275"/>
                      <a:invGamma/>
                    </a:srgbClr>
                  </a:gs>
                  <a:gs pos="50000">
                    <a:srgbClr val="00CC99"/>
                  </a:gs>
                  <a:gs pos="100000">
                    <a:srgbClr val="00CC99">
                      <a:gamma/>
                      <a:shade val="26275"/>
                      <a:invGamma/>
                    </a:srgbClr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05" name="Text Box 31"/>
              <p:cNvSpPr txBox="1">
                <a:spLocks noChangeArrowheads="1"/>
              </p:cNvSpPr>
              <p:nvPr/>
            </p:nvSpPr>
            <p:spPr bwMode="auto">
              <a:xfrm>
                <a:off x="424" y="2274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Guadalajara Jalisco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671513" y="3832225"/>
              <a:ext cx="2093912" cy="274638"/>
              <a:chOff x="332" y="2410"/>
              <a:chExt cx="1484" cy="173"/>
            </a:xfrm>
          </p:grpSpPr>
          <p:sp>
            <p:nvSpPr>
              <p:cNvPr id="102" name="Freeform 33"/>
              <p:cNvSpPr>
                <a:spLocks/>
              </p:cNvSpPr>
              <p:nvPr/>
            </p:nvSpPr>
            <p:spPr bwMode="auto">
              <a:xfrm>
                <a:off x="332" y="2440"/>
                <a:ext cx="96" cy="96"/>
              </a:xfrm>
              <a:custGeom>
                <a:avLst/>
                <a:gdLst/>
                <a:ahLst/>
                <a:cxnLst>
                  <a:cxn ang="0">
                    <a:pos x="22" y="289"/>
                  </a:cxn>
                  <a:cxn ang="0">
                    <a:pos x="46" y="316"/>
                  </a:cxn>
                  <a:cxn ang="0">
                    <a:pos x="74" y="327"/>
                  </a:cxn>
                  <a:cxn ang="0">
                    <a:pos x="108" y="340"/>
                  </a:cxn>
                  <a:cxn ang="0">
                    <a:pos x="140" y="353"/>
                  </a:cxn>
                  <a:cxn ang="0">
                    <a:pos x="200" y="374"/>
                  </a:cxn>
                  <a:cxn ang="0">
                    <a:pos x="223" y="363"/>
                  </a:cxn>
                  <a:cxn ang="0">
                    <a:pos x="244" y="356"/>
                  </a:cxn>
                  <a:cxn ang="0">
                    <a:pos x="266" y="335"/>
                  </a:cxn>
                  <a:cxn ang="0">
                    <a:pos x="273" y="307"/>
                  </a:cxn>
                  <a:cxn ang="0">
                    <a:pos x="307" y="279"/>
                  </a:cxn>
                  <a:cxn ang="0">
                    <a:pos x="331" y="299"/>
                  </a:cxn>
                  <a:cxn ang="0">
                    <a:pos x="383" y="302"/>
                  </a:cxn>
                  <a:cxn ang="0">
                    <a:pos x="404" y="311"/>
                  </a:cxn>
                  <a:cxn ang="0">
                    <a:pos x="423" y="321"/>
                  </a:cxn>
                  <a:cxn ang="0">
                    <a:pos x="431" y="308"/>
                  </a:cxn>
                  <a:cxn ang="0">
                    <a:pos x="425" y="273"/>
                  </a:cxn>
                  <a:cxn ang="0">
                    <a:pos x="420" y="254"/>
                  </a:cxn>
                  <a:cxn ang="0">
                    <a:pos x="432" y="254"/>
                  </a:cxn>
                  <a:cxn ang="0">
                    <a:pos x="450" y="247"/>
                  </a:cxn>
                  <a:cxn ang="0">
                    <a:pos x="469" y="222"/>
                  </a:cxn>
                  <a:cxn ang="0">
                    <a:pos x="483" y="198"/>
                  </a:cxn>
                  <a:cxn ang="0">
                    <a:pos x="496" y="174"/>
                  </a:cxn>
                  <a:cxn ang="0">
                    <a:pos x="491" y="149"/>
                  </a:cxn>
                  <a:cxn ang="0">
                    <a:pos x="494" y="132"/>
                  </a:cxn>
                  <a:cxn ang="0">
                    <a:pos x="506" y="111"/>
                  </a:cxn>
                  <a:cxn ang="0">
                    <a:pos x="506" y="98"/>
                  </a:cxn>
                  <a:cxn ang="0">
                    <a:pos x="515" y="89"/>
                  </a:cxn>
                  <a:cxn ang="0">
                    <a:pos x="524" y="65"/>
                  </a:cxn>
                  <a:cxn ang="0">
                    <a:pos x="472" y="60"/>
                  </a:cxn>
                  <a:cxn ang="0">
                    <a:pos x="442" y="84"/>
                  </a:cxn>
                  <a:cxn ang="0">
                    <a:pos x="414" y="82"/>
                  </a:cxn>
                  <a:cxn ang="0">
                    <a:pos x="396" y="76"/>
                  </a:cxn>
                  <a:cxn ang="0">
                    <a:pos x="374" y="65"/>
                  </a:cxn>
                  <a:cxn ang="0">
                    <a:pos x="347" y="66"/>
                  </a:cxn>
                  <a:cxn ang="0">
                    <a:pos x="331" y="20"/>
                  </a:cxn>
                  <a:cxn ang="0">
                    <a:pos x="310" y="18"/>
                  </a:cxn>
                  <a:cxn ang="0">
                    <a:pos x="287" y="31"/>
                  </a:cxn>
                  <a:cxn ang="0">
                    <a:pos x="269" y="5"/>
                  </a:cxn>
                  <a:cxn ang="0">
                    <a:pos x="227" y="7"/>
                  </a:cxn>
                  <a:cxn ang="0">
                    <a:pos x="186" y="13"/>
                  </a:cxn>
                  <a:cxn ang="0">
                    <a:pos x="165" y="23"/>
                  </a:cxn>
                  <a:cxn ang="0">
                    <a:pos x="146" y="34"/>
                  </a:cxn>
                  <a:cxn ang="0">
                    <a:pos x="137" y="28"/>
                  </a:cxn>
                  <a:cxn ang="0">
                    <a:pos x="120" y="37"/>
                  </a:cxn>
                  <a:cxn ang="0">
                    <a:pos x="132" y="61"/>
                  </a:cxn>
                  <a:cxn ang="0">
                    <a:pos x="156" y="85"/>
                  </a:cxn>
                  <a:cxn ang="0">
                    <a:pos x="163" y="113"/>
                  </a:cxn>
                  <a:cxn ang="0">
                    <a:pos x="169" y="132"/>
                  </a:cxn>
                  <a:cxn ang="0">
                    <a:pos x="183" y="141"/>
                  </a:cxn>
                  <a:cxn ang="0">
                    <a:pos x="171" y="159"/>
                  </a:cxn>
                  <a:cxn ang="0">
                    <a:pos x="153" y="167"/>
                  </a:cxn>
                  <a:cxn ang="0">
                    <a:pos x="117" y="196"/>
                  </a:cxn>
                  <a:cxn ang="0">
                    <a:pos x="83" y="198"/>
                  </a:cxn>
                  <a:cxn ang="0">
                    <a:pos x="52" y="206"/>
                  </a:cxn>
                  <a:cxn ang="0">
                    <a:pos x="42" y="210"/>
                  </a:cxn>
                  <a:cxn ang="0">
                    <a:pos x="28" y="233"/>
                  </a:cxn>
                  <a:cxn ang="0">
                    <a:pos x="0" y="268"/>
                  </a:cxn>
                </a:cxnLst>
                <a:rect l="0" t="0" r="r" b="b"/>
                <a:pathLst>
                  <a:path w="527" h="374">
                    <a:moveTo>
                      <a:pt x="0" y="268"/>
                    </a:moveTo>
                    <a:lnTo>
                      <a:pt x="2" y="268"/>
                    </a:lnTo>
                    <a:lnTo>
                      <a:pt x="4" y="268"/>
                    </a:lnTo>
                    <a:lnTo>
                      <a:pt x="9" y="273"/>
                    </a:lnTo>
                    <a:lnTo>
                      <a:pt x="15" y="278"/>
                    </a:lnTo>
                    <a:lnTo>
                      <a:pt x="18" y="282"/>
                    </a:lnTo>
                    <a:lnTo>
                      <a:pt x="22" y="289"/>
                    </a:lnTo>
                    <a:lnTo>
                      <a:pt x="24" y="292"/>
                    </a:lnTo>
                    <a:lnTo>
                      <a:pt x="25" y="297"/>
                    </a:lnTo>
                    <a:lnTo>
                      <a:pt x="28" y="305"/>
                    </a:lnTo>
                    <a:lnTo>
                      <a:pt x="30" y="308"/>
                    </a:lnTo>
                    <a:lnTo>
                      <a:pt x="33" y="310"/>
                    </a:lnTo>
                    <a:lnTo>
                      <a:pt x="45" y="316"/>
                    </a:lnTo>
                    <a:lnTo>
                      <a:pt x="46" y="316"/>
                    </a:lnTo>
                    <a:lnTo>
                      <a:pt x="48" y="318"/>
                    </a:lnTo>
                    <a:lnTo>
                      <a:pt x="51" y="318"/>
                    </a:lnTo>
                    <a:lnTo>
                      <a:pt x="55" y="319"/>
                    </a:lnTo>
                    <a:lnTo>
                      <a:pt x="61" y="323"/>
                    </a:lnTo>
                    <a:lnTo>
                      <a:pt x="67" y="324"/>
                    </a:lnTo>
                    <a:lnTo>
                      <a:pt x="71" y="326"/>
                    </a:lnTo>
                    <a:lnTo>
                      <a:pt x="74" y="327"/>
                    </a:lnTo>
                    <a:lnTo>
                      <a:pt x="79" y="327"/>
                    </a:lnTo>
                    <a:lnTo>
                      <a:pt x="80" y="329"/>
                    </a:lnTo>
                    <a:lnTo>
                      <a:pt x="82" y="329"/>
                    </a:lnTo>
                    <a:lnTo>
                      <a:pt x="91" y="332"/>
                    </a:lnTo>
                    <a:lnTo>
                      <a:pt x="98" y="335"/>
                    </a:lnTo>
                    <a:lnTo>
                      <a:pt x="100" y="337"/>
                    </a:lnTo>
                    <a:lnTo>
                      <a:pt x="108" y="340"/>
                    </a:lnTo>
                    <a:lnTo>
                      <a:pt x="113" y="343"/>
                    </a:lnTo>
                    <a:lnTo>
                      <a:pt x="116" y="345"/>
                    </a:lnTo>
                    <a:lnTo>
                      <a:pt x="120" y="347"/>
                    </a:lnTo>
                    <a:lnTo>
                      <a:pt x="129" y="350"/>
                    </a:lnTo>
                    <a:lnTo>
                      <a:pt x="131" y="351"/>
                    </a:lnTo>
                    <a:lnTo>
                      <a:pt x="138" y="353"/>
                    </a:lnTo>
                    <a:lnTo>
                      <a:pt x="140" y="353"/>
                    </a:lnTo>
                    <a:lnTo>
                      <a:pt x="146" y="353"/>
                    </a:lnTo>
                    <a:lnTo>
                      <a:pt x="148" y="356"/>
                    </a:lnTo>
                    <a:lnTo>
                      <a:pt x="156" y="358"/>
                    </a:lnTo>
                    <a:lnTo>
                      <a:pt x="159" y="358"/>
                    </a:lnTo>
                    <a:lnTo>
                      <a:pt x="187" y="366"/>
                    </a:lnTo>
                    <a:lnTo>
                      <a:pt x="195" y="369"/>
                    </a:lnTo>
                    <a:lnTo>
                      <a:pt x="200" y="374"/>
                    </a:lnTo>
                    <a:lnTo>
                      <a:pt x="208" y="372"/>
                    </a:lnTo>
                    <a:lnTo>
                      <a:pt x="212" y="367"/>
                    </a:lnTo>
                    <a:lnTo>
                      <a:pt x="214" y="366"/>
                    </a:lnTo>
                    <a:lnTo>
                      <a:pt x="215" y="364"/>
                    </a:lnTo>
                    <a:lnTo>
                      <a:pt x="218" y="363"/>
                    </a:lnTo>
                    <a:lnTo>
                      <a:pt x="220" y="364"/>
                    </a:lnTo>
                    <a:lnTo>
                      <a:pt x="223" y="363"/>
                    </a:lnTo>
                    <a:lnTo>
                      <a:pt x="226" y="364"/>
                    </a:lnTo>
                    <a:lnTo>
                      <a:pt x="229" y="366"/>
                    </a:lnTo>
                    <a:lnTo>
                      <a:pt x="238" y="371"/>
                    </a:lnTo>
                    <a:lnTo>
                      <a:pt x="239" y="371"/>
                    </a:lnTo>
                    <a:lnTo>
                      <a:pt x="242" y="372"/>
                    </a:lnTo>
                    <a:lnTo>
                      <a:pt x="241" y="367"/>
                    </a:lnTo>
                    <a:lnTo>
                      <a:pt x="244" y="356"/>
                    </a:lnTo>
                    <a:lnTo>
                      <a:pt x="245" y="335"/>
                    </a:lnTo>
                    <a:lnTo>
                      <a:pt x="252" y="334"/>
                    </a:lnTo>
                    <a:lnTo>
                      <a:pt x="257" y="335"/>
                    </a:lnTo>
                    <a:lnTo>
                      <a:pt x="260" y="335"/>
                    </a:lnTo>
                    <a:lnTo>
                      <a:pt x="258" y="334"/>
                    </a:lnTo>
                    <a:lnTo>
                      <a:pt x="260" y="332"/>
                    </a:lnTo>
                    <a:lnTo>
                      <a:pt x="266" y="335"/>
                    </a:lnTo>
                    <a:lnTo>
                      <a:pt x="269" y="332"/>
                    </a:lnTo>
                    <a:lnTo>
                      <a:pt x="269" y="331"/>
                    </a:lnTo>
                    <a:lnTo>
                      <a:pt x="275" y="329"/>
                    </a:lnTo>
                    <a:lnTo>
                      <a:pt x="276" y="326"/>
                    </a:lnTo>
                    <a:lnTo>
                      <a:pt x="276" y="319"/>
                    </a:lnTo>
                    <a:lnTo>
                      <a:pt x="275" y="310"/>
                    </a:lnTo>
                    <a:lnTo>
                      <a:pt x="273" y="307"/>
                    </a:lnTo>
                    <a:lnTo>
                      <a:pt x="273" y="289"/>
                    </a:lnTo>
                    <a:lnTo>
                      <a:pt x="276" y="282"/>
                    </a:lnTo>
                    <a:lnTo>
                      <a:pt x="288" y="276"/>
                    </a:lnTo>
                    <a:lnTo>
                      <a:pt x="292" y="276"/>
                    </a:lnTo>
                    <a:lnTo>
                      <a:pt x="295" y="278"/>
                    </a:lnTo>
                    <a:lnTo>
                      <a:pt x="298" y="279"/>
                    </a:lnTo>
                    <a:lnTo>
                      <a:pt x="307" y="279"/>
                    </a:lnTo>
                    <a:lnTo>
                      <a:pt x="310" y="281"/>
                    </a:lnTo>
                    <a:lnTo>
                      <a:pt x="313" y="286"/>
                    </a:lnTo>
                    <a:lnTo>
                      <a:pt x="313" y="289"/>
                    </a:lnTo>
                    <a:lnTo>
                      <a:pt x="319" y="295"/>
                    </a:lnTo>
                    <a:lnTo>
                      <a:pt x="322" y="297"/>
                    </a:lnTo>
                    <a:lnTo>
                      <a:pt x="325" y="299"/>
                    </a:lnTo>
                    <a:lnTo>
                      <a:pt x="331" y="299"/>
                    </a:lnTo>
                    <a:lnTo>
                      <a:pt x="333" y="299"/>
                    </a:lnTo>
                    <a:lnTo>
                      <a:pt x="334" y="299"/>
                    </a:lnTo>
                    <a:lnTo>
                      <a:pt x="343" y="299"/>
                    </a:lnTo>
                    <a:lnTo>
                      <a:pt x="347" y="295"/>
                    </a:lnTo>
                    <a:lnTo>
                      <a:pt x="364" y="297"/>
                    </a:lnTo>
                    <a:lnTo>
                      <a:pt x="371" y="299"/>
                    </a:lnTo>
                    <a:lnTo>
                      <a:pt x="383" y="302"/>
                    </a:lnTo>
                    <a:lnTo>
                      <a:pt x="389" y="303"/>
                    </a:lnTo>
                    <a:lnTo>
                      <a:pt x="392" y="305"/>
                    </a:lnTo>
                    <a:lnTo>
                      <a:pt x="395" y="303"/>
                    </a:lnTo>
                    <a:lnTo>
                      <a:pt x="398" y="303"/>
                    </a:lnTo>
                    <a:lnTo>
                      <a:pt x="396" y="310"/>
                    </a:lnTo>
                    <a:lnTo>
                      <a:pt x="404" y="313"/>
                    </a:lnTo>
                    <a:lnTo>
                      <a:pt x="404" y="311"/>
                    </a:lnTo>
                    <a:lnTo>
                      <a:pt x="405" y="310"/>
                    </a:lnTo>
                    <a:lnTo>
                      <a:pt x="408" y="311"/>
                    </a:lnTo>
                    <a:lnTo>
                      <a:pt x="410" y="310"/>
                    </a:lnTo>
                    <a:lnTo>
                      <a:pt x="416" y="311"/>
                    </a:lnTo>
                    <a:lnTo>
                      <a:pt x="417" y="313"/>
                    </a:lnTo>
                    <a:lnTo>
                      <a:pt x="425" y="315"/>
                    </a:lnTo>
                    <a:lnTo>
                      <a:pt x="423" y="321"/>
                    </a:lnTo>
                    <a:lnTo>
                      <a:pt x="425" y="323"/>
                    </a:lnTo>
                    <a:lnTo>
                      <a:pt x="429" y="323"/>
                    </a:lnTo>
                    <a:lnTo>
                      <a:pt x="436" y="319"/>
                    </a:lnTo>
                    <a:lnTo>
                      <a:pt x="438" y="318"/>
                    </a:lnTo>
                    <a:lnTo>
                      <a:pt x="438" y="315"/>
                    </a:lnTo>
                    <a:lnTo>
                      <a:pt x="434" y="313"/>
                    </a:lnTo>
                    <a:lnTo>
                      <a:pt x="431" y="308"/>
                    </a:lnTo>
                    <a:lnTo>
                      <a:pt x="426" y="292"/>
                    </a:lnTo>
                    <a:lnTo>
                      <a:pt x="428" y="287"/>
                    </a:lnTo>
                    <a:lnTo>
                      <a:pt x="426" y="284"/>
                    </a:lnTo>
                    <a:lnTo>
                      <a:pt x="425" y="279"/>
                    </a:lnTo>
                    <a:lnTo>
                      <a:pt x="423" y="278"/>
                    </a:lnTo>
                    <a:lnTo>
                      <a:pt x="423" y="274"/>
                    </a:lnTo>
                    <a:lnTo>
                      <a:pt x="425" y="273"/>
                    </a:lnTo>
                    <a:lnTo>
                      <a:pt x="423" y="270"/>
                    </a:lnTo>
                    <a:lnTo>
                      <a:pt x="422" y="270"/>
                    </a:lnTo>
                    <a:lnTo>
                      <a:pt x="420" y="266"/>
                    </a:lnTo>
                    <a:lnTo>
                      <a:pt x="422" y="265"/>
                    </a:lnTo>
                    <a:lnTo>
                      <a:pt x="423" y="263"/>
                    </a:lnTo>
                    <a:lnTo>
                      <a:pt x="422" y="257"/>
                    </a:lnTo>
                    <a:lnTo>
                      <a:pt x="420" y="254"/>
                    </a:lnTo>
                    <a:lnTo>
                      <a:pt x="420" y="249"/>
                    </a:lnTo>
                    <a:lnTo>
                      <a:pt x="423" y="247"/>
                    </a:lnTo>
                    <a:lnTo>
                      <a:pt x="428" y="247"/>
                    </a:lnTo>
                    <a:lnTo>
                      <a:pt x="429" y="250"/>
                    </a:lnTo>
                    <a:lnTo>
                      <a:pt x="429" y="254"/>
                    </a:lnTo>
                    <a:lnTo>
                      <a:pt x="431" y="254"/>
                    </a:lnTo>
                    <a:lnTo>
                      <a:pt x="432" y="254"/>
                    </a:lnTo>
                    <a:lnTo>
                      <a:pt x="435" y="250"/>
                    </a:lnTo>
                    <a:lnTo>
                      <a:pt x="436" y="246"/>
                    </a:lnTo>
                    <a:lnTo>
                      <a:pt x="439" y="244"/>
                    </a:lnTo>
                    <a:lnTo>
                      <a:pt x="438" y="249"/>
                    </a:lnTo>
                    <a:lnTo>
                      <a:pt x="447" y="247"/>
                    </a:lnTo>
                    <a:lnTo>
                      <a:pt x="448" y="249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4" y="242"/>
                    </a:lnTo>
                    <a:lnTo>
                      <a:pt x="456" y="239"/>
                    </a:lnTo>
                    <a:lnTo>
                      <a:pt x="456" y="238"/>
                    </a:lnTo>
                    <a:lnTo>
                      <a:pt x="457" y="236"/>
                    </a:lnTo>
                    <a:lnTo>
                      <a:pt x="459" y="231"/>
                    </a:lnTo>
                    <a:lnTo>
                      <a:pt x="469" y="222"/>
                    </a:lnTo>
                    <a:lnTo>
                      <a:pt x="474" y="212"/>
                    </a:lnTo>
                    <a:lnTo>
                      <a:pt x="477" y="209"/>
                    </a:lnTo>
                    <a:lnTo>
                      <a:pt x="478" y="209"/>
                    </a:lnTo>
                    <a:lnTo>
                      <a:pt x="480" y="206"/>
                    </a:lnTo>
                    <a:lnTo>
                      <a:pt x="477" y="202"/>
                    </a:lnTo>
                    <a:lnTo>
                      <a:pt x="478" y="201"/>
                    </a:lnTo>
                    <a:lnTo>
                      <a:pt x="483" y="198"/>
                    </a:lnTo>
                    <a:lnTo>
                      <a:pt x="483" y="183"/>
                    </a:lnTo>
                    <a:lnTo>
                      <a:pt x="485" y="182"/>
                    </a:lnTo>
                    <a:lnTo>
                      <a:pt x="487" y="178"/>
                    </a:lnTo>
                    <a:lnTo>
                      <a:pt x="487" y="175"/>
                    </a:lnTo>
                    <a:lnTo>
                      <a:pt x="490" y="174"/>
                    </a:lnTo>
                    <a:lnTo>
                      <a:pt x="494" y="175"/>
                    </a:lnTo>
                    <a:lnTo>
                      <a:pt x="496" y="174"/>
                    </a:lnTo>
                    <a:lnTo>
                      <a:pt x="500" y="172"/>
                    </a:lnTo>
                    <a:lnTo>
                      <a:pt x="499" y="162"/>
                    </a:lnTo>
                    <a:lnTo>
                      <a:pt x="497" y="161"/>
                    </a:lnTo>
                    <a:lnTo>
                      <a:pt x="496" y="159"/>
                    </a:lnTo>
                    <a:lnTo>
                      <a:pt x="497" y="156"/>
                    </a:lnTo>
                    <a:lnTo>
                      <a:pt x="494" y="153"/>
                    </a:lnTo>
                    <a:lnTo>
                      <a:pt x="491" y="149"/>
                    </a:lnTo>
                    <a:lnTo>
                      <a:pt x="494" y="148"/>
                    </a:lnTo>
                    <a:lnTo>
                      <a:pt x="494" y="140"/>
                    </a:lnTo>
                    <a:lnTo>
                      <a:pt x="493" y="140"/>
                    </a:lnTo>
                    <a:lnTo>
                      <a:pt x="491" y="138"/>
                    </a:lnTo>
                    <a:lnTo>
                      <a:pt x="490" y="132"/>
                    </a:lnTo>
                    <a:lnTo>
                      <a:pt x="493" y="130"/>
                    </a:lnTo>
                    <a:lnTo>
                      <a:pt x="494" y="132"/>
                    </a:lnTo>
                    <a:lnTo>
                      <a:pt x="497" y="130"/>
                    </a:lnTo>
                    <a:lnTo>
                      <a:pt x="499" y="132"/>
                    </a:lnTo>
                    <a:lnTo>
                      <a:pt x="505" y="127"/>
                    </a:lnTo>
                    <a:lnTo>
                      <a:pt x="505" y="125"/>
                    </a:lnTo>
                    <a:lnTo>
                      <a:pt x="503" y="124"/>
                    </a:lnTo>
                    <a:lnTo>
                      <a:pt x="505" y="113"/>
                    </a:lnTo>
                    <a:lnTo>
                      <a:pt x="506" y="111"/>
                    </a:lnTo>
                    <a:lnTo>
                      <a:pt x="508" y="109"/>
                    </a:lnTo>
                    <a:lnTo>
                      <a:pt x="509" y="106"/>
                    </a:lnTo>
                    <a:lnTo>
                      <a:pt x="511" y="106"/>
                    </a:lnTo>
                    <a:lnTo>
                      <a:pt x="509" y="101"/>
                    </a:lnTo>
                    <a:lnTo>
                      <a:pt x="508" y="101"/>
                    </a:lnTo>
                    <a:lnTo>
                      <a:pt x="508" y="98"/>
                    </a:lnTo>
                    <a:lnTo>
                      <a:pt x="506" y="98"/>
                    </a:lnTo>
                    <a:lnTo>
                      <a:pt x="506" y="90"/>
                    </a:lnTo>
                    <a:lnTo>
                      <a:pt x="503" y="92"/>
                    </a:lnTo>
                    <a:lnTo>
                      <a:pt x="505" y="89"/>
                    </a:lnTo>
                    <a:lnTo>
                      <a:pt x="508" y="87"/>
                    </a:lnTo>
                    <a:lnTo>
                      <a:pt x="509" y="87"/>
                    </a:lnTo>
                    <a:lnTo>
                      <a:pt x="512" y="89"/>
                    </a:lnTo>
                    <a:lnTo>
                      <a:pt x="515" y="89"/>
                    </a:lnTo>
                    <a:lnTo>
                      <a:pt x="520" y="79"/>
                    </a:lnTo>
                    <a:lnTo>
                      <a:pt x="521" y="79"/>
                    </a:lnTo>
                    <a:lnTo>
                      <a:pt x="524" y="81"/>
                    </a:lnTo>
                    <a:lnTo>
                      <a:pt x="524" y="77"/>
                    </a:lnTo>
                    <a:lnTo>
                      <a:pt x="527" y="69"/>
                    </a:lnTo>
                    <a:lnTo>
                      <a:pt x="527" y="66"/>
                    </a:lnTo>
                    <a:lnTo>
                      <a:pt x="524" y="65"/>
                    </a:lnTo>
                    <a:lnTo>
                      <a:pt x="494" y="58"/>
                    </a:lnTo>
                    <a:lnTo>
                      <a:pt x="491" y="55"/>
                    </a:lnTo>
                    <a:lnTo>
                      <a:pt x="477" y="47"/>
                    </a:lnTo>
                    <a:lnTo>
                      <a:pt x="475" y="52"/>
                    </a:lnTo>
                    <a:lnTo>
                      <a:pt x="475" y="57"/>
                    </a:lnTo>
                    <a:lnTo>
                      <a:pt x="474" y="58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66" y="68"/>
                    </a:lnTo>
                    <a:lnTo>
                      <a:pt x="462" y="77"/>
                    </a:lnTo>
                    <a:lnTo>
                      <a:pt x="456" y="82"/>
                    </a:lnTo>
                    <a:lnTo>
                      <a:pt x="448" y="84"/>
                    </a:lnTo>
                    <a:lnTo>
                      <a:pt x="444" y="84"/>
                    </a:lnTo>
                    <a:lnTo>
                      <a:pt x="442" y="84"/>
                    </a:lnTo>
                    <a:lnTo>
                      <a:pt x="439" y="82"/>
                    </a:lnTo>
                    <a:lnTo>
                      <a:pt x="435" y="84"/>
                    </a:lnTo>
                    <a:lnTo>
                      <a:pt x="425" y="84"/>
                    </a:lnTo>
                    <a:lnTo>
                      <a:pt x="422" y="84"/>
                    </a:lnTo>
                    <a:lnTo>
                      <a:pt x="417" y="84"/>
                    </a:lnTo>
                    <a:lnTo>
                      <a:pt x="416" y="84"/>
                    </a:lnTo>
                    <a:lnTo>
                      <a:pt x="414" y="82"/>
                    </a:lnTo>
                    <a:lnTo>
                      <a:pt x="404" y="81"/>
                    </a:lnTo>
                    <a:lnTo>
                      <a:pt x="396" y="85"/>
                    </a:lnTo>
                    <a:lnTo>
                      <a:pt x="395" y="84"/>
                    </a:lnTo>
                    <a:lnTo>
                      <a:pt x="393" y="84"/>
                    </a:lnTo>
                    <a:lnTo>
                      <a:pt x="392" y="82"/>
                    </a:lnTo>
                    <a:lnTo>
                      <a:pt x="392" y="79"/>
                    </a:lnTo>
                    <a:lnTo>
                      <a:pt x="396" y="76"/>
                    </a:lnTo>
                    <a:lnTo>
                      <a:pt x="399" y="73"/>
                    </a:lnTo>
                    <a:lnTo>
                      <a:pt x="396" y="65"/>
                    </a:lnTo>
                    <a:lnTo>
                      <a:pt x="393" y="61"/>
                    </a:lnTo>
                    <a:lnTo>
                      <a:pt x="388" y="60"/>
                    </a:lnTo>
                    <a:lnTo>
                      <a:pt x="380" y="61"/>
                    </a:lnTo>
                    <a:lnTo>
                      <a:pt x="377" y="61"/>
                    </a:lnTo>
                    <a:lnTo>
                      <a:pt x="374" y="65"/>
                    </a:lnTo>
                    <a:lnTo>
                      <a:pt x="367" y="60"/>
                    </a:lnTo>
                    <a:lnTo>
                      <a:pt x="364" y="65"/>
                    </a:lnTo>
                    <a:lnTo>
                      <a:pt x="362" y="66"/>
                    </a:lnTo>
                    <a:lnTo>
                      <a:pt x="358" y="66"/>
                    </a:lnTo>
                    <a:lnTo>
                      <a:pt x="353" y="68"/>
                    </a:lnTo>
                    <a:lnTo>
                      <a:pt x="350" y="66"/>
                    </a:lnTo>
                    <a:lnTo>
                      <a:pt x="347" y="66"/>
                    </a:lnTo>
                    <a:lnTo>
                      <a:pt x="347" y="65"/>
                    </a:lnTo>
                    <a:lnTo>
                      <a:pt x="346" y="66"/>
                    </a:lnTo>
                    <a:lnTo>
                      <a:pt x="344" y="65"/>
                    </a:lnTo>
                    <a:lnTo>
                      <a:pt x="341" y="66"/>
                    </a:lnTo>
                    <a:lnTo>
                      <a:pt x="336" y="61"/>
                    </a:lnTo>
                    <a:lnTo>
                      <a:pt x="333" y="53"/>
                    </a:lnTo>
                    <a:lnTo>
                      <a:pt x="331" y="20"/>
                    </a:lnTo>
                    <a:lnTo>
                      <a:pt x="327" y="20"/>
                    </a:lnTo>
                    <a:lnTo>
                      <a:pt x="324" y="21"/>
                    </a:lnTo>
                    <a:lnTo>
                      <a:pt x="322" y="20"/>
                    </a:lnTo>
                    <a:lnTo>
                      <a:pt x="315" y="16"/>
                    </a:lnTo>
                    <a:lnTo>
                      <a:pt x="313" y="15"/>
                    </a:lnTo>
                    <a:lnTo>
                      <a:pt x="312" y="18"/>
                    </a:lnTo>
                    <a:lnTo>
                      <a:pt x="310" y="18"/>
                    </a:lnTo>
                    <a:lnTo>
                      <a:pt x="309" y="23"/>
                    </a:lnTo>
                    <a:lnTo>
                      <a:pt x="304" y="26"/>
                    </a:lnTo>
                    <a:lnTo>
                      <a:pt x="303" y="29"/>
                    </a:lnTo>
                    <a:lnTo>
                      <a:pt x="297" y="33"/>
                    </a:lnTo>
                    <a:lnTo>
                      <a:pt x="294" y="34"/>
                    </a:lnTo>
                    <a:lnTo>
                      <a:pt x="290" y="31"/>
                    </a:lnTo>
                    <a:lnTo>
                      <a:pt x="287" y="31"/>
                    </a:lnTo>
                    <a:lnTo>
                      <a:pt x="282" y="29"/>
                    </a:lnTo>
                    <a:lnTo>
                      <a:pt x="275" y="28"/>
                    </a:lnTo>
                    <a:lnTo>
                      <a:pt x="273" y="28"/>
                    </a:lnTo>
                    <a:lnTo>
                      <a:pt x="270" y="18"/>
                    </a:lnTo>
                    <a:lnTo>
                      <a:pt x="270" y="13"/>
                    </a:lnTo>
                    <a:lnTo>
                      <a:pt x="267" y="10"/>
                    </a:lnTo>
                    <a:lnTo>
                      <a:pt x="269" y="5"/>
                    </a:lnTo>
                    <a:lnTo>
                      <a:pt x="260" y="0"/>
                    </a:lnTo>
                    <a:lnTo>
                      <a:pt x="260" y="7"/>
                    </a:lnTo>
                    <a:lnTo>
                      <a:pt x="257" y="5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27" y="7"/>
                    </a:lnTo>
                    <a:lnTo>
                      <a:pt x="221" y="10"/>
                    </a:lnTo>
                    <a:lnTo>
                      <a:pt x="214" y="8"/>
                    </a:lnTo>
                    <a:lnTo>
                      <a:pt x="209" y="8"/>
                    </a:lnTo>
                    <a:lnTo>
                      <a:pt x="205" y="12"/>
                    </a:lnTo>
                    <a:lnTo>
                      <a:pt x="199" y="10"/>
                    </a:lnTo>
                    <a:lnTo>
                      <a:pt x="189" y="13"/>
                    </a:lnTo>
                    <a:lnTo>
                      <a:pt x="186" y="13"/>
                    </a:lnTo>
                    <a:lnTo>
                      <a:pt x="183" y="13"/>
                    </a:lnTo>
                    <a:lnTo>
                      <a:pt x="174" y="13"/>
                    </a:lnTo>
                    <a:lnTo>
                      <a:pt x="174" y="18"/>
                    </a:lnTo>
                    <a:lnTo>
                      <a:pt x="172" y="18"/>
                    </a:lnTo>
                    <a:lnTo>
                      <a:pt x="171" y="18"/>
                    </a:lnTo>
                    <a:lnTo>
                      <a:pt x="169" y="20"/>
                    </a:lnTo>
                    <a:lnTo>
                      <a:pt x="165" y="23"/>
                    </a:lnTo>
                    <a:lnTo>
                      <a:pt x="163" y="26"/>
                    </a:lnTo>
                    <a:lnTo>
                      <a:pt x="156" y="31"/>
                    </a:lnTo>
                    <a:lnTo>
                      <a:pt x="151" y="31"/>
                    </a:lnTo>
                    <a:lnTo>
                      <a:pt x="148" y="31"/>
                    </a:lnTo>
                    <a:lnTo>
                      <a:pt x="148" y="34"/>
                    </a:lnTo>
                    <a:lnTo>
                      <a:pt x="147" y="36"/>
                    </a:lnTo>
                    <a:lnTo>
                      <a:pt x="146" y="34"/>
                    </a:lnTo>
                    <a:lnTo>
                      <a:pt x="144" y="29"/>
                    </a:lnTo>
                    <a:lnTo>
                      <a:pt x="143" y="26"/>
                    </a:lnTo>
                    <a:lnTo>
                      <a:pt x="138" y="24"/>
                    </a:lnTo>
                    <a:lnTo>
                      <a:pt x="132" y="23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7" y="28"/>
                    </a:lnTo>
                    <a:lnTo>
                      <a:pt x="137" y="31"/>
                    </a:lnTo>
                    <a:lnTo>
                      <a:pt x="134" y="31"/>
                    </a:lnTo>
                    <a:lnTo>
                      <a:pt x="132" y="28"/>
                    </a:lnTo>
                    <a:lnTo>
                      <a:pt x="126" y="28"/>
                    </a:lnTo>
                    <a:lnTo>
                      <a:pt x="125" y="26"/>
                    </a:lnTo>
                    <a:lnTo>
                      <a:pt x="122" y="28"/>
                    </a:lnTo>
                    <a:lnTo>
                      <a:pt x="120" y="37"/>
                    </a:lnTo>
                    <a:lnTo>
                      <a:pt x="117" y="44"/>
                    </a:lnTo>
                    <a:lnTo>
                      <a:pt x="119" y="52"/>
                    </a:lnTo>
                    <a:lnTo>
                      <a:pt x="116" y="60"/>
                    </a:lnTo>
                    <a:lnTo>
                      <a:pt x="120" y="61"/>
                    </a:lnTo>
                    <a:lnTo>
                      <a:pt x="123" y="58"/>
                    </a:lnTo>
                    <a:lnTo>
                      <a:pt x="128" y="58"/>
                    </a:lnTo>
                    <a:lnTo>
                      <a:pt x="132" y="61"/>
                    </a:lnTo>
                    <a:lnTo>
                      <a:pt x="137" y="55"/>
                    </a:lnTo>
                    <a:lnTo>
                      <a:pt x="143" y="63"/>
                    </a:lnTo>
                    <a:lnTo>
                      <a:pt x="148" y="63"/>
                    </a:lnTo>
                    <a:lnTo>
                      <a:pt x="154" y="68"/>
                    </a:lnTo>
                    <a:lnTo>
                      <a:pt x="157" y="73"/>
                    </a:lnTo>
                    <a:lnTo>
                      <a:pt x="159" y="79"/>
                    </a:lnTo>
                    <a:lnTo>
                      <a:pt x="156" y="85"/>
                    </a:lnTo>
                    <a:lnTo>
                      <a:pt x="150" y="87"/>
                    </a:lnTo>
                    <a:lnTo>
                      <a:pt x="147" y="92"/>
                    </a:lnTo>
                    <a:lnTo>
                      <a:pt x="147" y="98"/>
                    </a:lnTo>
                    <a:lnTo>
                      <a:pt x="154" y="101"/>
                    </a:lnTo>
                    <a:lnTo>
                      <a:pt x="156" y="108"/>
                    </a:lnTo>
                    <a:lnTo>
                      <a:pt x="157" y="108"/>
                    </a:lnTo>
                    <a:lnTo>
                      <a:pt x="163" y="113"/>
                    </a:lnTo>
                    <a:lnTo>
                      <a:pt x="162" y="119"/>
                    </a:lnTo>
                    <a:lnTo>
                      <a:pt x="163" y="125"/>
                    </a:lnTo>
                    <a:lnTo>
                      <a:pt x="163" y="129"/>
                    </a:lnTo>
                    <a:lnTo>
                      <a:pt x="162" y="132"/>
                    </a:lnTo>
                    <a:lnTo>
                      <a:pt x="162" y="133"/>
                    </a:lnTo>
                    <a:lnTo>
                      <a:pt x="169" y="130"/>
                    </a:lnTo>
                    <a:lnTo>
                      <a:pt x="169" y="132"/>
                    </a:lnTo>
                    <a:lnTo>
                      <a:pt x="175" y="130"/>
                    </a:lnTo>
                    <a:lnTo>
                      <a:pt x="178" y="127"/>
                    </a:lnTo>
                    <a:lnTo>
                      <a:pt x="181" y="127"/>
                    </a:lnTo>
                    <a:lnTo>
                      <a:pt x="186" y="132"/>
                    </a:lnTo>
                    <a:lnTo>
                      <a:pt x="184" y="133"/>
                    </a:lnTo>
                    <a:lnTo>
                      <a:pt x="183" y="137"/>
                    </a:lnTo>
                    <a:lnTo>
                      <a:pt x="183" y="141"/>
                    </a:lnTo>
                    <a:lnTo>
                      <a:pt x="181" y="145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77" y="151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1" y="159"/>
                    </a:lnTo>
                    <a:lnTo>
                      <a:pt x="171" y="162"/>
                    </a:lnTo>
                    <a:lnTo>
                      <a:pt x="171" y="166"/>
                    </a:lnTo>
                    <a:lnTo>
                      <a:pt x="166" y="170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59" y="166"/>
                    </a:lnTo>
                    <a:lnTo>
                      <a:pt x="153" y="167"/>
                    </a:lnTo>
                    <a:lnTo>
                      <a:pt x="151" y="169"/>
                    </a:lnTo>
                    <a:lnTo>
                      <a:pt x="144" y="172"/>
                    </a:lnTo>
                    <a:lnTo>
                      <a:pt x="135" y="180"/>
                    </a:lnTo>
                    <a:lnTo>
                      <a:pt x="131" y="183"/>
                    </a:lnTo>
                    <a:lnTo>
                      <a:pt x="128" y="190"/>
                    </a:lnTo>
                    <a:lnTo>
                      <a:pt x="122" y="193"/>
                    </a:lnTo>
                    <a:lnTo>
                      <a:pt x="117" y="196"/>
                    </a:lnTo>
                    <a:lnTo>
                      <a:pt x="105" y="201"/>
                    </a:lnTo>
                    <a:lnTo>
                      <a:pt x="102" y="201"/>
                    </a:lnTo>
                    <a:lnTo>
                      <a:pt x="102" y="204"/>
                    </a:lnTo>
                    <a:lnTo>
                      <a:pt x="101" y="204"/>
                    </a:lnTo>
                    <a:lnTo>
                      <a:pt x="97" y="209"/>
                    </a:lnTo>
                    <a:lnTo>
                      <a:pt x="89" y="209"/>
                    </a:lnTo>
                    <a:lnTo>
                      <a:pt x="83" y="198"/>
                    </a:lnTo>
                    <a:lnTo>
                      <a:pt x="83" y="196"/>
                    </a:lnTo>
                    <a:lnTo>
                      <a:pt x="79" y="202"/>
                    </a:lnTo>
                    <a:lnTo>
                      <a:pt x="73" y="207"/>
                    </a:lnTo>
                    <a:lnTo>
                      <a:pt x="67" y="207"/>
                    </a:lnTo>
                    <a:lnTo>
                      <a:pt x="56" y="204"/>
                    </a:lnTo>
                    <a:lnTo>
                      <a:pt x="55" y="206"/>
                    </a:lnTo>
                    <a:lnTo>
                      <a:pt x="52" y="206"/>
                    </a:lnTo>
                    <a:lnTo>
                      <a:pt x="52" y="207"/>
                    </a:lnTo>
                    <a:lnTo>
                      <a:pt x="49" y="212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5" y="212"/>
                    </a:lnTo>
                    <a:lnTo>
                      <a:pt x="43" y="212"/>
                    </a:lnTo>
                    <a:lnTo>
                      <a:pt x="42" y="210"/>
                    </a:lnTo>
                    <a:lnTo>
                      <a:pt x="39" y="214"/>
                    </a:lnTo>
                    <a:lnTo>
                      <a:pt x="40" y="215"/>
                    </a:lnTo>
                    <a:lnTo>
                      <a:pt x="42" y="218"/>
                    </a:lnTo>
                    <a:lnTo>
                      <a:pt x="40" y="220"/>
                    </a:lnTo>
                    <a:lnTo>
                      <a:pt x="39" y="223"/>
                    </a:lnTo>
                    <a:lnTo>
                      <a:pt x="31" y="228"/>
                    </a:lnTo>
                    <a:lnTo>
                      <a:pt x="28" y="233"/>
                    </a:lnTo>
                    <a:lnTo>
                      <a:pt x="25" y="238"/>
                    </a:lnTo>
                    <a:lnTo>
                      <a:pt x="15" y="249"/>
                    </a:lnTo>
                    <a:lnTo>
                      <a:pt x="3" y="258"/>
                    </a:lnTo>
                    <a:lnTo>
                      <a:pt x="4" y="263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0" y="2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2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103" name="Text Box 34"/>
              <p:cNvSpPr txBox="1">
                <a:spLocks noChangeArrowheads="1"/>
              </p:cNvSpPr>
              <p:nvPr/>
            </p:nvSpPr>
            <p:spPr bwMode="auto">
              <a:xfrm>
                <a:off x="424" y="2410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Morelia Michoacán 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671513" y="4060825"/>
              <a:ext cx="2093912" cy="274638"/>
              <a:chOff x="332" y="2580"/>
              <a:chExt cx="1484" cy="173"/>
            </a:xfrm>
          </p:grpSpPr>
          <p:sp>
            <p:nvSpPr>
              <p:cNvPr id="100" name="Text Box 36"/>
              <p:cNvSpPr txBox="1">
                <a:spLocks noChangeArrowheads="1"/>
              </p:cNvSpPr>
              <p:nvPr/>
            </p:nvSpPr>
            <p:spPr bwMode="auto">
              <a:xfrm>
                <a:off x="424" y="2580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Monterrey </a:t>
                </a:r>
                <a:r>
                  <a:rPr lang="es-MX" sz="1200" b="1" dirty="0" err="1">
                    <a:latin typeface="+mn-lt"/>
                  </a:rPr>
                  <a:t>Nvo</a:t>
                </a:r>
                <a:r>
                  <a:rPr lang="es-MX" sz="1200" b="1" dirty="0">
                    <a:latin typeface="+mn-lt"/>
                  </a:rPr>
                  <a:t>. León </a:t>
                </a:r>
                <a:endParaRPr lang="es-ES" sz="1200" b="1" dirty="0">
                  <a:latin typeface="+mn-lt"/>
                </a:endParaRPr>
              </a:p>
            </p:txBody>
          </p: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332" y="2584"/>
                <a:ext cx="96" cy="112"/>
              </a:xfrm>
              <a:custGeom>
                <a:avLst/>
                <a:gdLst/>
                <a:ahLst/>
                <a:cxnLst>
                  <a:cxn ang="0">
                    <a:pos x="39" y="184"/>
                  </a:cxn>
                  <a:cxn ang="0">
                    <a:pos x="64" y="181"/>
                  </a:cxn>
                  <a:cxn ang="0">
                    <a:pos x="80" y="117"/>
                  </a:cxn>
                  <a:cxn ang="0">
                    <a:pos x="58" y="107"/>
                  </a:cxn>
                  <a:cxn ang="0">
                    <a:pos x="43" y="118"/>
                  </a:cxn>
                  <a:cxn ang="0">
                    <a:pos x="59" y="74"/>
                  </a:cxn>
                  <a:cxn ang="0">
                    <a:pos x="102" y="45"/>
                  </a:cxn>
                  <a:cxn ang="0">
                    <a:pos x="150" y="24"/>
                  </a:cxn>
                  <a:cxn ang="0">
                    <a:pos x="162" y="40"/>
                  </a:cxn>
                  <a:cxn ang="0">
                    <a:pos x="187" y="104"/>
                  </a:cxn>
                  <a:cxn ang="0">
                    <a:pos x="189" y="122"/>
                  </a:cxn>
                  <a:cxn ang="0">
                    <a:pos x="194" y="144"/>
                  </a:cxn>
                  <a:cxn ang="0">
                    <a:pos x="192" y="173"/>
                  </a:cxn>
                  <a:cxn ang="0">
                    <a:pos x="218" y="195"/>
                  </a:cxn>
                  <a:cxn ang="0">
                    <a:pos x="232" y="227"/>
                  </a:cxn>
                  <a:cxn ang="0">
                    <a:pos x="251" y="247"/>
                  </a:cxn>
                  <a:cxn ang="0">
                    <a:pos x="284" y="279"/>
                  </a:cxn>
                  <a:cxn ang="0">
                    <a:pos x="298" y="271"/>
                  </a:cxn>
                  <a:cxn ang="0">
                    <a:pos x="324" y="285"/>
                  </a:cxn>
                  <a:cxn ang="0">
                    <a:pos x="346" y="354"/>
                  </a:cxn>
                  <a:cxn ang="0">
                    <a:pos x="281" y="418"/>
                  </a:cxn>
                  <a:cxn ang="0">
                    <a:pos x="260" y="421"/>
                  </a:cxn>
                  <a:cxn ang="0">
                    <a:pos x="252" y="444"/>
                  </a:cxn>
                  <a:cxn ang="0">
                    <a:pos x="252" y="461"/>
                  </a:cxn>
                  <a:cxn ang="0">
                    <a:pos x="223" y="474"/>
                  </a:cxn>
                  <a:cxn ang="0">
                    <a:pos x="208" y="487"/>
                  </a:cxn>
                  <a:cxn ang="0">
                    <a:pos x="189" y="493"/>
                  </a:cxn>
                  <a:cxn ang="0">
                    <a:pos x="200" y="517"/>
                  </a:cxn>
                  <a:cxn ang="0">
                    <a:pos x="197" y="562"/>
                  </a:cxn>
                  <a:cxn ang="0">
                    <a:pos x="212" y="585"/>
                  </a:cxn>
                  <a:cxn ang="0">
                    <a:pos x="218" y="594"/>
                  </a:cxn>
                  <a:cxn ang="0">
                    <a:pos x="193" y="622"/>
                  </a:cxn>
                  <a:cxn ang="0">
                    <a:pos x="172" y="620"/>
                  </a:cxn>
                  <a:cxn ang="0">
                    <a:pos x="159" y="641"/>
                  </a:cxn>
                  <a:cxn ang="0">
                    <a:pos x="143" y="675"/>
                  </a:cxn>
                  <a:cxn ang="0">
                    <a:pos x="140" y="695"/>
                  </a:cxn>
                  <a:cxn ang="0">
                    <a:pos x="111" y="707"/>
                  </a:cxn>
                  <a:cxn ang="0">
                    <a:pos x="85" y="612"/>
                  </a:cxn>
                  <a:cxn ang="0">
                    <a:pos x="68" y="559"/>
                  </a:cxn>
                  <a:cxn ang="0">
                    <a:pos x="53" y="508"/>
                  </a:cxn>
                  <a:cxn ang="0">
                    <a:pos x="52" y="481"/>
                  </a:cxn>
                  <a:cxn ang="0">
                    <a:pos x="48" y="452"/>
                  </a:cxn>
                  <a:cxn ang="0">
                    <a:pos x="46" y="429"/>
                  </a:cxn>
                  <a:cxn ang="0">
                    <a:pos x="70" y="389"/>
                  </a:cxn>
                  <a:cxn ang="0">
                    <a:pos x="105" y="397"/>
                  </a:cxn>
                  <a:cxn ang="0">
                    <a:pos x="114" y="378"/>
                  </a:cxn>
                  <a:cxn ang="0">
                    <a:pos x="74" y="360"/>
                  </a:cxn>
                  <a:cxn ang="0">
                    <a:pos x="82" y="348"/>
                  </a:cxn>
                  <a:cxn ang="0">
                    <a:pos x="58" y="333"/>
                  </a:cxn>
                  <a:cxn ang="0">
                    <a:pos x="36" y="308"/>
                  </a:cxn>
                  <a:cxn ang="0">
                    <a:pos x="30" y="258"/>
                  </a:cxn>
                  <a:cxn ang="0">
                    <a:pos x="0" y="221"/>
                  </a:cxn>
                </a:cxnLst>
                <a:rect l="0" t="0" r="r" b="b"/>
                <a:pathLst>
                  <a:path w="346" h="707">
                    <a:moveTo>
                      <a:pt x="0" y="221"/>
                    </a:moveTo>
                    <a:lnTo>
                      <a:pt x="9" y="213"/>
                    </a:lnTo>
                    <a:lnTo>
                      <a:pt x="30" y="189"/>
                    </a:lnTo>
                    <a:lnTo>
                      <a:pt x="39" y="184"/>
                    </a:lnTo>
                    <a:lnTo>
                      <a:pt x="45" y="179"/>
                    </a:lnTo>
                    <a:lnTo>
                      <a:pt x="46" y="175"/>
                    </a:lnTo>
                    <a:lnTo>
                      <a:pt x="53" y="175"/>
                    </a:lnTo>
                    <a:lnTo>
                      <a:pt x="64" y="181"/>
                    </a:lnTo>
                    <a:lnTo>
                      <a:pt x="71" y="178"/>
                    </a:lnTo>
                    <a:lnTo>
                      <a:pt x="76" y="160"/>
                    </a:lnTo>
                    <a:lnTo>
                      <a:pt x="82" y="157"/>
                    </a:lnTo>
                    <a:lnTo>
                      <a:pt x="80" y="117"/>
                    </a:lnTo>
                    <a:lnTo>
                      <a:pt x="76" y="112"/>
                    </a:lnTo>
                    <a:lnTo>
                      <a:pt x="70" y="112"/>
                    </a:lnTo>
                    <a:lnTo>
                      <a:pt x="59" y="106"/>
                    </a:lnTo>
                    <a:lnTo>
                      <a:pt x="58" y="107"/>
                    </a:lnTo>
                    <a:lnTo>
                      <a:pt x="58" y="115"/>
                    </a:lnTo>
                    <a:lnTo>
                      <a:pt x="53" y="120"/>
                    </a:lnTo>
                    <a:lnTo>
                      <a:pt x="49" y="117"/>
                    </a:lnTo>
                    <a:lnTo>
                      <a:pt x="43" y="118"/>
                    </a:lnTo>
                    <a:lnTo>
                      <a:pt x="42" y="96"/>
                    </a:lnTo>
                    <a:lnTo>
                      <a:pt x="43" y="91"/>
                    </a:lnTo>
                    <a:lnTo>
                      <a:pt x="53" y="85"/>
                    </a:lnTo>
                    <a:lnTo>
                      <a:pt x="59" y="74"/>
                    </a:lnTo>
                    <a:lnTo>
                      <a:pt x="64" y="70"/>
                    </a:lnTo>
                    <a:lnTo>
                      <a:pt x="80" y="69"/>
                    </a:lnTo>
                    <a:lnTo>
                      <a:pt x="99" y="61"/>
                    </a:lnTo>
                    <a:lnTo>
                      <a:pt x="102" y="45"/>
                    </a:lnTo>
                    <a:lnTo>
                      <a:pt x="110" y="14"/>
                    </a:lnTo>
                    <a:lnTo>
                      <a:pt x="129" y="6"/>
                    </a:lnTo>
                    <a:lnTo>
                      <a:pt x="137" y="16"/>
                    </a:lnTo>
                    <a:lnTo>
                      <a:pt x="150" y="24"/>
                    </a:lnTo>
                    <a:lnTo>
                      <a:pt x="156" y="13"/>
                    </a:lnTo>
                    <a:lnTo>
                      <a:pt x="166" y="0"/>
                    </a:lnTo>
                    <a:lnTo>
                      <a:pt x="178" y="17"/>
                    </a:lnTo>
                    <a:lnTo>
                      <a:pt x="162" y="40"/>
                    </a:lnTo>
                    <a:lnTo>
                      <a:pt x="166" y="54"/>
                    </a:lnTo>
                    <a:lnTo>
                      <a:pt x="177" y="61"/>
                    </a:lnTo>
                    <a:lnTo>
                      <a:pt x="180" y="85"/>
                    </a:lnTo>
                    <a:lnTo>
                      <a:pt x="187" y="104"/>
                    </a:lnTo>
                    <a:lnTo>
                      <a:pt x="190" y="107"/>
                    </a:lnTo>
                    <a:lnTo>
                      <a:pt x="189" y="109"/>
                    </a:lnTo>
                    <a:lnTo>
                      <a:pt x="190" y="110"/>
                    </a:lnTo>
                    <a:lnTo>
                      <a:pt x="189" y="122"/>
                    </a:lnTo>
                    <a:lnTo>
                      <a:pt x="183" y="128"/>
                    </a:lnTo>
                    <a:lnTo>
                      <a:pt x="181" y="134"/>
                    </a:lnTo>
                    <a:lnTo>
                      <a:pt x="193" y="141"/>
                    </a:lnTo>
                    <a:lnTo>
                      <a:pt x="194" y="144"/>
                    </a:lnTo>
                    <a:lnTo>
                      <a:pt x="199" y="146"/>
                    </a:lnTo>
                    <a:lnTo>
                      <a:pt x="197" y="149"/>
                    </a:lnTo>
                    <a:lnTo>
                      <a:pt x="193" y="157"/>
                    </a:lnTo>
                    <a:lnTo>
                      <a:pt x="192" y="173"/>
                    </a:lnTo>
                    <a:lnTo>
                      <a:pt x="194" y="176"/>
                    </a:lnTo>
                    <a:lnTo>
                      <a:pt x="202" y="176"/>
                    </a:lnTo>
                    <a:lnTo>
                      <a:pt x="221" y="183"/>
                    </a:lnTo>
                    <a:lnTo>
                      <a:pt x="218" y="195"/>
                    </a:lnTo>
                    <a:lnTo>
                      <a:pt x="224" y="199"/>
                    </a:lnTo>
                    <a:lnTo>
                      <a:pt x="223" y="215"/>
                    </a:lnTo>
                    <a:lnTo>
                      <a:pt x="226" y="227"/>
                    </a:lnTo>
                    <a:lnTo>
                      <a:pt x="232" y="227"/>
                    </a:lnTo>
                    <a:lnTo>
                      <a:pt x="235" y="232"/>
                    </a:lnTo>
                    <a:lnTo>
                      <a:pt x="238" y="234"/>
                    </a:lnTo>
                    <a:lnTo>
                      <a:pt x="246" y="245"/>
                    </a:lnTo>
                    <a:lnTo>
                      <a:pt x="251" y="247"/>
                    </a:lnTo>
                    <a:lnTo>
                      <a:pt x="255" y="266"/>
                    </a:lnTo>
                    <a:lnTo>
                      <a:pt x="266" y="264"/>
                    </a:lnTo>
                    <a:lnTo>
                      <a:pt x="276" y="264"/>
                    </a:lnTo>
                    <a:lnTo>
                      <a:pt x="284" y="279"/>
                    </a:lnTo>
                    <a:lnTo>
                      <a:pt x="287" y="280"/>
                    </a:lnTo>
                    <a:lnTo>
                      <a:pt x="291" y="276"/>
                    </a:lnTo>
                    <a:lnTo>
                      <a:pt x="292" y="272"/>
                    </a:lnTo>
                    <a:lnTo>
                      <a:pt x="298" y="271"/>
                    </a:lnTo>
                    <a:lnTo>
                      <a:pt x="303" y="271"/>
                    </a:lnTo>
                    <a:lnTo>
                      <a:pt x="315" y="271"/>
                    </a:lnTo>
                    <a:lnTo>
                      <a:pt x="322" y="274"/>
                    </a:lnTo>
                    <a:lnTo>
                      <a:pt x="324" y="285"/>
                    </a:lnTo>
                    <a:lnTo>
                      <a:pt x="325" y="332"/>
                    </a:lnTo>
                    <a:lnTo>
                      <a:pt x="327" y="341"/>
                    </a:lnTo>
                    <a:lnTo>
                      <a:pt x="327" y="354"/>
                    </a:lnTo>
                    <a:lnTo>
                      <a:pt x="346" y="354"/>
                    </a:lnTo>
                    <a:lnTo>
                      <a:pt x="344" y="364"/>
                    </a:lnTo>
                    <a:lnTo>
                      <a:pt x="316" y="388"/>
                    </a:lnTo>
                    <a:lnTo>
                      <a:pt x="284" y="418"/>
                    </a:lnTo>
                    <a:lnTo>
                      <a:pt x="281" y="418"/>
                    </a:lnTo>
                    <a:lnTo>
                      <a:pt x="275" y="423"/>
                    </a:lnTo>
                    <a:lnTo>
                      <a:pt x="269" y="420"/>
                    </a:lnTo>
                    <a:lnTo>
                      <a:pt x="263" y="421"/>
                    </a:lnTo>
                    <a:lnTo>
                      <a:pt x="260" y="421"/>
                    </a:lnTo>
                    <a:lnTo>
                      <a:pt x="258" y="426"/>
                    </a:lnTo>
                    <a:lnTo>
                      <a:pt x="252" y="431"/>
                    </a:lnTo>
                    <a:lnTo>
                      <a:pt x="252" y="439"/>
                    </a:lnTo>
                    <a:lnTo>
                      <a:pt x="252" y="444"/>
                    </a:lnTo>
                    <a:lnTo>
                      <a:pt x="252" y="449"/>
                    </a:lnTo>
                    <a:lnTo>
                      <a:pt x="252" y="457"/>
                    </a:lnTo>
                    <a:lnTo>
                      <a:pt x="254" y="458"/>
                    </a:lnTo>
                    <a:lnTo>
                      <a:pt x="252" y="461"/>
                    </a:lnTo>
                    <a:lnTo>
                      <a:pt x="243" y="461"/>
                    </a:lnTo>
                    <a:lnTo>
                      <a:pt x="235" y="463"/>
                    </a:lnTo>
                    <a:lnTo>
                      <a:pt x="229" y="468"/>
                    </a:lnTo>
                    <a:lnTo>
                      <a:pt x="223" y="474"/>
                    </a:lnTo>
                    <a:lnTo>
                      <a:pt x="215" y="476"/>
                    </a:lnTo>
                    <a:lnTo>
                      <a:pt x="214" y="479"/>
                    </a:lnTo>
                    <a:lnTo>
                      <a:pt x="212" y="484"/>
                    </a:lnTo>
                    <a:lnTo>
                      <a:pt x="208" y="487"/>
                    </a:lnTo>
                    <a:lnTo>
                      <a:pt x="203" y="489"/>
                    </a:lnTo>
                    <a:lnTo>
                      <a:pt x="203" y="487"/>
                    </a:lnTo>
                    <a:lnTo>
                      <a:pt x="197" y="489"/>
                    </a:lnTo>
                    <a:lnTo>
                      <a:pt x="189" y="493"/>
                    </a:lnTo>
                    <a:lnTo>
                      <a:pt x="186" y="501"/>
                    </a:lnTo>
                    <a:lnTo>
                      <a:pt x="187" y="503"/>
                    </a:lnTo>
                    <a:lnTo>
                      <a:pt x="197" y="505"/>
                    </a:lnTo>
                    <a:lnTo>
                      <a:pt x="200" y="517"/>
                    </a:lnTo>
                    <a:lnTo>
                      <a:pt x="205" y="527"/>
                    </a:lnTo>
                    <a:lnTo>
                      <a:pt x="202" y="534"/>
                    </a:lnTo>
                    <a:lnTo>
                      <a:pt x="196" y="546"/>
                    </a:lnTo>
                    <a:lnTo>
                      <a:pt x="197" y="562"/>
                    </a:lnTo>
                    <a:lnTo>
                      <a:pt x="199" y="574"/>
                    </a:lnTo>
                    <a:lnTo>
                      <a:pt x="202" y="575"/>
                    </a:lnTo>
                    <a:lnTo>
                      <a:pt x="205" y="577"/>
                    </a:lnTo>
                    <a:lnTo>
                      <a:pt x="212" y="585"/>
                    </a:lnTo>
                    <a:lnTo>
                      <a:pt x="217" y="590"/>
                    </a:lnTo>
                    <a:lnTo>
                      <a:pt x="218" y="591"/>
                    </a:lnTo>
                    <a:lnTo>
                      <a:pt x="221" y="593"/>
                    </a:lnTo>
                    <a:lnTo>
                      <a:pt x="218" y="594"/>
                    </a:lnTo>
                    <a:lnTo>
                      <a:pt x="215" y="612"/>
                    </a:lnTo>
                    <a:lnTo>
                      <a:pt x="202" y="614"/>
                    </a:lnTo>
                    <a:lnTo>
                      <a:pt x="196" y="622"/>
                    </a:lnTo>
                    <a:lnTo>
                      <a:pt x="193" y="622"/>
                    </a:lnTo>
                    <a:lnTo>
                      <a:pt x="183" y="618"/>
                    </a:lnTo>
                    <a:lnTo>
                      <a:pt x="180" y="618"/>
                    </a:lnTo>
                    <a:lnTo>
                      <a:pt x="178" y="620"/>
                    </a:lnTo>
                    <a:lnTo>
                      <a:pt x="172" y="620"/>
                    </a:lnTo>
                    <a:lnTo>
                      <a:pt x="171" y="618"/>
                    </a:lnTo>
                    <a:lnTo>
                      <a:pt x="166" y="622"/>
                    </a:lnTo>
                    <a:lnTo>
                      <a:pt x="165" y="623"/>
                    </a:lnTo>
                    <a:lnTo>
                      <a:pt x="159" y="641"/>
                    </a:lnTo>
                    <a:lnTo>
                      <a:pt x="159" y="676"/>
                    </a:lnTo>
                    <a:lnTo>
                      <a:pt x="156" y="679"/>
                    </a:lnTo>
                    <a:lnTo>
                      <a:pt x="153" y="679"/>
                    </a:lnTo>
                    <a:lnTo>
                      <a:pt x="143" y="675"/>
                    </a:lnTo>
                    <a:lnTo>
                      <a:pt x="138" y="678"/>
                    </a:lnTo>
                    <a:lnTo>
                      <a:pt x="134" y="683"/>
                    </a:lnTo>
                    <a:lnTo>
                      <a:pt x="138" y="686"/>
                    </a:lnTo>
                    <a:lnTo>
                      <a:pt x="140" y="695"/>
                    </a:lnTo>
                    <a:lnTo>
                      <a:pt x="134" y="702"/>
                    </a:lnTo>
                    <a:lnTo>
                      <a:pt x="134" y="700"/>
                    </a:lnTo>
                    <a:lnTo>
                      <a:pt x="111" y="699"/>
                    </a:lnTo>
                    <a:lnTo>
                      <a:pt x="111" y="707"/>
                    </a:lnTo>
                    <a:lnTo>
                      <a:pt x="89" y="705"/>
                    </a:lnTo>
                    <a:lnTo>
                      <a:pt x="86" y="695"/>
                    </a:lnTo>
                    <a:lnTo>
                      <a:pt x="86" y="622"/>
                    </a:lnTo>
                    <a:lnTo>
                      <a:pt x="85" y="612"/>
                    </a:lnTo>
                    <a:lnTo>
                      <a:pt x="79" y="599"/>
                    </a:lnTo>
                    <a:lnTo>
                      <a:pt x="71" y="588"/>
                    </a:lnTo>
                    <a:lnTo>
                      <a:pt x="68" y="578"/>
                    </a:lnTo>
                    <a:lnTo>
                      <a:pt x="68" y="559"/>
                    </a:lnTo>
                    <a:lnTo>
                      <a:pt x="70" y="550"/>
                    </a:lnTo>
                    <a:lnTo>
                      <a:pt x="68" y="535"/>
                    </a:lnTo>
                    <a:lnTo>
                      <a:pt x="67" y="530"/>
                    </a:lnTo>
                    <a:lnTo>
                      <a:pt x="53" y="508"/>
                    </a:lnTo>
                    <a:lnTo>
                      <a:pt x="48" y="498"/>
                    </a:lnTo>
                    <a:lnTo>
                      <a:pt x="50" y="495"/>
                    </a:lnTo>
                    <a:lnTo>
                      <a:pt x="53" y="485"/>
                    </a:lnTo>
                    <a:lnTo>
                      <a:pt x="52" y="481"/>
                    </a:lnTo>
                    <a:lnTo>
                      <a:pt x="50" y="476"/>
                    </a:lnTo>
                    <a:lnTo>
                      <a:pt x="52" y="469"/>
                    </a:lnTo>
                    <a:lnTo>
                      <a:pt x="46" y="457"/>
                    </a:lnTo>
                    <a:lnTo>
                      <a:pt x="48" y="452"/>
                    </a:lnTo>
                    <a:lnTo>
                      <a:pt x="50" y="447"/>
                    </a:lnTo>
                    <a:lnTo>
                      <a:pt x="53" y="442"/>
                    </a:lnTo>
                    <a:lnTo>
                      <a:pt x="55" y="433"/>
                    </a:lnTo>
                    <a:lnTo>
                      <a:pt x="46" y="429"/>
                    </a:lnTo>
                    <a:lnTo>
                      <a:pt x="45" y="417"/>
                    </a:lnTo>
                    <a:lnTo>
                      <a:pt x="46" y="405"/>
                    </a:lnTo>
                    <a:lnTo>
                      <a:pt x="53" y="399"/>
                    </a:lnTo>
                    <a:lnTo>
                      <a:pt x="70" y="389"/>
                    </a:lnTo>
                    <a:lnTo>
                      <a:pt x="80" y="396"/>
                    </a:lnTo>
                    <a:lnTo>
                      <a:pt x="99" y="399"/>
                    </a:lnTo>
                    <a:lnTo>
                      <a:pt x="99" y="397"/>
                    </a:lnTo>
                    <a:lnTo>
                      <a:pt x="105" y="397"/>
                    </a:lnTo>
                    <a:lnTo>
                      <a:pt x="117" y="396"/>
                    </a:lnTo>
                    <a:lnTo>
                      <a:pt x="122" y="389"/>
                    </a:lnTo>
                    <a:lnTo>
                      <a:pt x="122" y="384"/>
                    </a:lnTo>
                    <a:lnTo>
                      <a:pt x="114" y="378"/>
                    </a:lnTo>
                    <a:lnTo>
                      <a:pt x="110" y="380"/>
                    </a:lnTo>
                    <a:lnTo>
                      <a:pt x="91" y="375"/>
                    </a:lnTo>
                    <a:lnTo>
                      <a:pt x="92" y="368"/>
                    </a:lnTo>
                    <a:lnTo>
                      <a:pt x="74" y="360"/>
                    </a:lnTo>
                    <a:lnTo>
                      <a:pt x="71" y="356"/>
                    </a:lnTo>
                    <a:lnTo>
                      <a:pt x="73" y="349"/>
                    </a:lnTo>
                    <a:lnTo>
                      <a:pt x="82" y="349"/>
                    </a:lnTo>
                    <a:lnTo>
                      <a:pt x="82" y="348"/>
                    </a:lnTo>
                    <a:lnTo>
                      <a:pt x="77" y="341"/>
                    </a:lnTo>
                    <a:lnTo>
                      <a:pt x="71" y="340"/>
                    </a:lnTo>
                    <a:lnTo>
                      <a:pt x="70" y="341"/>
                    </a:lnTo>
                    <a:lnTo>
                      <a:pt x="58" y="333"/>
                    </a:lnTo>
                    <a:lnTo>
                      <a:pt x="45" y="317"/>
                    </a:lnTo>
                    <a:lnTo>
                      <a:pt x="45" y="314"/>
                    </a:lnTo>
                    <a:lnTo>
                      <a:pt x="37" y="311"/>
                    </a:lnTo>
                    <a:lnTo>
                      <a:pt x="36" y="308"/>
                    </a:lnTo>
                    <a:lnTo>
                      <a:pt x="42" y="287"/>
                    </a:lnTo>
                    <a:lnTo>
                      <a:pt x="34" y="284"/>
                    </a:lnTo>
                    <a:lnTo>
                      <a:pt x="36" y="276"/>
                    </a:lnTo>
                    <a:lnTo>
                      <a:pt x="30" y="258"/>
                    </a:lnTo>
                    <a:lnTo>
                      <a:pt x="15" y="253"/>
                    </a:lnTo>
                    <a:lnTo>
                      <a:pt x="12" y="245"/>
                    </a:lnTo>
                    <a:lnTo>
                      <a:pt x="6" y="235"/>
                    </a:lnTo>
                    <a:lnTo>
                      <a:pt x="0" y="2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>
                      <a:gamma/>
                      <a:shade val="0"/>
                      <a:invGamma/>
                    </a:srgbClr>
                  </a:gs>
                  <a:gs pos="100000">
                    <a:srgbClr val="9999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</p:grp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671513" y="4289425"/>
              <a:ext cx="2093912" cy="274638"/>
              <a:chOff x="332" y="2718"/>
              <a:chExt cx="1484" cy="173"/>
            </a:xfrm>
          </p:grpSpPr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332" y="2728"/>
                <a:ext cx="96" cy="115"/>
              </a:xfrm>
              <a:custGeom>
                <a:avLst/>
                <a:gdLst/>
                <a:ahLst/>
                <a:cxnLst>
                  <a:cxn ang="0">
                    <a:pos x="13" y="319"/>
                  </a:cxn>
                  <a:cxn ang="0">
                    <a:pos x="26" y="297"/>
                  </a:cxn>
                  <a:cxn ang="0">
                    <a:pos x="47" y="272"/>
                  </a:cxn>
                  <a:cxn ang="0">
                    <a:pos x="40" y="244"/>
                  </a:cxn>
                  <a:cxn ang="0">
                    <a:pos x="13" y="168"/>
                  </a:cxn>
                  <a:cxn ang="0">
                    <a:pos x="17" y="111"/>
                  </a:cxn>
                  <a:cxn ang="0">
                    <a:pos x="32" y="119"/>
                  </a:cxn>
                  <a:cxn ang="0">
                    <a:pos x="54" y="99"/>
                  </a:cxn>
                  <a:cxn ang="0">
                    <a:pos x="86" y="111"/>
                  </a:cxn>
                  <a:cxn ang="0">
                    <a:pos x="84" y="85"/>
                  </a:cxn>
                  <a:cxn ang="0">
                    <a:pos x="117" y="58"/>
                  </a:cxn>
                  <a:cxn ang="0">
                    <a:pos x="135" y="91"/>
                  </a:cxn>
                  <a:cxn ang="0">
                    <a:pos x="145" y="90"/>
                  </a:cxn>
                  <a:cxn ang="0">
                    <a:pos x="173" y="74"/>
                  </a:cxn>
                  <a:cxn ang="0">
                    <a:pos x="203" y="71"/>
                  </a:cxn>
                  <a:cxn ang="0">
                    <a:pos x="230" y="48"/>
                  </a:cxn>
                  <a:cxn ang="0">
                    <a:pos x="246" y="31"/>
                  </a:cxn>
                  <a:cxn ang="0">
                    <a:pos x="264" y="6"/>
                  </a:cxn>
                  <a:cxn ang="0">
                    <a:pos x="298" y="24"/>
                  </a:cxn>
                  <a:cxn ang="0">
                    <a:pos x="308" y="53"/>
                  </a:cxn>
                  <a:cxn ang="0">
                    <a:pos x="320" y="74"/>
                  </a:cxn>
                  <a:cxn ang="0">
                    <a:pos x="366" y="91"/>
                  </a:cxn>
                  <a:cxn ang="0">
                    <a:pos x="366" y="167"/>
                  </a:cxn>
                  <a:cxn ang="0">
                    <a:pos x="423" y="152"/>
                  </a:cxn>
                  <a:cxn ang="0">
                    <a:pos x="458" y="154"/>
                  </a:cxn>
                  <a:cxn ang="0">
                    <a:pos x="448" y="164"/>
                  </a:cxn>
                  <a:cxn ang="0">
                    <a:pos x="488" y="204"/>
                  </a:cxn>
                  <a:cxn ang="0">
                    <a:pos x="541" y="218"/>
                  </a:cxn>
                  <a:cxn ang="0">
                    <a:pos x="602" y="353"/>
                  </a:cxn>
                  <a:cxn ang="0">
                    <a:pos x="567" y="367"/>
                  </a:cxn>
                  <a:cxn ang="0">
                    <a:pos x="525" y="356"/>
                  </a:cxn>
                  <a:cxn ang="0">
                    <a:pos x="537" y="338"/>
                  </a:cxn>
                  <a:cxn ang="0">
                    <a:pos x="519" y="346"/>
                  </a:cxn>
                  <a:cxn ang="0">
                    <a:pos x="513" y="340"/>
                  </a:cxn>
                  <a:cxn ang="0">
                    <a:pos x="504" y="327"/>
                  </a:cxn>
                  <a:cxn ang="0">
                    <a:pos x="480" y="343"/>
                  </a:cxn>
                  <a:cxn ang="0">
                    <a:pos x="483" y="354"/>
                  </a:cxn>
                  <a:cxn ang="0">
                    <a:pos x="466" y="362"/>
                  </a:cxn>
                  <a:cxn ang="0">
                    <a:pos x="455" y="369"/>
                  </a:cxn>
                  <a:cxn ang="0">
                    <a:pos x="437" y="383"/>
                  </a:cxn>
                  <a:cxn ang="0">
                    <a:pos x="424" y="399"/>
                  </a:cxn>
                  <a:cxn ang="0">
                    <a:pos x="403" y="406"/>
                  </a:cxn>
                  <a:cxn ang="0">
                    <a:pos x="383" y="415"/>
                  </a:cxn>
                  <a:cxn ang="0">
                    <a:pos x="345" y="431"/>
                  </a:cxn>
                  <a:cxn ang="0">
                    <a:pos x="336" y="434"/>
                  </a:cxn>
                  <a:cxn ang="0">
                    <a:pos x="331" y="441"/>
                  </a:cxn>
                  <a:cxn ang="0">
                    <a:pos x="316" y="446"/>
                  </a:cxn>
                  <a:cxn ang="0">
                    <a:pos x="292" y="447"/>
                  </a:cxn>
                  <a:cxn ang="0">
                    <a:pos x="276" y="450"/>
                  </a:cxn>
                  <a:cxn ang="0">
                    <a:pos x="237" y="441"/>
                  </a:cxn>
                  <a:cxn ang="0">
                    <a:pos x="210" y="423"/>
                  </a:cxn>
                  <a:cxn ang="0">
                    <a:pos x="175" y="412"/>
                  </a:cxn>
                  <a:cxn ang="0">
                    <a:pos x="142" y="410"/>
                  </a:cxn>
                  <a:cxn ang="0">
                    <a:pos x="106" y="402"/>
                  </a:cxn>
                  <a:cxn ang="0">
                    <a:pos x="81" y="385"/>
                  </a:cxn>
                  <a:cxn ang="0">
                    <a:pos x="43" y="365"/>
                  </a:cxn>
                  <a:cxn ang="0">
                    <a:pos x="5" y="353"/>
                  </a:cxn>
                </a:cxnLst>
                <a:rect l="0" t="0" r="r" b="b"/>
                <a:pathLst>
                  <a:path w="630" h="450">
                    <a:moveTo>
                      <a:pt x="0" y="345"/>
                    </a:moveTo>
                    <a:lnTo>
                      <a:pt x="4" y="341"/>
                    </a:lnTo>
                    <a:lnTo>
                      <a:pt x="5" y="340"/>
                    </a:lnTo>
                    <a:lnTo>
                      <a:pt x="2" y="337"/>
                    </a:lnTo>
                    <a:lnTo>
                      <a:pt x="2" y="329"/>
                    </a:lnTo>
                    <a:lnTo>
                      <a:pt x="7" y="324"/>
                    </a:lnTo>
                    <a:lnTo>
                      <a:pt x="13" y="319"/>
                    </a:lnTo>
                    <a:lnTo>
                      <a:pt x="16" y="321"/>
                    </a:lnTo>
                    <a:lnTo>
                      <a:pt x="17" y="319"/>
                    </a:lnTo>
                    <a:lnTo>
                      <a:pt x="22" y="314"/>
                    </a:lnTo>
                    <a:lnTo>
                      <a:pt x="26" y="311"/>
                    </a:lnTo>
                    <a:lnTo>
                      <a:pt x="28" y="309"/>
                    </a:lnTo>
                    <a:lnTo>
                      <a:pt x="22" y="298"/>
                    </a:lnTo>
                    <a:lnTo>
                      <a:pt x="26" y="297"/>
                    </a:lnTo>
                    <a:lnTo>
                      <a:pt x="29" y="298"/>
                    </a:lnTo>
                    <a:lnTo>
                      <a:pt x="31" y="295"/>
                    </a:lnTo>
                    <a:lnTo>
                      <a:pt x="37" y="293"/>
                    </a:lnTo>
                    <a:lnTo>
                      <a:pt x="38" y="290"/>
                    </a:lnTo>
                    <a:lnTo>
                      <a:pt x="40" y="289"/>
                    </a:lnTo>
                    <a:lnTo>
                      <a:pt x="43" y="285"/>
                    </a:lnTo>
                    <a:lnTo>
                      <a:pt x="47" y="272"/>
                    </a:lnTo>
                    <a:lnTo>
                      <a:pt x="47" y="264"/>
                    </a:lnTo>
                    <a:lnTo>
                      <a:pt x="50" y="261"/>
                    </a:lnTo>
                    <a:lnTo>
                      <a:pt x="53" y="256"/>
                    </a:lnTo>
                    <a:lnTo>
                      <a:pt x="53" y="248"/>
                    </a:lnTo>
                    <a:lnTo>
                      <a:pt x="43" y="244"/>
                    </a:lnTo>
                    <a:lnTo>
                      <a:pt x="41" y="242"/>
                    </a:lnTo>
                    <a:lnTo>
                      <a:pt x="40" y="244"/>
                    </a:lnTo>
                    <a:lnTo>
                      <a:pt x="35" y="239"/>
                    </a:lnTo>
                    <a:lnTo>
                      <a:pt x="34" y="236"/>
                    </a:lnTo>
                    <a:lnTo>
                      <a:pt x="31" y="220"/>
                    </a:lnTo>
                    <a:lnTo>
                      <a:pt x="28" y="218"/>
                    </a:lnTo>
                    <a:lnTo>
                      <a:pt x="20" y="215"/>
                    </a:lnTo>
                    <a:lnTo>
                      <a:pt x="16" y="175"/>
                    </a:lnTo>
                    <a:lnTo>
                      <a:pt x="13" y="168"/>
                    </a:lnTo>
                    <a:lnTo>
                      <a:pt x="8" y="165"/>
                    </a:lnTo>
                    <a:lnTo>
                      <a:pt x="8" y="160"/>
                    </a:lnTo>
                    <a:lnTo>
                      <a:pt x="14" y="131"/>
                    </a:lnTo>
                    <a:lnTo>
                      <a:pt x="13" y="120"/>
                    </a:lnTo>
                    <a:lnTo>
                      <a:pt x="13" y="114"/>
                    </a:lnTo>
                    <a:lnTo>
                      <a:pt x="16" y="114"/>
                    </a:lnTo>
                    <a:lnTo>
                      <a:pt x="17" y="111"/>
                    </a:lnTo>
                    <a:lnTo>
                      <a:pt x="22" y="114"/>
                    </a:lnTo>
                    <a:lnTo>
                      <a:pt x="23" y="112"/>
                    </a:lnTo>
                    <a:lnTo>
                      <a:pt x="26" y="107"/>
                    </a:lnTo>
                    <a:lnTo>
                      <a:pt x="29" y="109"/>
                    </a:lnTo>
                    <a:lnTo>
                      <a:pt x="28" y="112"/>
                    </a:lnTo>
                    <a:lnTo>
                      <a:pt x="31" y="114"/>
                    </a:lnTo>
                    <a:lnTo>
                      <a:pt x="32" y="119"/>
                    </a:lnTo>
                    <a:lnTo>
                      <a:pt x="35" y="117"/>
                    </a:lnTo>
                    <a:lnTo>
                      <a:pt x="35" y="104"/>
                    </a:lnTo>
                    <a:lnTo>
                      <a:pt x="40" y="99"/>
                    </a:lnTo>
                    <a:lnTo>
                      <a:pt x="43" y="101"/>
                    </a:lnTo>
                    <a:lnTo>
                      <a:pt x="46" y="101"/>
                    </a:lnTo>
                    <a:lnTo>
                      <a:pt x="51" y="101"/>
                    </a:lnTo>
                    <a:lnTo>
                      <a:pt x="54" y="99"/>
                    </a:lnTo>
                    <a:lnTo>
                      <a:pt x="60" y="104"/>
                    </a:lnTo>
                    <a:lnTo>
                      <a:pt x="65" y="104"/>
                    </a:lnTo>
                    <a:lnTo>
                      <a:pt x="74" y="104"/>
                    </a:lnTo>
                    <a:lnTo>
                      <a:pt x="75" y="106"/>
                    </a:lnTo>
                    <a:lnTo>
                      <a:pt x="80" y="112"/>
                    </a:lnTo>
                    <a:lnTo>
                      <a:pt x="81" y="111"/>
                    </a:lnTo>
                    <a:lnTo>
                      <a:pt x="86" y="111"/>
                    </a:lnTo>
                    <a:lnTo>
                      <a:pt x="93" y="104"/>
                    </a:lnTo>
                    <a:lnTo>
                      <a:pt x="95" y="101"/>
                    </a:lnTo>
                    <a:lnTo>
                      <a:pt x="93" y="99"/>
                    </a:lnTo>
                    <a:lnTo>
                      <a:pt x="92" y="96"/>
                    </a:lnTo>
                    <a:lnTo>
                      <a:pt x="87" y="95"/>
                    </a:lnTo>
                    <a:lnTo>
                      <a:pt x="86" y="87"/>
                    </a:lnTo>
                    <a:lnTo>
                      <a:pt x="84" y="85"/>
                    </a:lnTo>
                    <a:lnTo>
                      <a:pt x="92" y="66"/>
                    </a:lnTo>
                    <a:lnTo>
                      <a:pt x="96" y="64"/>
                    </a:lnTo>
                    <a:lnTo>
                      <a:pt x="100" y="58"/>
                    </a:lnTo>
                    <a:lnTo>
                      <a:pt x="103" y="56"/>
                    </a:lnTo>
                    <a:lnTo>
                      <a:pt x="114" y="55"/>
                    </a:lnTo>
                    <a:lnTo>
                      <a:pt x="115" y="56"/>
                    </a:lnTo>
                    <a:lnTo>
                      <a:pt x="117" y="58"/>
                    </a:lnTo>
                    <a:lnTo>
                      <a:pt x="114" y="74"/>
                    </a:lnTo>
                    <a:lnTo>
                      <a:pt x="123" y="83"/>
                    </a:lnTo>
                    <a:lnTo>
                      <a:pt x="127" y="96"/>
                    </a:lnTo>
                    <a:lnTo>
                      <a:pt x="130" y="99"/>
                    </a:lnTo>
                    <a:lnTo>
                      <a:pt x="133" y="99"/>
                    </a:lnTo>
                    <a:lnTo>
                      <a:pt x="133" y="96"/>
                    </a:lnTo>
                    <a:lnTo>
                      <a:pt x="135" y="91"/>
                    </a:lnTo>
                    <a:lnTo>
                      <a:pt x="138" y="98"/>
                    </a:lnTo>
                    <a:lnTo>
                      <a:pt x="136" y="99"/>
                    </a:lnTo>
                    <a:lnTo>
                      <a:pt x="138" y="104"/>
                    </a:lnTo>
                    <a:lnTo>
                      <a:pt x="139" y="104"/>
                    </a:lnTo>
                    <a:lnTo>
                      <a:pt x="141" y="98"/>
                    </a:lnTo>
                    <a:lnTo>
                      <a:pt x="141" y="95"/>
                    </a:lnTo>
                    <a:lnTo>
                      <a:pt x="145" y="90"/>
                    </a:lnTo>
                    <a:lnTo>
                      <a:pt x="149" y="87"/>
                    </a:lnTo>
                    <a:lnTo>
                      <a:pt x="151" y="85"/>
                    </a:lnTo>
                    <a:lnTo>
                      <a:pt x="157" y="80"/>
                    </a:lnTo>
                    <a:lnTo>
                      <a:pt x="160" y="79"/>
                    </a:lnTo>
                    <a:lnTo>
                      <a:pt x="164" y="77"/>
                    </a:lnTo>
                    <a:lnTo>
                      <a:pt x="172" y="75"/>
                    </a:lnTo>
                    <a:lnTo>
                      <a:pt x="173" y="74"/>
                    </a:lnTo>
                    <a:lnTo>
                      <a:pt x="178" y="74"/>
                    </a:lnTo>
                    <a:lnTo>
                      <a:pt x="181" y="74"/>
                    </a:lnTo>
                    <a:lnTo>
                      <a:pt x="187" y="79"/>
                    </a:lnTo>
                    <a:lnTo>
                      <a:pt x="190" y="79"/>
                    </a:lnTo>
                    <a:lnTo>
                      <a:pt x="194" y="79"/>
                    </a:lnTo>
                    <a:lnTo>
                      <a:pt x="197" y="75"/>
                    </a:lnTo>
                    <a:lnTo>
                      <a:pt x="203" y="71"/>
                    </a:lnTo>
                    <a:lnTo>
                      <a:pt x="209" y="66"/>
                    </a:lnTo>
                    <a:lnTo>
                      <a:pt x="216" y="66"/>
                    </a:lnTo>
                    <a:lnTo>
                      <a:pt x="218" y="66"/>
                    </a:lnTo>
                    <a:lnTo>
                      <a:pt x="221" y="64"/>
                    </a:lnTo>
                    <a:lnTo>
                      <a:pt x="224" y="61"/>
                    </a:lnTo>
                    <a:lnTo>
                      <a:pt x="225" y="61"/>
                    </a:lnTo>
                    <a:lnTo>
                      <a:pt x="230" y="48"/>
                    </a:lnTo>
                    <a:lnTo>
                      <a:pt x="233" y="48"/>
                    </a:lnTo>
                    <a:lnTo>
                      <a:pt x="234" y="45"/>
                    </a:lnTo>
                    <a:lnTo>
                      <a:pt x="236" y="40"/>
                    </a:lnTo>
                    <a:lnTo>
                      <a:pt x="240" y="39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1"/>
                    </a:lnTo>
                    <a:lnTo>
                      <a:pt x="253" y="18"/>
                    </a:lnTo>
                    <a:lnTo>
                      <a:pt x="253" y="14"/>
                    </a:lnTo>
                    <a:lnTo>
                      <a:pt x="252" y="8"/>
                    </a:lnTo>
                    <a:lnTo>
                      <a:pt x="250" y="0"/>
                    </a:lnTo>
                    <a:lnTo>
                      <a:pt x="256" y="0"/>
                    </a:lnTo>
                    <a:lnTo>
                      <a:pt x="258" y="2"/>
                    </a:lnTo>
                    <a:lnTo>
                      <a:pt x="264" y="6"/>
                    </a:lnTo>
                    <a:lnTo>
                      <a:pt x="267" y="6"/>
                    </a:lnTo>
                    <a:lnTo>
                      <a:pt x="274" y="10"/>
                    </a:lnTo>
                    <a:lnTo>
                      <a:pt x="279" y="13"/>
                    </a:lnTo>
                    <a:lnTo>
                      <a:pt x="285" y="16"/>
                    </a:lnTo>
                    <a:lnTo>
                      <a:pt x="288" y="18"/>
                    </a:lnTo>
                    <a:lnTo>
                      <a:pt x="296" y="21"/>
                    </a:lnTo>
                    <a:lnTo>
                      <a:pt x="298" y="24"/>
                    </a:lnTo>
                    <a:lnTo>
                      <a:pt x="301" y="32"/>
                    </a:lnTo>
                    <a:lnTo>
                      <a:pt x="301" y="35"/>
                    </a:lnTo>
                    <a:lnTo>
                      <a:pt x="302" y="35"/>
                    </a:lnTo>
                    <a:lnTo>
                      <a:pt x="304" y="40"/>
                    </a:lnTo>
                    <a:lnTo>
                      <a:pt x="304" y="48"/>
                    </a:lnTo>
                    <a:lnTo>
                      <a:pt x="305" y="51"/>
                    </a:lnTo>
                    <a:lnTo>
                      <a:pt x="308" y="53"/>
                    </a:lnTo>
                    <a:lnTo>
                      <a:pt x="316" y="58"/>
                    </a:lnTo>
                    <a:lnTo>
                      <a:pt x="317" y="59"/>
                    </a:lnTo>
                    <a:lnTo>
                      <a:pt x="317" y="64"/>
                    </a:lnTo>
                    <a:lnTo>
                      <a:pt x="316" y="66"/>
                    </a:lnTo>
                    <a:lnTo>
                      <a:pt x="316" y="67"/>
                    </a:lnTo>
                    <a:lnTo>
                      <a:pt x="317" y="67"/>
                    </a:lnTo>
                    <a:lnTo>
                      <a:pt x="320" y="74"/>
                    </a:lnTo>
                    <a:lnTo>
                      <a:pt x="325" y="75"/>
                    </a:lnTo>
                    <a:lnTo>
                      <a:pt x="332" y="74"/>
                    </a:lnTo>
                    <a:lnTo>
                      <a:pt x="339" y="75"/>
                    </a:lnTo>
                    <a:lnTo>
                      <a:pt x="350" y="74"/>
                    </a:lnTo>
                    <a:lnTo>
                      <a:pt x="354" y="74"/>
                    </a:lnTo>
                    <a:lnTo>
                      <a:pt x="362" y="82"/>
                    </a:lnTo>
                    <a:lnTo>
                      <a:pt x="366" y="91"/>
                    </a:lnTo>
                    <a:lnTo>
                      <a:pt x="368" y="101"/>
                    </a:lnTo>
                    <a:lnTo>
                      <a:pt x="368" y="112"/>
                    </a:lnTo>
                    <a:lnTo>
                      <a:pt x="363" y="120"/>
                    </a:lnTo>
                    <a:lnTo>
                      <a:pt x="356" y="130"/>
                    </a:lnTo>
                    <a:lnTo>
                      <a:pt x="356" y="133"/>
                    </a:lnTo>
                    <a:lnTo>
                      <a:pt x="362" y="157"/>
                    </a:lnTo>
                    <a:lnTo>
                      <a:pt x="366" y="167"/>
                    </a:lnTo>
                    <a:lnTo>
                      <a:pt x="372" y="170"/>
                    </a:lnTo>
                    <a:lnTo>
                      <a:pt x="380" y="170"/>
                    </a:lnTo>
                    <a:lnTo>
                      <a:pt x="387" y="173"/>
                    </a:lnTo>
                    <a:lnTo>
                      <a:pt x="397" y="170"/>
                    </a:lnTo>
                    <a:lnTo>
                      <a:pt x="408" y="162"/>
                    </a:lnTo>
                    <a:lnTo>
                      <a:pt x="412" y="154"/>
                    </a:lnTo>
                    <a:lnTo>
                      <a:pt x="423" y="152"/>
                    </a:lnTo>
                    <a:lnTo>
                      <a:pt x="440" y="143"/>
                    </a:lnTo>
                    <a:lnTo>
                      <a:pt x="442" y="138"/>
                    </a:lnTo>
                    <a:lnTo>
                      <a:pt x="442" y="141"/>
                    </a:lnTo>
                    <a:lnTo>
                      <a:pt x="448" y="139"/>
                    </a:lnTo>
                    <a:lnTo>
                      <a:pt x="452" y="146"/>
                    </a:lnTo>
                    <a:lnTo>
                      <a:pt x="458" y="147"/>
                    </a:lnTo>
                    <a:lnTo>
                      <a:pt x="458" y="154"/>
                    </a:lnTo>
                    <a:lnTo>
                      <a:pt x="455" y="156"/>
                    </a:lnTo>
                    <a:lnTo>
                      <a:pt x="451" y="157"/>
                    </a:lnTo>
                    <a:lnTo>
                      <a:pt x="449" y="157"/>
                    </a:lnTo>
                    <a:lnTo>
                      <a:pt x="449" y="159"/>
                    </a:lnTo>
                    <a:lnTo>
                      <a:pt x="446" y="159"/>
                    </a:lnTo>
                    <a:lnTo>
                      <a:pt x="445" y="160"/>
                    </a:lnTo>
                    <a:lnTo>
                      <a:pt x="448" y="164"/>
                    </a:lnTo>
                    <a:lnTo>
                      <a:pt x="449" y="165"/>
                    </a:lnTo>
                    <a:lnTo>
                      <a:pt x="452" y="170"/>
                    </a:lnTo>
                    <a:lnTo>
                      <a:pt x="458" y="181"/>
                    </a:lnTo>
                    <a:lnTo>
                      <a:pt x="467" y="192"/>
                    </a:lnTo>
                    <a:lnTo>
                      <a:pt x="485" y="202"/>
                    </a:lnTo>
                    <a:lnTo>
                      <a:pt x="486" y="204"/>
                    </a:lnTo>
                    <a:lnTo>
                      <a:pt x="488" y="204"/>
                    </a:lnTo>
                    <a:lnTo>
                      <a:pt x="491" y="204"/>
                    </a:lnTo>
                    <a:lnTo>
                      <a:pt x="492" y="218"/>
                    </a:lnTo>
                    <a:lnTo>
                      <a:pt x="504" y="221"/>
                    </a:lnTo>
                    <a:lnTo>
                      <a:pt x="513" y="220"/>
                    </a:lnTo>
                    <a:lnTo>
                      <a:pt x="522" y="218"/>
                    </a:lnTo>
                    <a:lnTo>
                      <a:pt x="534" y="220"/>
                    </a:lnTo>
                    <a:lnTo>
                      <a:pt x="541" y="218"/>
                    </a:lnTo>
                    <a:lnTo>
                      <a:pt x="564" y="220"/>
                    </a:lnTo>
                    <a:lnTo>
                      <a:pt x="601" y="223"/>
                    </a:lnTo>
                    <a:lnTo>
                      <a:pt x="622" y="221"/>
                    </a:lnTo>
                    <a:lnTo>
                      <a:pt x="630" y="223"/>
                    </a:lnTo>
                    <a:lnTo>
                      <a:pt x="607" y="292"/>
                    </a:lnTo>
                    <a:lnTo>
                      <a:pt x="593" y="330"/>
                    </a:lnTo>
                    <a:lnTo>
                      <a:pt x="602" y="353"/>
                    </a:lnTo>
                    <a:lnTo>
                      <a:pt x="602" y="378"/>
                    </a:lnTo>
                    <a:lnTo>
                      <a:pt x="601" y="378"/>
                    </a:lnTo>
                    <a:lnTo>
                      <a:pt x="596" y="377"/>
                    </a:lnTo>
                    <a:lnTo>
                      <a:pt x="593" y="377"/>
                    </a:lnTo>
                    <a:lnTo>
                      <a:pt x="583" y="372"/>
                    </a:lnTo>
                    <a:lnTo>
                      <a:pt x="580" y="372"/>
                    </a:lnTo>
                    <a:lnTo>
                      <a:pt x="567" y="367"/>
                    </a:lnTo>
                    <a:lnTo>
                      <a:pt x="559" y="364"/>
                    </a:lnTo>
                    <a:lnTo>
                      <a:pt x="547" y="362"/>
                    </a:lnTo>
                    <a:lnTo>
                      <a:pt x="534" y="361"/>
                    </a:lnTo>
                    <a:lnTo>
                      <a:pt x="522" y="361"/>
                    </a:lnTo>
                    <a:lnTo>
                      <a:pt x="521" y="361"/>
                    </a:lnTo>
                    <a:lnTo>
                      <a:pt x="519" y="359"/>
                    </a:lnTo>
                    <a:lnTo>
                      <a:pt x="525" y="356"/>
                    </a:lnTo>
                    <a:lnTo>
                      <a:pt x="528" y="356"/>
                    </a:lnTo>
                    <a:lnTo>
                      <a:pt x="535" y="353"/>
                    </a:lnTo>
                    <a:lnTo>
                      <a:pt x="535" y="351"/>
                    </a:lnTo>
                    <a:lnTo>
                      <a:pt x="537" y="349"/>
                    </a:lnTo>
                    <a:lnTo>
                      <a:pt x="540" y="343"/>
                    </a:lnTo>
                    <a:lnTo>
                      <a:pt x="538" y="341"/>
                    </a:lnTo>
                    <a:lnTo>
                      <a:pt x="537" y="338"/>
                    </a:lnTo>
                    <a:lnTo>
                      <a:pt x="532" y="337"/>
                    </a:lnTo>
                    <a:lnTo>
                      <a:pt x="527" y="337"/>
                    </a:lnTo>
                    <a:lnTo>
                      <a:pt x="524" y="340"/>
                    </a:lnTo>
                    <a:lnTo>
                      <a:pt x="522" y="340"/>
                    </a:lnTo>
                    <a:lnTo>
                      <a:pt x="521" y="343"/>
                    </a:lnTo>
                    <a:lnTo>
                      <a:pt x="521" y="346"/>
                    </a:lnTo>
                    <a:lnTo>
                      <a:pt x="519" y="346"/>
                    </a:lnTo>
                    <a:lnTo>
                      <a:pt x="515" y="346"/>
                    </a:lnTo>
                    <a:lnTo>
                      <a:pt x="512" y="351"/>
                    </a:lnTo>
                    <a:lnTo>
                      <a:pt x="509" y="349"/>
                    </a:lnTo>
                    <a:lnTo>
                      <a:pt x="509" y="348"/>
                    </a:lnTo>
                    <a:lnTo>
                      <a:pt x="513" y="345"/>
                    </a:lnTo>
                    <a:lnTo>
                      <a:pt x="515" y="341"/>
                    </a:lnTo>
                    <a:lnTo>
                      <a:pt x="513" y="340"/>
                    </a:lnTo>
                    <a:lnTo>
                      <a:pt x="512" y="340"/>
                    </a:lnTo>
                    <a:lnTo>
                      <a:pt x="509" y="337"/>
                    </a:lnTo>
                    <a:lnTo>
                      <a:pt x="507" y="335"/>
                    </a:lnTo>
                    <a:lnTo>
                      <a:pt x="509" y="333"/>
                    </a:lnTo>
                    <a:lnTo>
                      <a:pt x="509" y="332"/>
                    </a:lnTo>
                    <a:lnTo>
                      <a:pt x="506" y="330"/>
                    </a:lnTo>
                    <a:lnTo>
                      <a:pt x="504" y="327"/>
                    </a:lnTo>
                    <a:lnTo>
                      <a:pt x="501" y="327"/>
                    </a:lnTo>
                    <a:lnTo>
                      <a:pt x="500" y="327"/>
                    </a:lnTo>
                    <a:lnTo>
                      <a:pt x="494" y="329"/>
                    </a:lnTo>
                    <a:lnTo>
                      <a:pt x="489" y="335"/>
                    </a:lnTo>
                    <a:lnTo>
                      <a:pt x="488" y="341"/>
                    </a:lnTo>
                    <a:lnTo>
                      <a:pt x="485" y="343"/>
                    </a:lnTo>
                    <a:lnTo>
                      <a:pt x="480" y="343"/>
                    </a:lnTo>
                    <a:lnTo>
                      <a:pt x="479" y="345"/>
                    </a:lnTo>
                    <a:lnTo>
                      <a:pt x="476" y="348"/>
                    </a:lnTo>
                    <a:lnTo>
                      <a:pt x="475" y="349"/>
                    </a:lnTo>
                    <a:lnTo>
                      <a:pt x="476" y="353"/>
                    </a:lnTo>
                    <a:lnTo>
                      <a:pt x="476" y="354"/>
                    </a:lnTo>
                    <a:lnTo>
                      <a:pt x="479" y="354"/>
                    </a:lnTo>
                    <a:lnTo>
                      <a:pt x="483" y="354"/>
                    </a:lnTo>
                    <a:lnTo>
                      <a:pt x="483" y="356"/>
                    </a:lnTo>
                    <a:lnTo>
                      <a:pt x="483" y="357"/>
                    </a:lnTo>
                    <a:lnTo>
                      <a:pt x="483" y="362"/>
                    </a:lnTo>
                    <a:lnTo>
                      <a:pt x="478" y="364"/>
                    </a:lnTo>
                    <a:lnTo>
                      <a:pt x="470" y="364"/>
                    </a:lnTo>
                    <a:lnTo>
                      <a:pt x="467" y="364"/>
                    </a:lnTo>
                    <a:lnTo>
                      <a:pt x="466" y="362"/>
                    </a:lnTo>
                    <a:lnTo>
                      <a:pt x="464" y="364"/>
                    </a:lnTo>
                    <a:lnTo>
                      <a:pt x="464" y="367"/>
                    </a:lnTo>
                    <a:lnTo>
                      <a:pt x="464" y="369"/>
                    </a:lnTo>
                    <a:lnTo>
                      <a:pt x="461" y="369"/>
                    </a:lnTo>
                    <a:lnTo>
                      <a:pt x="458" y="367"/>
                    </a:lnTo>
                    <a:lnTo>
                      <a:pt x="457" y="369"/>
                    </a:lnTo>
                    <a:lnTo>
                      <a:pt x="455" y="369"/>
                    </a:lnTo>
                    <a:lnTo>
                      <a:pt x="452" y="372"/>
                    </a:lnTo>
                    <a:lnTo>
                      <a:pt x="452" y="373"/>
                    </a:lnTo>
                    <a:lnTo>
                      <a:pt x="451" y="373"/>
                    </a:lnTo>
                    <a:lnTo>
                      <a:pt x="448" y="375"/>
                    </a:lnTo>
                    <a:lnTo>
                      <a:pt x="448" y="378"/>
                    </a:lnTo>
                    <a:lnTo>
                      <a:pt x="445" y="380"/>
                    </a:lnTo>
                    <a:lnTo>
                      <a:pt x="437" y="383"/>
                    </a:lnTo>
                    <a:lnTo>
                      <a:pt x="436" y="383"/>
                    </a:lnTo>
                    <a:lnTo>
                      <a:pt x="434" y="388"/>
                    </a:lnTo>
                    <a:lnTo>
                      <a:pt x="434" y="391"/>
                    </a:lnTo>
                    <a:lnTo>
                      <a:pt x="434" y="393"/>
                    </a:lnTo>
                    <a:lnTo>
                      <a:pt x="430" y="394"/>
                    </a:lnTo>
                    <a:lnTo>
                      <a:pt x="427" y="396"/>
                    </a:lnTo>
                    <a:lnTo>
                      <a:pt x="424" y="399"/>
                    </a:lnTo>
                    <a:lnTo>
                      <a:pt x="423" y="399"/>
                    </a:lnTo>
                    <a:lnTo>
                      <a:pt x="420" y="399"/>
                    </a:lnTo>
                    <a:lnTo>
                      <a:pt x="417" y="401"/>
                    </a:lnTo>
                    <a:lnTo>
                      <a:pt x="408" y="402"/>
                    </a:lnTo>
                    <a:lnTo>
                      <a:pt x="406" y="402"/>
                    </a:lnTo>
                    <a:lnTo>
                      <a:pt x="403" y="404"/>
                    </a:lnTo>
                    <a:lnTo>
                      <a:pt x="403" y="406"/>
                    </a:lnTo>
                    <a:lnTo>
                      <a:pt x="402" y="406"/>
                    </a:lnTo>
                    <a:lnTo>
                      <a:pt x="399" y="406"/>
                    </a:lnTo>
                    <a:lnTo>
                      <a:pt x="397" y="409"/>
                    </a:lnTo>
                    <a:lnTo>
                      <a:pt x="390" y="409"/>
                    </a:lnTo>
                    <a:lnTo>
                      <a:pt x="384" y="410"/>
                    </a:lnTo>
                    <a:lnTo>
                      <a:pt x="383" y="412"/>
                    </a:lnTo>
                    <a:lnTo>
                      <a:pt x="383" y="415"/>
                    </a:lnTo>
                    <a:lnTo>
                      <a:pt x="369" y="418"/>
                    </a:lnTo>
                    <a:lnTo>
                      <a:pt x="368" y="420"/>
                    </a:lnTo>
                    <a:lnTo>
                      <a:pt x="359" y="423"/>
                    </a:lnTo>
                    <a:lnTo>
                      <a:pt x="357" y="426"/>
                    </a:lnTo>
                    <a:lnTo>
                      <a:pt x="353" y="428"/>
                    </a:lnTo>
                    <a:lnTo>
                      <a:pt x="347" y="431"/>
                    </a:lnTo>
                    <a:lnTo>
                      <a:pt x="345" y="431"/>
                    </a:lnTo>
                    <a:lnTo>
                      <a:pt x="344" y="433"/>
                    </a:lnTo>
                    <a:lnTo>
                      <a:pt x="342" y="433"/>
                    </a:lnTo>
                    <a:lnTo>
                      <a:pt x="342" y="434"/>
                    </a:lnTo>
                    <a:lnTo>
                      <a:pt x="341" y="433"/>
                    </a:lnTo>
                    <a:lnTo>
                      <a:pt x="339" y="434"/>
                    </a:lnTo>
                    <a:lnTo>
                      <a:pt x="339" y="436"/>
                    </a:lnTo>
                    <a:lnTo>
                      <a:pt x="336" y="434"/>
                    </a:lnTo>
                    <a:lnTo>
                      <a:pt x="336" y="438"/>
                    </a:lnTo>
                    <a:lnTo>
                      <a:pt x="335" y="436"/>
                    </a:lnTo>
                    <a:lnTo>
                      <a:pt x="335" y="438"/>
                    </a:lnTo>
                    <a:lnTo>
                      <a:pt x="334" y="439"/>
                    </a:lnTo>
                    <a:lnTo>
                      <a:pt x="332" y="439"/>
                    </a:lnTo>
                    <a:lnTo>
                      <a:pt x="332" y="441"/>
                    </a:lnTo>
                    <a:lnTo>
                      <a:pt x="331" y="441"/>
                    </a:lnTo>
                    <a:lnTo>
                      <a:pt x="326" y="442"/>
                    </a:lnTo>
                    <a:lnTo>
                      <a:pt x="325" y="442"/>
                    </a:lnTo>
                    <a:lnTo>
                      <a:pt x="325" y="444"/>
                    </a:lnTo>
                    <a:lnTo>
                      <a:pt x="323" y="444"/>
                    </a:lnTo>
                    <a:lnTo>
                      <a:pt x="320" y="446"/>
                    </a:lnTo>
                    <a:lnTo>
                      <a:pt x="319" y="447"/>
                    </a:lnTo>
                    <a:lnTo>
                      <a:pt x="316" y="446"/>
                    </a:lnTo>
                    <a:lnTo>
                      <a:pt x="313" y="447"/>
                    </a:lnTo>
                    <a:lnTo>
                      <a:pt x="308" y="446"/>
                    </a:lnTo>
                    <a:lnTo>
                      <a:pt x="307" y="447"/>
                    </a:lnTo>
                    <a:lnTo>
                      <a:pt x="305" y="446"/>
                    </a:lnTo>
                    <a:lnTo>
                      <a:pt x="302" y="447"/>
                    </a:lnTo>
                    <a:lnTo>
                      <a:pt x="295" y="446"/>
                    </a:lnTo>
                    <a:lnTo>
                      <a:pt x="292" y="447"/>
                    </a:lnTo>
                    <a:lnTo>
                      <a:pt x="290" y="447"/>
                    </a:lnTo>
                    <a:lnTo>
                      <a:pt x="289" y="449"/>
                    </a:lnTo>
                    <a:lnTo>
                      <a:pt x="288" y="449"/>
                    </a:lnTo>
                    <a:lnTo>
                      <a:pt x="288" y="450"/>
                    </a:lnTo>
                    <a:lnTo>
                      <a:pt x="286" y="450"/>
                    </a:lnTo>
                    <a:lnTo>
                      <a:pt x="277" y="450"/>
                    </a:lnTo>
                    <a:lnTo>
                      <a:pt x="276" y="450"/>
                    </a:lnTo>
                    <a:lnTo>
                      <a:pt x="274" y="449"/>
                    </a:lnTo>
                    <a:lnTo>
                      <a:pt x="267" y="447"/>
                    </a:lnTo>
                    <a:lnTo>
                      <a:pt x="264" y="444"/>
                    </a:lnTo>
                    <a:lnTo>
                      <a:pt x="258" y="444"/>
                    </a:lnTo>
                    <a:lnTo>
                      <a:pt x="256" y="442"/>
                    </a:lnTo>
                    <a:lnTo>
                      <a:pt x="243" y="441"/>
                    </a:lnTo>
                    <a:lnTo>
                      <a:pt x="237" y="441"/>
                    </a:lnTo>
                    <a:lnTo>
                      <a:pt x="225" y="433"/>
                    </a:lnTo>
                    <a:lnTo>
                      <a:pt x="221" y="431"/>
                    </a:lnTo>
                    <a:lnTo>
                      <a:pt x="218" y="431"/>
                    </a:lnTo>
                    <a:lnTo>
                      <a:pt x="212" y="428"/>
                    </a:lnTo>
                    <a:lnTo>
                      <a:pt x="212" y="426"/>
                    </a:lnTo>
                    <a:lnTo>
                      <a:pt x="210" y="425"/>
                    </a:lnTo>
                    <a:lnTo>
                      <a:pt x="210" y="423"/>
                    </a:lnTo>
                    <a:lnTo>
                      <a:pt x="209" y="422"/>
                    </a:lnTo>
                    <a:lnTo>
                      <a:pt x="206" y="422"/>
                    </a:lnTo>
                    <a:lnTo>
                      <a:pt x="200" y="418"/>
                    </a:lnTo>
                    <a:lnTo>
                      <a:pt x="194" y="415"/>
                    </a:lnTo>
                    <a:lnTo>
                      <a:pt x="181" y="412"/>
                    </a:lnTo>
                    <a:lnTo>
                      <a:pt x="178" y="412"/>
                    </a:lnTo>
                    <a:lnTo>
                      <a:pt x="175" y="412"/>
                    </a:lnTo>
                    <a:lnTo>
                      <a:pt x="172" y="412"/>
                    </a:lnTo>
                    <a:lnTo>
                      <a:pt x="169" y="414"/>
                    </a:lnTo>
                    <a:lnTo>
                      <a:pt x="161" y="412"/>
                    </a:lnTo>
                    <a:lnTo>
                      <a:pt x="152" y="410"/>
                    </a:lnTo>
                    <a:lnTo>
                      <a:pt x="151" y="410"/>
                    </a:lnTo>
                    <a:lnTo>
                      <a:pt x="145" y="409"/>
                    </a:lnTo>
                    <a:lnTo>
                      <a:pt x="142" y="410"/>
                    </a:lnTo>
                    <a:lnTo>
                      <a:pt x="139" y="409"/>
                    </a:lnTo>
                    <a:lnTo>
                      <a:pt x="132" y="407"/>
                    </a:lnTo>
                    <a:lnTo>
                      <a:pt x="129" y="407"/>
                    </a:lnTo>
                    <a:lnTo>
                      <a:pt x="124" y="409"/>
                    </a:lnTo>
                    <a:lnTo>
                      <a:pt x="114" y="407"/>
                    </a:lnTo>
                    <a:lnTo>
                      <a:pt x="109" y="407"/>
                    </a:lnTo>
                    <a:lnTo>
                      <a:pt x="106" y="402"/>
                    </a:lnTo>
                    <a:lnTo>
                      <a:pt x="97" y="396"/>
                    </a:lnTo>
                    <a:lnTo>
                      <a:pt x="96" y="394"/>
                    </a:lnTo>
                    <a:lnTo>
                      <a:pt x="92" y="389"/>
                    </a:lnTo>
                    <a:lnTo>
                      <a:pt x="87" y="388"/>
                    </a:lnTo>
                    <a:lnTo>
                      <a:pt x="86" y="386"/>
                    </a:lnTo>
                    <a:lnTo>
                      <a:pt x="83" y="385"/>
                    </a:lnTo>
                    <a:lnTo>
                      <a:pt x="81" y="385"/>
                    </a:lnTo>
                    <a:lnTo>
                      <a:pt x="78" y="381"/>
                    </a:lnTo>
                    <a:lnTo>
                      <a:pt x="71" y="378"/>
                    </a:lnTo>
                    <a:lnTo>
                      <a:pt x="69" y="377"/>
                    </a:lnTo>
                    <a:lnTo>
                      <a:pt x="57" y="372"/>
                    </a:lnTo>
                    <a:lnTo>
                      <a:pt x="53" y="367"/>
                    </a:lnTo>
                    <a:lnTo>
                      <a:pt x="48" y="367"/>
                    </a:lnTo>
                    <a:lnTo>
                      <a:pt x="43" y="365"/>
                    </a:lnTo>
                    <a:lnTo>
                      <a:pt x="37" y="364"/>
                    </a:lnTo>
                    <a:lnTo>
                      <a:pt x="31" y="362"/>
                    </a:lnTo>
                    <a:lnTo>
                      <a:pt x="25" y="362"/>
                    </a:lnTo>
                    <a:lnTo>
                      <a:pt x="19" y="359"/>
                    </a:lnTo>
                    <a:lnTo>
                      <a:pt x="8" y="356"/>
                    </a:lnTo>
                    <a:lnTo>
                      <a:pt x="5" y="354"/>
                    </a:lnTo>
                    <a:lnTo>
                      <a:pt x="5" y="353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CC00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99" name="Text Box 40"/>
              <p:cNvSpPr txBox="1">
                <a:spLocks noChangeArrowheads="1"/>
              </p:cNvSpPr>
              <p:nvPr/>
            </p:nvSpPr>
            <p:spPr bwMode="auto">
              <a:xfrm>
                <a:off x="424" y="2718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Oaxaca, </a:t>
                </a:r>
                <a:r>
                  <a:rPr lang="es-MX" sz="1200" b="1" dirty="0" err="1">
                    <a:latin typeface="+mn-lt"/>
                  </a:rPr>
                  <a:t>Oax</a:t>
                </a:r>
                <a:r>
                  <a:rPr lang="es-MX" sz="1200" b="1" dirty="0" smtClean="0">
                    <a:latin typeface="+mn-lt"/>
                  </a:rPr>
                  <a:t>. (2) 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671513" y="4518023"/>
              <a:ext cx="2105025" cy="357188"/>
              <a:chOff x="332" y="2844"/>
              <a:chExt cx="1492" cy="225"/>
            </a:xfrm>
          </p:grpSpPr>
          <p:sp>
            <p:nvSpPr>
              <p:cNvPr id="96" name="Freeform 42"/>
              <p:cNvSpPr>
                <a:spLocks/>
              </p:cNvSpPr>
              <p:nvPr/>
            </p:nvSpPr>
            <p:spPr bwMode="auto">
              <a:xfrm>
                <a:off x="332" y="2872"/>
                <a:ext cx="96" cy="100"/>
              </a:xfrm>
              <a:custGeom>
                <a:avLst/>
                <a:gdLst/>
                <a:ahLst/>
                <a:cxnLst>
                  <a:cxn ang="0">
                    <a:pos x="15" y="360"/>
                  </a:cxn>
                  <a:cxn ang="0">
                    <a:pos x="34" y="344"/>
                  </a:cxn>
                  <a:cxn ang="0">
                    <a:pos x="49" y="341"/>
                  </a:cxn>
                  <a:cxn ang="0">
                    <a:pos x="52" y="327"/>
                  </a:cxn>
                  <a:cxn ang="0">
                    <a:pos x="53" y="315"/>
                  </a:cxn>
                  <a:cxn ang="0">
                    <a:pos x="56" y="296"/>
                  </a:cxn>
                  <a:cxn ang="0">
                    <a:pos x="59" y="271"/>
                  </a:cxn>
                  <a:cxn ang="0">
                    <a:pos x="61" y="227"/>
                  </a:cxn>
                  <a:cxn ang="0">
                    <a:pos x="80" y="202"/>
                  </a:cxn>
                  <a:cxn ang="0">
                    <a:pos x="93" y="223"/>
                  </a:cxn>
                  <a:cxn ang="0">
                    <a:pos x="115" y="247"/>
                  </a:cxn>
                  <a:cxn ang="0">
                    <a:pos x="136" y="240"/>
                  </a:cxn>
                  <a:cxn ang="0">
                    <a:pos x="154" y="245"/>
                  </a:cxn>
                  <a:cxn ang="0">
                    <a:pos x="164" y="229"/>
                  </a:cxn>
                  <a:cxn ang="0">
                    <a:pos x="188" y="223"/>
                  </a:cxn>
                  <a:cxn ang="0">
                    <a:pos x="178" y="210"/>
                  </a:cxn>
                  <a:cxn ang="0">
                    <a:pos x="159" y="203"/>
                  </a:cxn>
                  <a:cxn ang="0">
                    <a:pos x="151" y="186"/>
                  </a:cxn>
                  <a:cxn ang="0">
                    <a:pos x="132" y="176"/>
                  </a:cxn>
                  <a:cxn ang="0">
                    <a:pos x="120" y="157"/>
                  </a:cxn>
                  <a:cxn ang="0">
                    <a:pos x="133" y="114"/>
                  </a:cxn>
                  <a:cxn ang="0">
                    <a:pos x="118" y="81"/>
                  </a:cxn>
                  <a:cxn ang="0">
                    <a:pos x="135" y="78"/>
                  </a:cxn>
                  <a:cxn ang="0">
                    <a:pos x="160" y="38"/>
                  </a:cxn>
                  <a:cxn ang="0">
                    <a:pos x="173" y="13"/>
                  </a:cxn>
                  <a:cxn ang="0">
                    <a:pos x="190" y="1"/>
                  </a:cxn>
                  <a:cxn ang="0">
                    <a:pos x="200" y="35"/>
                  </a:cxn>
                  <a:cxn ang="0">
                    <a:pos x="213" y="54"/>
                  </a:cxn>
                  <a:cxn ang="0">
                    <a:pos x="196" y="59"/>
                  </a:cxn>
                  <a:cxn ang="0">
                    <a:pos x="203" y="109"/>
                  </a:cxn>
                  <a:cxn ang="0">
                    <a:pos x="216" y="112"/>
                  </a:cxn>
                  <a:cxn ang="0">
                    <a:pos x="231" y="99"/>
                  </a:cxn>
                  <a:cxn ang="0">
                    <a:pos x="259" y="115"/>
                  </a:cxn>
                  <a:cxn ang="0">
                    <a:pos x="258" y="128"/>
                  </a:cxn>
                  <a:cxn ang="0">
                    <a:pos x="246" y="146"/>
                  </a:cxn>
                  <a:cxn ang="0">
                    <a:pos x="230" y="190"/>
                  </a:cxn>
                  <a:cxn ang="0">
                    <a:pos x="230" y="208"/>
                  </a:cxn>
                  <a:cxn ang="0">
                    <a:pos x="236" y="226"/>
                  </a:cxn>
                  <a:cxn ang="0">
                    <a:pos x="255" y="234"/>
                  </a:cxn>
                  <a:cxn ang="0">
                    <a:pos x="273" y="245"/>
                  </a:cxn>
                  <a:cxn ang="0">
                    <a:pos x="242" y="258"/>
                  </a:cxn>
                  <a:cxn ang="0">
                    <a:pos x="231" y="293"/>
                  </a:cxn>
                  <a:cxn ang="0">
                    <a:pos x="221" y="320"/>
                  </a:cxn>
                  <a:cxn ang="0">
                    <a:pos x="245" y="330"/>
                  </a:cxn>
                  <a:cxn ang="0">
                    <a:pos x="252" y="359"/>
                  </a:cxn>
                  <a:cxn ang="0">
                    <a:pos x="270" y="356"/>
                  </a:cxn>
                  <a:cxn ang="0">
                    <a:pos x="291" y="364"/>
                  </a:cxn>
                  <a:cxn ang="0">
                    <a:pos x="280" y="383"/>
                  </a:cxn>
                  <a:cxn ang="0">
                    <a:pos x="251" y="396"/>
                  </a:cxn>
                  <a:cxn ang="0">
                    <a:pos x="224" y="396"/>
                  </a:cxn>
                  <a:cxn ang="0">
                    <a:pos x="205" y="415"/>
                  </a:cxn>
                  <a:cxn ang="0">
                    <a:pos x="197" y="413"/>
                  </a:cxn>
                  <a:cxn ang="0">
                    <a:pos x="181" y="375"/>
                  </a:cxn>
                  <a:cxn ang="0">
                    <a:pos x="156" y="383"/>
                  </a:cxn>
                  <a:cxn ang="0">
                    <a:pos x="159" y="418"/>
                  </a:cxn>
                  <a:cxn ang="0">
                    <a:pos x="138" y="421"/>
                  </a:cxn>
                  <a:cxn ang="0">
                    <a:pos x="107" y="418"/>
                  </a:cxn>
                  <a:cxn ang="0">
                    <a:pos x="92" y="429"/>
                  </a:cxn>
                  <a:cxn ang="0">
                    <a:pos x="80" y="431"/>
                  </a:cxn>
                  <a:cxn ang="0">
                    <a:pos x="50" y="418"/>
                  </a:cxn>
                  <a:cxn ang="0">
                    <a:pos x="22" y="396"/>
                  </a:cxn>
                  <a:cxn ang="0">
                    <a:pos x="0" y="370"/>
                  </a:cxn>
                </a:cxnLst>
                <a:rect l="0" t="0" r="r" b="b"/>
                <a:pathLst>
                  <a:path w="294" h="436">
                    <a:moveTo>
                      <a:pt x="0" y="370"/>
                    </a:moveTo>
                    <a:lnTo>
                      <a:pt x="3" y="367"/>
                    </a:lnTo>
                    <a:lnTo>
                      <a:pt x="3" y="365"/>
                    </a:lnTo>
                    <a:lnTo>
                      <a:pt x="9" y="362"/>
                    </a:lnTo>
                    <a:lnTo>
                      <a:pt x="13" y="362"/>
                    </a:lnTo>
                    <a:lnTo>
                      <a:pt x="15" y="360"/>
                    </a:lnTo>
                    <a:lnTo>
                      <a:pt x="16" y="360"/>
                    </a:lnTo>
                    <a:lnTo>
                      <a:pt x="17" y="354"/>
                    </a:lnTo>
                    <a:lnTo>
                      <a:pt x="23" y="352"/>
                    </a:lnTo>
                    <a:lnTo>
                      <a:pt x="29" y="348"/>
                    </a:lnTo>
                    <a:lnTo>
                      <a:pt x="31" y="344"/>
                    </a:lnTo>
                    <a:lnTo>
                      <a:pt x="34" y="344"/>
                    </a:lnTo>
                    <a:lnTo>
                      <a:pt x="35" y="348"/>
                    </a:lnTo>
                    <a:lnTo>
                      <a:pt x="38" y="349"/>
                    </a:lnTo>
                    <a:lnTo>
                      <a:pt x="41" y="354"/>
                    </a:lnTo>
                    <a:lnTo>
                      <a:pt x="44" y="356"/>
                    </a:lnTo>
                    <a:lnTo>
                      <a:pt x="49" y="352"/>
                    </a:lnTo>
                    <a:lnTo>
                      <a:pt x="49" y="341"/>
                    </a:lnTo>
                    <a:lnTo>
                      <a:pt x="49" y="338"/>
                    </a:lnTo>
                    <a:lnTo>
                      <a:pt x="49" y="335"/>
                    </a:lnTo>
                    <a:lnTo>
                      <a:pt x="50" y="328"/>
                    </a:lnTo>
                    <a:lnTo>
                      <a:pt x="50" y="327"/>
                    </a:lnTo>
                    <a:lnTo>
                      <a:pt x="50" y="325"/>
                    </a:lnTo>
                    <a:lnTo>
                      <a:pt x="52" y="327"/>
                    </a:lnTo>
                    <a:lnTo>
                      <a:pt x="55" y="327"/>
                    </a:lnTo>
                    <a:lnTo>
                      <a:pt x="58" y="327"/>
                    </a:lnTo>
                    <a:lnTo>
                      <a:pt x="58" y="323"/>
                    </a:lnTo>
                    <a:lnTo>
                      <a:pt x="58" y="320"/>
                    </a:lnTo>
                    <a:lnTo>
                      <a:pt x="56" y="320"/>
                    </a:lnTo>
                    <a:lnTo>
                      <a:pt x="53" y="315"/>
                    </a:lnTo>
                    <a:lnTo>
                      <a:pt x="53" y="314"/>
                    </a:lnTo>
                    <a:lnTo>
                      <a:pt x="50" y="314"/>
                    </a:lnTo>
                    <a:lnTo>
                      <a:pt x="49" y="312"/>
                    </a:lnTo>
                    <a:lnTo>
                      <a:pt x="50" y="304"/>
                    </a:lnTo>
                    <a:lnTo>
                      <a:pt x="56" y="299"/>
                    </a:lnTo>
                    <a:lnTo>
                      <a:pt x="56" y="296"/>
                    </a:lnTo>
                    <a:lnTo>
                      <a:pt x="55" y="295"/>
                    </a:lnTo>
                    <a:lnTo>
                      <a:pt x="58" y="293"/>
                    </a:lnTo>
                    <a:lnTo>
                      <a:pt x="59" y="290"/>
                    </a:lnTo>
                    <a:lnTo>
                      <a:pt x="59" y="283"/>
                    </a:lnTo>
                    <a:lnTo>
                      <a:pt x="59" y="275"/>
                    </a:lnTo>
                    <a:lnTo>
                      <a:pt x="59" y="271"/>
                    </a:lnTo>
                    <a:lnTo>
                      <a:pt x="61" y="263"/>
                    </a:lnTo>
                    <a:lnTo>
                      <a:pt x="59" y="250"/>
                    </a:lnTo>
                    <a:lnTo>
                      <a:pt x="61" y="245"/>
                    </a:lnTo>
                    <a:lnTo>
                      <a:pt x="62" y="242"/>
                    </a:lnTo>
                    <a:lnTo>
                      <a:pt x="62" y="234"/>
                    </a:lnTo>
                    <a:lnTo>
                      <a:pt x="61" y="227"/>
                    </a:lnTo>
                    <a:lnTo>
                      <a:pt x="62" y="221"/>
                    </a:lnTo>
                    <a:lnTo>
                      <a:pt x="61" y="213"/>
                    </a:lnTo>
                    <a:lnTo>
                      <a:pt x="61" y="202"/>
                    </a:lnTo>
                    <a:lnTo>
                      <a:pt x="69" y="205"/>
                    </a:lnTo>
                    <a:lnTo>
                      <a:pt x="78" y="200"/>
                    </a:lnTo>
                    <a:lnTo>
                      <a:pt x="80" y="202"/>
                    </a:lnTo>
                    <a:lnTo>
                      <a:pt x="81" y="203"/>
                    </a:lnTo>
                    <a:lnTo>
                      <a:pt x="83" y="206"/>
                    </a:lnTo>
                    <a:lnTo>
                      <a:pt x="84" y="208"/>
                    </a:lnTo>
                    <a:lnTo>
                      <a:pt x="89" y="218"/>
                    </a:lnTo>
                    <a:lnTo>
                      <a:pt x="90" y="221"/>
                    </a:lnTo>
                    <a:lnTo>
                      <a:pt x="93" y="223"/>
                    </a:lnTo>
                    <a:lnTo>
                      <a:pt x="95" y="226"/>
                    </a:lnTo>
                    <a:lnTo>
                      <a:pt x="96" y="231"/>
                    </a:lnTo>
                    <a:lnTo>
                      <a:pt x="102" y="237"/>
                    </a:lnTo>
                    <a:lnTo>
                      <a:pt x="104" y="240"/>
                    </a:lnTo>
                    <a:lnTo>
                      <a:pt x="112" y="245"/>
                    </a:lnTo>
                    <a:lnTo>
                      <a:pt x="115" y="247"/>
                    </a:lnTo>
                    <a:lnTo>
                      <a:pt x="117" y="248"/>
                    </a:lnTo>
                    <a:lnTo>
                      <a:pt x="118" y="250"/>
                    </a:lnTo>
                    <a:lnTo>
                      <a:pt x="126" y="251"/>
                    </a:lnTo>
                    <a:lnTo>
                      <a:pt x="133" y="245"/>
                    </a:lnTo>
                    <a:lnTo>
                      <a:pt x="135" y="242"/>
                    </a:lnTo>
                    <a:lnTo>
                      <a:pt x="136" y="240"/>
                    </a:lnTo>
                    <a:lnTo>
                      <a:pt x="142" y="235"/>
                    </a:lnTo>
                    <a:lnTo>
                      <a:pt x="145" y="237"/>
                    </a:lnTo>
                    <a:lnTo>
                      <a:pt x="145" y="240"/>
                    </a:lnTo>
                    <a:lnTo>
                      <a:pt x="150" y="242"/>
                    </a:lnTo>
                    <a:lnTo>
                      <a:pt x="151" y="245"/>
                    </a:lnTo>
                    <a:lnTo>
                      <a:pt x="154" y="245"/>
                    </a:lnTo>
                    <a:lnTo>
                      <a:pt x="156" y="243"/>
                    </a:lnTo>
                    <a:lnTo>
                      <a:pt x="159" y="239"/>
                    </a:lnTo>
                    <a:lnTo>
                      <a:pt x="161" y="237"/>
                    </a:lnTo>
                    <a:lnTo>
                      <a:pt x="161" y="234"/>
                    </a:lnTo>
                    <a:lnTo>
                      <a:pt x="161" y="231"/>
                    </a:lnTo>
                    <a:lnTo>
                      <a:pt x="164" y="229"/>
                    </a:lnTo>
                    <a:lnTo>
                      <a:pt x="169" y="227"/>
                    </a:lnTo>
                    <a:lnTo>
                      <a:pt x="173" y="229"/>
                    </a:lnTo>
                    <a:lnTo>
                      <a:pt x="178" y="229"/>
                    </a:lnTo>
                    <a:lnTo>
                      <a:pt x="182" y="231"/>
                    </a:lnTo>
                    <a:lnTo>
                      <a:pt x="184" y="229"/>
                    </a:lnTo>
                    <a:lnTo>
                      <a:pt x="188" y="223"/>
                    </a:lnTo>
                    <a:lnTo>
                      <a:pt x="188" y="218"/>
                    </a:lnTo>
                    <a:lnTo>
                      <a:pt x="187" y="216"/>
                    </a:lnTo>
                    <a:lnTo>
                      <a:pt x="184" y="215"/>
                    </a:lnTo>
                    <a:lnTo>
                      <a:pt x="181" y="218"/>
                    </a:lnTo>
                    <a:lnTo>
                      <a:pt x="178" y="215"/>
                    </a:lnTo>
                    <a:lnTo>
                      <a:pt x="178" y="210"/>
                    </a:lnTo>
                    <a:lnTo>
                      <a:pt x="175" y="205"/>
                    </a:lnTo>
                    <a:lnTo>
                      <a:pt x="172" y="203"/>
                    </a:lnTo>
                    <a:lnTo>
                      <a:pt x="169" y="203"/>
                    </a:lnTo>
                    <a:lnTo>
                      <a:pt x="164" y="203"/>
                    </a:lnTo>
                    <a:lnTo>
                      <a:pt x="160" y="205"/>
                    </a:lnTo>
                    <a:lnTo>
                      <a:pt x="159" y="203"/>
                    </a:lnTo>
                    <a:lnTo>
                      <a:pt x="159" y="200"/>
                    </a:lnTo>
                    <a:lnTo>
                      <a:pt x="157" y="197"/>
                    </a:lnTo>
                    <a:lnTo>
                      <a:pt x="159" y="190"/>
                    </a:lnTo>
                    <a:lnTo>
                      <a:pt x="157" y="189"/>
                    </a:lnTo>
                    <a:lnTo>
                      <a:pt x="153" y="187"/>
                    </a:lnTo>
                    <a:lnTo>
                      <a:pt x="151" y="186"/>
                    </a:lnTo>
                    <a:lnTo>
                      <a:pt x="147" y="181"/>
                    </a:lnTo>
                    <a:lnTo>
                      <a:pt x="144" y="181"/>
                    </a:lnTo>
                    <a:lnTo>
                      <a:pt x="142" y="179"/>
                    </a:lnTo>
                    <a:lnTo>
                      <a:pt x="138" y="176"/>
                    </a:lnTo>
                    <a:lnTo>
                      <a:pt x="135" y="178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7" y="173"/>
                    </a:lnTo>
                    <a:lnTo>
                      <a:pt x="123" y="173"/>
                    </a:lnTo>
                    <a:lnTo>
                      <a:pt x="120" y="171"/>
                    </a:lnTo>
                    <a:lnTo>
                      <a:pt x="121" y="165"/>
                    </a:lnTo>
                    <a:lnTo>
                      <a:pt x="120" y="157"/>
                    </a:lnTo>
                    <a:lnTo>
                      <a:pt x="118" y="150"/>
                    </a:lnTo>
                    <a:lnTo>
                      <a:pt x="121" y="139"/>
                    </a:lnTo>
                    <a:lnTo>
                      <a:pt x="129" y="130"/>
                    </a:lnTo>
                    <a:lnTo>
                      <a:pt x="132" y="123"/>
                    </a:lnTo>
                    <a:lnTo>
                      <a:pt x="132" y="117"/>
                    </a:lnTo>
                    <a:lnTo>
                      <a:pt x="133" y="114"/>
                    </a:lnTo>
                    <a:lnTo>
                      <a:pt x="135" y="112"/>
                    </a:lnTo>
                    <a:lnTo>
                      <a:pt x="136" y="107"/>
                    </a:lnTo>
                    <a:lnTo>
                      <a:pt x="135" y="96"/>
                    </a:lnTo>
                    <a:lnTo>
                      <a:pt x="126" y="90"/>
                    </a:lnTo>
                    <a:lnTo>
                      <a:pt x="126" y="88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21" y="77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7"/>
                    </a:lnTo>
                    <a:lnTo>
                      <a:pt x="141" y="65"/>
                    </a:lnTo>
                    <a:lnTo>
                      <a:pt x="145" y="62"/>
                    </a:lnTo>
                    <a:lnTo>
                      <a:pt x="157" y="53"/>
                    </a:lnTo>
                    <a:lnTo>
                      <a:pt x="161" y="48"/>
                    </a:lnTo>
                    <a:lnTo>
                      <a:pt x="160" y="38"/>
                    </a:lnTo>
                    <a:lnTo>
                      <a:pt x="163" y="33"/>
                    </a:lnTo>
                    <a:lnTo>
                      <a:pt x="167" y="24"/>
                    </a:lnTo>
                    <a:lnTo>
                      <a:pt x="163" y="19"/>
                    </a:lnTo>
                    <a:lnTo>
                      <a:pt x="163" y="16"/>
                    </a:lnTo>
                    <a:lnTo>
                      <a:pt x="164" y="14"/>
                    </a:lnTo>
                    <a:lnTo>
                      <a:pt x="173" y="13"/>
                    </a:lnTo>
                    <a:lnTo>
                      <a:pt x="176" y="11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9" y="3"/>
                    </a:lnTo>
                    <a:lnTo>
                      <a:pt x="187" y="3"/>
                    </a:lnTo>
                    <a:lnTo>
                      <a:pt x="190" y="1"/>
                    </a:lnTo>
                    <a:lnTo>
                      <a:pt x="193" y="0"/>
                    </a:lnTo>
                    <a:lnTo>
                      <a:pt x="196" y="9"/>
                    </a:lnTo>
                    <a:lnTo>
                      <a:pt x="193" y="24"/>
                    </a:lnTo>
                    <a:lnTo>
                      <a:pt x="194" y="27"/>
                    </a:lnTo>
                    <a:lnTo>
                      <a:pt x="197" y="30"/>
                    </a:lnTo>
                    <a:lnTo>
                      <a:pt x="200" y="35"/>
                    </a:lnTo>
                    <a:lnTo>
                      <a:pt x="203" y="37"/>
                    </a:lnTo>
                    <a:lnTo>
                      <a:pt x="206" y="37"/>
                    </a:lnTo>
                    <a:lnTo>
                      <a:pt x="209" y="38"/>
                    </a:lnTo>
                    <a:lnTo>
                      <a:pt x="216" y="43"/>
                    </a:lnTo>
                    <a:lnTo>
                      <a:pt x="216" y="53"/>
                    </a:lnTo>
                    <a:lnTo>
                      <a:pt x="213" y="54"/>
                    </a:lnTo>
                    <a:lnTo>
                      <a:pt x="208" y="57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59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0" y="64"/>
                    </a:lnTo>
                    <a:lnTo>
                      <a:pt x="187" y="101"/>
                    </a:lnTo>
                    <a:lnTo>
                      <a:pt x="193" y="106"/>
                    </a:lnTo>
                    <a:lnTo>
                      <a:pt x="196" y="109"/>
                    </a:lnTo>
                    <a:lnTo>
                      <a:pt x="197" y="109"/>
                    </a:lnTo>
                    <a:lnTo>
                      <a:pt x="203" y="109"/>
                    </a:lnTo>
                    <a:lnTo>
                      <a:pt x="203" y="114"/>
                    </a:lnTo>
                    <a:lnTo>
                      <a:pt x="206" y="120"/>
                    </a:lnTo>
                    <a:lnTo>
                      <a:pt x="208" y="120"/>
                    </a:lnTo>
                    <a:lnTo>
                      <a:pt x="210" y="118"/>
                    </a:lnTo>
                    <a:lnTo>
                      <a:pt x="213" y="117"/>
                    </a:lnTo>
                    <a:lnTo>
                      <a:pt x="216" y="112"/>
                    </a:lnTo>
                    <a:lnTo>
                      <a:pt x="221" y="109"/>
                    </a:lnTo>
                    <a:lnTo>
                      <a:pt x="222" y="106"/>
                    </a:lnTo>
                    <a:lnTo>
                      <a:pt x="224" y="99"/>
                    </a:lnTo>
                    <a:lnTo>
                      <a:pt x="228" y="98"/>
                    </a:lnTo>
                    <a:lnTo>
                      <a:pt x="230" y="99"/>
                    </a:lnTo>
                    <a:lnTo>
                      <a:pt x="231" y="99"/>
                    </a:lnTo>
                    <a:lnTo>
                      <a:pt x="233" y="99"/>
                    </a:lnTo>
                    <a:lnTo>
                      <a:pt x="236" y="99"/>
                    </a:lnTo>
                    <a:lnTo>
                      <a:pt x="237" y="99"/>
                    </a:lnTo>
                    <a:lnTo>
                      <a:pt x="240" y="104"/>
                    </a:lnTo>
                    <a:lnTo>
                      <a:pt x="242" y="106"/>
                    </a:lnTo>
                    <a:lnTo>
                      <a:pt x="259" y="115"/>
                    </a:lnTo>
                    <a:lnTo>
                      <a:pt x="264" y="117"/>
                    </a:lnTo>
                    <a:lnTo>
                      <a:pt x="265" y="115"/>
                    </a:lnTo>
                    <a:lnTo>
                      <a:pt x="265" y="122"/>
                    </a:lnTo>
                    <a:lnTo>
                      <a:pt x="262" y="122"/>
                    </a:lnTo>
                    <a:lnTo>
                      <a:pt x="261" y="123"/>
                    </a:lnTo>
                    <a:lnTo>
                      <a:pt x="258" y="128"/>
                    </a:lnTo>
                    <a:lnTo>
                      <a:pt x="256" y="130"/>
                    </a:lnTo>
                    <a:lnTo>
                      <a:pt x="252" y="134"/>
                    </a:lnTo>
                    <a:lnTo>
                      <a:pt x="251" y="138"/>
                    </a:lnTo>
                    <a:lnTo>
                      <a:pt x="249" y="139"/>
                    </a:lnTo>
                    <a:lnTo>
                      <a:pt x="246" y="142"/>
                    </a:lnTo>
                    <a:lnTo>
                      <a:pt x="246" y="146"/>
                    </a:lnTo>
                    <a:lnTo>
                      <a:pt x="240" y="155"/>
                    </a:lnTo>
                    <a:lnTo>
                      <a:pt x="239" y="168"/>
                    </a:lnTo>
                    <a:lnTo>
                      <a:pt x="236" y="173"/>
                    </a:lnTo>
                    <a:lnTo>
                      <a:pt x="230" y="184"/>
                    </a:lnTo>
                    <a:lnTo>
                      <a:pt x="231" y="187"/>
                    </a:lnTo>
                    <a:lnTo>
                      <a:pt x="230" y="190"/>
                    </a:lnTo>
                    <a:lnTo>
                      <a:pt x="227" y="190"/>
                    </a:lnTo>
                    <a:lnTo>
                      <a:pt x="224" y="197"/>
                    </a:lnTo>
                    <a:lnTo>
                      <a:pt x="222" y="200"/>
                    </a:lnTo>
                    <a:lnTo>
                      <a:pt x="224" y="202"/>
                    </a:lnTo>
                    <a:lnTo>
                      <a:pt x="225" y="203"/>
                    </a:lnTo>
                    <a:lnTo>
                      <a:pt x="230" y="208"/>
                    </a:lnTo>
                    <a:lnTo>
                      <a:pt x="230" y="210"/>
                    </a:lnTo>
                    <a:lnTo>
                      <a:pt x="227" y="216"/>
                    </a:lnTo>
                    <a:lnTo>
                      <a:pt x="225" y="218"/>
                    </a:lnTo>
                    <a:lnTo>
                      <a:pt x="227" y="219"/>
                    </a:lnTo>
                    <a:lnTo>
                      <a:pt x="228" y="221"/>
                    </a:lnTo>
                    <a:lnTo>
                      <a:pt x="236" y="226"/>
                    </a:lnTo>
                    <a:lnTo>
                      <a:pt x="237" y="226"/>
                    </a:lnTo>
                    <a:lnTo>
                      <a:pt x="239" y="226"/>
                    </a:lnTo>
                    <a:lnTo>
                      <a:pt x="242" y="229"/>
                    </a:lnTo>
                    <a:lnTo>
                      <a:pt x="248" y="231"/>
                    </a:lnTo>
                    <a:lnTo>
                      <a:pt x="249" y="231"/>
                    </a:lnTo>
                    <a:lnTo>
                      <a:pt x="255" y="234"/>
                    </a:lnTo>
                    <a:lnTo>
                      <a:pt x="261" y="234"/>
                    </a:lnTo>
                    <a:lnTo>
                      <a:pt x="267" y="235"/>
                    </a:lnTo>
                    <a:lnTo>
                      <a:pt x="271" y="237"/>
                    </a:lnTo>
                    <a:lnTo>
                      <a:pt x="273" y="239"/>
                    </a:lnTo>
                    <a:lnTo>
                      <a:pt x="274" y="240"/>
                    </a:lnTo>
                    <a:lnTo>
                      <a:pt x="273" y="245"/>
                    </a:lnTo>
                    <a:lnTo>
                      <a:pt x="270" y="250"/>
                    </a:lnTo>
                    <a:lnTo>
                      <a:pt x="264" y="253"/>
                    </a:lnTo>
                    <a:lnTo>
                      <a:pt x="254" y="255"/>
                    </a:lnTo>
                    <a:lnTo>
                      <a:pt x="249" y="255"/>
                    </a:lnTo>
                    <a:lnTo>
                      <a:pt x="246" y="256"/>
                    </a:lnTo>
                    <a:lnTo>
                      <a:pt x="242" y="258"/>
                    </a:lnTo>
                    <a:lnTo>
                      <a:pt x="240" y="256"/>
                    </a:lnTo>
                    <a:lnTo>
                      <a:pt x="237" y="258"/>
                    </a:lnTo>
                    <a:lnTo>
                      <a:pt x="237" y="261"/>
                    </a:lnTo>
                    <a:lnTo>
                      <a:pt x="236" y="288"/>
                    </a:lnTo>
                    <a:lnTo>
                      <a:pt x="233" y="293"/>
                    </a:lnTo>
                    <a:lnTo>
                      <a:pt x="231" y="293"/>
                    </a:lnTo>
                    <a:lnTo>
                      <a:pt x="227" y="298"/>
                    </a:lnTo>
                    <a:lnTo>
                      <a:pt x="224" y="303"/>
                    </a:lnTo>
                    <a:lnTo>
                      <a:pt x="222" y="304"/>
                    </a:lnTo>
                    <a:lnTo>
                      <a:pt x="221" y="306"/>
                    </a:lnTo>
                    <a:lnTo>
                      <a:pt x="219" y="309"/>
                    </a:lnTo>
                    <a:lnTo>
                      <a:pt x="221" y="320"/>
                    </a:lnTo>
                    <a:lnTo>
                      <a:pt x="224" y="325"/>
                    </a:lnTo>
                    <a:lnTo>
                      <a:pt x="227" y="325"/>
                    </a:lnTo>
                    <a:lnTo>
                      <a:pt x="233" y="327"/>
                    </a:lnTo>
                    <a:lnTo>
                      <a:pt x="236" y="328"/>
                    </a:lnTo>
                    <a:lnTo>
                      <a:pt x="239" y="328"/>
                    </a:lnTo>
                    <a:lnTo>
                      <a:pt x="245" y="330"/>
                    </a:lnTo>
                    <a:lnTo>
                      <a:pt x="248" y="333"/>
                    </a:lnTo>
                    <a:lnTo>
                      <a:pt x="248" y="335"/>
                    </a:lnTo>
                    <a:lnTo>
                      <a:pt x="248" y="341"/>
                    </a:lnTo>
                    <a:lnTo>
                      <a:pt x="248" y="344"/>
                    </a:lnTo>
                    <a:lnTo>
                      <a:pt x="249" y="348"/>
                    </a:lnTo>
                    <a:lnTo>
                      <a:pt x="252" y="359"/>
                    </a:lnTo>
                    <a:lnTo>
                      <a:pt x="259" y="359"/>
                    </a:lnTo>
                    <a:lnTo>
                      <a:pt x="261" y="357"/>
                    </a:lnTo>
                    <a:lnTo>
                      <a:pt x="262" y="357"/>
                    </a:lnTo>
                    <a:lnTo>
                      <a:pt x="264" y="356"/>
                    </a:lnTo>
                    <a:lnTo>
                      <a:pt x="267" y="356"/>
                    </a:lnTo>
                    <a:lnTo>
                      <a:pt x="270" y="356"/>
                    </a:lnTo>
                    <a:lnTo>
                      <a:pt x="274" y="354"/>
                    </a:lnTo>
                    <a:lnTo>
                      <a:pt x="280" y="351"/>
                    </a:lnTo>
                    <a:lnTo>
                      <a:pt x="285" y="351"/>
                    </a:lnTo>
                    <a:lnTo>
                      <a:pt x="286" y="352"/>
                    </a:lnTo>
                    <a:lnTo>
                      <a:pt x="289" y="362"/>
                    </a:lnTo>
                    <a:lnTo>
                      <a:pt x="291" y="364"/>
                    </a:lnTo>
                    <a:lnTo>
                      <a:pt x="294" y="365"/>
                    </a:lnTo>
                    <a:lnTo>
                      <a:pt x="289" y="378"/>
                    </a:lnTo>
                    <a:lnTo>
                      <a:pt x="288" y="378"/>
                    </a:lnTo>
                    <a:lnTo>
                      <a:pt x="285" y="381"/>
                    </a:lnTo>
                    <a:lnTo>
                      <a:pt x="282" y="383"/>
                    </a:lnTo>
                    <a:lnTo>
                      <a:pt x="280" y="383"/>
                    </a:lnTo>
                    <a:lnTo>
                      <a:pt x="273" y="383"/>
                    </a:lnTo>
                    <a:lnTo>
                      <a:pt x="267" y="388"/>
                    </a:lnTo>
                    <a:lnTo>
                      <a:pt x="261" y="392"/>
                    </a:lnTo>
                    <a:lnTo>
                      <a:pt x="258" y="396"/>
                    </a:lnTo>
                    <a:lnTo>
                      <a:pt x="254" y="396"/>
                    </a:lnTo>
                    <a:lnTo>
                      <a:pt x="251" y="396"/>
                    </a:lnTo>
                    <a:lnTo>
                      <a:pt x="245" y="391"/>
                    </a:lnTo>
                    <a:lnTo>
                      <a:pt x="242" y="391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28" y="394"/>
                    </a:lnTo>
                    <a:lnTo>
                      <a:pt x="224" y="396"/>
                    </a:lnTo>
                    <a:lnTo>
                      <a:pt x="221" y="397"/>
                    </a:lnTo>
                    <a:lnTo>
                      <a:pt x="215" y="402"/>
                    </a:lnTo>
                    <a:lnTo>
                      <a:pt x="213" y="404"/>
                    </a:lnTo>
                    <a:lnTo>
                      <a:pt x="209" y="407"/>
                    </a:lnTo>
                    <a:lnTo>
                      <a:pt x="205" y="412"/>
                    </a:lnTo>
                    <a:lnTo>
                      <a:pt x="205" y="415"/>
                    </a:lnTo>
                    <a:lnTo>
                      <a:pt x="203" y="421"/>
                    </a:lnTo>
                    <a:lnTo>
                      <a:pt x="202" y="421"/>
                    </a:lnTo>
                    <a:lnTo>
                      <a:pt x="200" y="416"/>
                    </a:lnTo>
                    <a:lnTo>
                      <a:pt x="202" y="415"/>
                    </a:lnTo>
                    <a:lnTo>
                      <a:pt x="199" y="408"/>
                    </a:lnTo>
                    <a:lnTo>
                      <a:pt x="197" y="413"/>
                    </a:lnTo>
                    <a:lnTo>
                      <a:pt x="197" y="416"/>
                    </a:lnTo>
                    <a:lnTo>
                      <a:pt x="194" y="416"/>
                    </a:lnTo>
                    <a:lnTo>
                      <a:pt x="191" y="413"/>
                    </a:lnTo>
                    <a:lnTo>
                      <a:pt x="187" y="400"/>
                    </a:lnTo>
                    <a:lnTo>
                      <a:pt x="178" y="391"/>
                    </a:lnTo>
                    <a:lnTo>
                      <a:pt x="181" y="375"/>
                    </a:lnTo>
                    <a:lnTo>
                      <a:pt x="179" y="373"/>
                    </a:lnTo>
                    <a:lnTo>
                      <a:pt x="178" y="372"/>
                    </a:lnTo>
                    <a:lnTo>
                      <a:pt x="167" y="373"/>
                    </a:lnTo>
                    <a:lnTo>
                      <a:pt x="164" y="375"/>
                    </a:lnTo>
                    <a:lnTo>
                      <a:pt x="160" y="381"/>
                    </a:lnTo>
                    <a:lnTo>
                      <a:pt x="156" y="383"/>
                    </a:lnTo>
                    <a:lnTo>
                      <a:pt x="148" y="402"/>
                    </a:lnTo>
                    <a:lnTo>
                      <a:pt x="150" y="404"/>
                    </a:lnTo>
                    <a:lnTo>
                      <a:pt x="151" y="412"/>
                    </a:lnTo>
                    <a:lnTo>
                      <a:pt x="156" y="413"/>
                    </a:lnTo>
                    <a:lnTo>
                      <a:pt x="157" y="416"/>
                    </a:lnTo>
                    <a:lnTo>
                      <a:pt x="159" y="418"/>
                    </a:lnTo>
                    <a:lnTo>
                      <a:pt x="157" y="421"/>
                    </a:lnTo>
                    <a:lnTo>
                      <a:pt x="150" y="428"/>
                    </a:lnTo>
                    <a:lnTo>
                      <a:pt x="145" y="428"/>
                    </a:lnTo>
                    <a:lnTo>
                      <a:pt x="144" y="429"/>
                    </a:lnTo>
                    <a:lnTo>
                      <a:pt x="139" y="423"/>
                    </a:lnTo>
                    <a:lnTo>
                      <a:pt x="138" y="421"/>
                    </a:lnTo>
                    <a:lnTo>
                      <a:pt x="129" y="421"/>
                    </a:lnTo>
                    <a:lnTo>
                      <a:pt x="124" y="421"/>
                    </a:lnTo>
                    <a:lnTo>
                      <a:pt x="118" y="416"/>
                    </a:lnTo>
                    <a:lnTo>
                      <a:pt x="115" y="418"/>
                    </a:lnTo>
                    <a:lnTo>
                      <a:pt x="110" y="418"/>
                    </a:lnTo>
                    <a:lnTo>
                      <a:pt x="107" y="418"/>
                    </a:lnTo>
                    <a:lnTo>
                      <a:pt x="104" y="416"/>
                    </a:lnTo>
                    <a:lnTo>
                      <a:pt x="99" y="421"/>
                    </a:lnTo>
                    <a:lnTo>
                      <a:pt x="99" y="434"/>
                    </a:lnTo>
                    <a:lnTo>
                      <a:pt x="96" y="436"/>
                    </a:lnTo>
                    <a:lnTo>
                      <a:pt x="95" y="431"/>
                    </a:lnTo>
                    <a:lnTo>
                      <a:pt x="92" y="429"/>
                    </a:lnTo>
                    <a:lnTo>
                      <a:pt x="93" y="426"/>
                    </a:lnTo>
                    <a:lnTo>
                      <a:pt x="90" y="424"/>
                    </a:lnTo>
                    <a:lnTo>
                      <a:pt x="87" y="429"/>
                    </a:lnTo>
                    <a:lnTo>
                      <a:pt x="86" y="431"/>
                    </a:lnTo>
                    <a:lnTo>
                      <a:pt x="81" y="428"/>
                    </a:lnTo>
                    <a:lnTo>
                      <a:pt x="80" y="431"/>
                    </a:lnTo>
                    <a:lnTo>
                      <a:pt x="77" y="431"/>
                    </a:lnTo>
                    <a:lnTo>
                      <a:pt x="74" y="428"/>
                    </a:lnTo>
                    <a:lnTo>
                      <a:pt x="66" y="421"/>
                    </a:lnTo>
                    <a:lnTo>
                      <a:pt x="64" y="418"/>
                    </a:lnTo>
                    <a:lnTo>
                      <a:pt x="56" y="418"/>
                    </a:lnTo>
                    <a:lnTo>
                      <a:pt x="50" y="418"/>
                    </a:lnTo>
                    <a:lnTo>
                      <a:pt x="47" y="415"/>
                    </a:lnTo>
                    <a:lnTo>
                      <a:pt x="37" y="408"/>
                    </a:lnTo>
                    <a:lnTo>
                      <a:pt x="35" y="402"/>
                    </a:lnTo>
                    <a:lnTo>
                      <a:pt x="34" y="400"/>
                    </a:lnTo>
                    <a:lnTo>
                      <a:pt x="29" y="397"/>
                    </a:lnTo>
                    <a:lnTo>
                      <a:pt x="22" y="396"/>
                    </a:lnTo>
                    <a:lnTo>
                      <a:pt x="19" y="391"/>
                    </a:lnTo>
                    <a:lnTo>
                      <a:pt x="17" y="384"/>
                    </a:lnTo>
                    <a:lnTo>
                      <a:pt x="16" y="383"/>
                    </a:lnTo>
                    <a:lnTo>
                      <a:pt x="13" y="381"/>
                    </a:lnTo>
                    <a:lnTo>
                      <a:pt x="10" y="381"/>
                    </a:lnTo>
                    <a:lnTo>
                      <a:pt x="0" y="3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CC66">
                      <a:gamma/>
                      <a:shade val="2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97" name="Text Box 43"/>
              <p:cNvSpPr txBox="1">
                <a:spLocks noChangeArrowheads="1"/>
              </p:cNvSpPr>
              <p:nvPr/>
            </p:nvSpPr>
            <p:spPr bwMode="auto">
              <a:xfrm>
                <a:off x="432" y="2844"/>
                <a:ext cx="1392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Puebla, </a:t>
                </a:r>
                <a:r>
                  <a:rPr lang="es-MX" sz="1200" b="1" dirty="0" err="1">
                    <a:latin typeface="+mn-lt"/>
                  </a:rPr>
                  <a:t>Pue</a:t>
                </a:r>
                <a:r>
                  <a:rPr lang="es-MX" sz="1200" b="1" dirty="0" smtClean="0">
                    <a:latin typeface="+mn-lt"/>
                  </a:rPr>
                  <a:t>. (2)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671513" y="4746625"/>
              <a:ext cx="2100262" cy="274638"/>
              <a:chOff x="332" y="2986"/>
              <a:chExt cx="1488" cy="173"/>
            </a:xfrm>
          </p:grpSpPr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32" y="3005"/>
                <a:ext cx="96" cy="107"/>
              </a:xfrm>
              <a:custGeom>
                <a:avLst/>
                <a:gdLst/>
                <a:ahLst/>
                <a:cxnLst>
                  <a:cxn ang="0">
                    <a:pos x="14" y="218"/>
                  </a:cxn>
                  <a:cxn ang="0">
                    <a:pos x="20" y="264"/>
                  </a:cxn>
                  <a:cxn ang="0">
                    <a:pos x="41" y="282"/>
                  </a:cxn>
                  <a:cxn ang="0">
                    <a:pos x="72" y="304"/>
                  </a:cxn>
                  <a:cxn ang="0">
                    <a:pos x="84" y="309"/>
                  </a:cxn>
                  <a:cxn ang="0">
                    <a:pos x="103" y="308"/>
                  </a:cxn>
                  <a:cxn ang="0">
                    <a:pos x="127" y="277"/>
                  </a:cxn>
                  <a:cxn ang="0">
                    <a:pos x="142" y="292"/>
                  </a:cxn>
                  <a:cxn ang="0">
                    <a:pos x="136" y="322"/>
                  </a:cxn>
                  <a:cxn ang="0">
                    <a:pos x="142" y="344"/>
                  </a:cxn>
                  <a:cxn ang="0">
                    <a:pos x="143" y="370"/>
                  </a:cxn>
                  <a:cxn ang="0">
                    <a:pos x="127" y="417"/>
                  </a:cxn>
                  <a:cxn ang="0">
                    <a:pos x="137" y="428"/>
                  </a:cxn>
                  <a:cxn ang="0">
                    <a:pos x="171" y="441"/>
                  </a:cxn>
                  <a:cxn ang="0">
                    <a:pos x="199" y="461"/>
                  </a:cxn>
                  <a:cxn ang="0">
                    <a:pos x="223" y="477"/>
                  </a:cxn>
                  <a:cxn ang="0">
                    <a:pos x="241" y="458"/>
                  </a:cxn>
                  <a:cxn ang="0">
                    <a:pos x="269" y="455"/>
                  </a:cxn>
                  <a:cxn ang="0">
                    <a:pos x="302" y="477"/>
                  </a:cxn>
                  <a:cxn ang="0">
                    <a:pos x="326" y="482"/>
                  </a:cxn>
                  <a:cxn ang="0">
                    <a:pos x="335" y="466"/>
                  </a:cxn>
                  <a:cxn ang="0">
                    <a:pos x="366" y="481"/>
                  </a:cxn>
                  <a:cxn ang="0">
                    <a:pos x="375" y="484"/>
                  </a:cxn>
                  <a:cxn ang="0">
                    <a:pos x="381" y="468"/>
                  </a:cxn>
                  <a:cxn ang="0">
                    <a:pos x="398" y="453"/>
                  </a:cxn>
                  <a:cxn ang="0">
                    <a:pos x="407" y="465"/>
                  </a:cxn>
                  <a:cxn ang="0">
                    <a:pos x="434" y="500"/>
                  </a:cxn>
                  <a:cxn ang="0">
                    <a:pos x="449" y="497"/>
                  </a:cxn>
                  <a:cxn ang="0">
                    <a:pos x="464" y="506"/>
                  </a:cxn>
                  <a:cxn ang="0">
                    <a:pos x="477" y="508"/>
                  </a:cxn>
                  <a:cxn ang="0">
                    <a:pos x="490" y="511"/>
                  </a:cxn>
                  <a:cxn ang="0">
                    <a:pos x="492" y="487"/>
                  </a:cxn>
                  <a:cxn ang="0">
                    <a:pos x="507" y="479"/>
                  </a:cxn>
                  <a:cxn ang="0">
                    <a:pos x="499" y="463"/>
                  </a:cxn>
                  <a:cxn ang="0">
                    <a:pos x="508" y="439"/>
                  </a:cxn>
                  <a:cxn ang="0">
                    <a:pos x="511" y="420"/>
                  </a:cxn>
                  <a:cxn ang="0">
                    <a:pos x="511" y="405"/>
                  </a:cxn>
                  <a:cxn ang="0">
                    <a:pos x="501" y="384"/>
                  </a:cxn>
                  <a:cxn ang="0">
                    <a:pos x="496" y="352"/>
                  </a:cxn>
                  <a:cxn ang="0">
                    <a:pos x="440" y="343"/>
                  </a:cxn>
                  <a:cxn ang="0">
                    <a:pos x="398" y="336"/>
                  </a:cxn>
                  <a:cxn ang="0">
                    <a:pos x="378" y="301"/>
                  </a:cxn>
                  <a:cxn ang="0">
                    <a:pos x="358" y="300"/>
                  </a:cxn>
                  <a:cxn ang="0">
                    <a:pos x="291" y="277"/>
                  </a:cxn>
                  <a:cxn ang="0">
                    <a:pos x="302" y="251"/>
                  </a:cxn>
                  <a:cxn ang="0">
                    <a:pos x="290" y="218"/>
                  </a:cxn>
                  <a:cxn ang="0">
                    <a:pos x="277" y="210"/>
                  </a:cxn>
                  <a:cxn ang="0">
                    <a:pos x="232" y="213"/>
                  </a:cxn>
                  <a:cxn ang="0">
                    <a:pos x="228" y="120"/>
                  </a:cxn>
                  <a:cxn ang="0">
                    <a:pos x="211" y="67"/>
                  </a:cxn>
                  <a:cxn ang="0">
                    <a:pos x="196" y="16"/>
                  </a:cxn>
                  <a:cxn ang="0">
                    <a:pos x="185" y="0"/>
                  </a:cxn>
                  <a:cxn ang="0">
                    <a:pos x="189" y="11"/>
                  </a:cxn>
                  <a:cxn ang="0">
                    <a:pos x="167" y="30"/>
                  </a:cxn>
                  <a:cxn ang="0">
                    <a:pos x="143" y="56"/>
                  </a:cxn>
                  <a:cxn ang="0">
                    <a:pos x="144" y="91"/>
                  </a:cxn>
                  <a:cxn ang="0">
                    <a:pos x="82" y="170"/>
                  </a:cxn>
                  <a:cxn ang="0">
                    <a:pos x="35" y="183"/>
                  </a:cxn>
                  <a:cxn ang="0">
                    <a:pos x="9" y="199"/>
                  </a:cxn>
                </a:cxnLst>
                <a:rect l="0" t="0" r="r" b="b"/>
                <a:pathLst>
                  <a:path w="514" h="511">
                    <a:moveTo>
                      <a:pt x="0" y="208"/>
                    </a:moveTo>
                    <a:lnTo>
                      <a:pt x="2" y="211"/>
                    </a:lnTo>
                    <a:lnTo>
                      <a:pt x="8" y="213"/>
                    </a:lnTo>
                    <a:lnTo>
                      <a:pt x="14" y="218"/>
                    </a:lnTo>
                    <a:lnTo>
                      <a:pt x="15" y="221"/>
                    </a:lnTo>
                    <a:lnTo>
                      <a:pt x="15" y="253"/>
                    </a:lnTo>
                    <a:lnTo>
                      <a:pt x="18" y="258"/>
                    </a:lnTo>
                    <a:lnTo>
                      <a:pt x="20" y="264"/>
                    </a:lnTo>
                    <a:lnTo>
                      <a:pt x="30" y="277"/>
                    </a:lnTo>
                    <a:lnTo>
                      <a:pt x="33" y="277"/>
                    </a:lnTo>
                    <a:lnTo>
                      <a:pt x="35" y="279"/>
                    </a:lnTo>
                    <a:lnTo>
                      <a:pt x="41" y="282"/>
                    </a:lnTo>
                    <a:lnTo>
                      <a:pt x="45" y="282"/>
                    </a:lnTo>
                    <a:lnTo>
                      <a:pt x="49" y="287"/>
                    </a:lnTo>
                    <a:lnTo>
                      <a:pt x="57" y="290"/>
                    </a:lnTo>
                    <a:lnTo>
                      <a:pt x="72" y="304"/>
                    </a:lnTo>
                    <a:lnTo>
                      <a:pt x="75" y="314"/>
                    </a:lnTo>
                    <a:lnTo>
                      <a:pt x="79" y="320"/>
                    </a:lnTo>
                    <a:lnTo>
                      <a:pt x="84" y="317"/>
                    </a:lnTo>
                    <a:lnTo>
                      <a:pt x="84" y="309"/>
                    </a:lnTo>
                    <a:lnTo>
                      <a:pt x="85" y="308"/>
                    </a:lnTo>
                    <a:lnTo>
                      <a:pt x="94" y="312"/>
                    </a:lnTo>
                    <a:lnTo>
                      <a:pt x="100" y="312"/>
                    </a:lnTo>
                    <a:lnTo>
                      <a:pt x="103" y="308"/>
                    </a:lnTo>
                    <a:lnTo>
                      <a:pt x="115" y="296"/>
                    </a:lnTo>
                    <a:lnTo>
                      <a:pt x="119" y="290"/>
                    </a:lnTo>
                    <a:lnTo>
                      <a:pt x="121" y="275"/>
                    </a:lnTo>
                    <a:lnTo>
                      <a:pt x="127" y="277"/>
                    </a:lnTo>
                    <a:lnTo>
                      <a:pt x="131" y="283"/>
                    </a:lnTo>
                    <a:lnTo>
                      <a:pt x="137" y="287"/>
                    </a:lnTo>
                    <a:lnTo>
                      <a:pt x="140" y="287"/>
                    </a:lnTo>
                    <a:lnTo>
                      <a:pt x="142" y="292"/>
                    </a:lnTo>
                    <a:lnTo>
                      <a:pt x="142" y="298"/>
                    </a:lnTo>
                    <a:lnTo>
                      <a:pt x="144" y="304"/>
                    </a:lnTo>
                    <a:lnTo>
                      <a:pt x="142" y="316"/>
                    </a:lnTo>
                    <a:lnTo>
                      <a:pt x="136" y="322"/>
                    </a:lnTo>
                    <a:lnTo>
                      <a:pt x="133" y="325"/>
                    </a:lnTo>
                    <a:lnTo>
                      <a:pt x="133" y="332"/>
                    </a:lnTo>
                    <a:lnTo>
                      <a:pt x="139" y="340"/>
                    </a:lnTo>
                    <a:lnTo>
                      <a:pt x="142" y="344"/>
                    </a:lnTo>
                    <a:lnTo>
                      <a:pt x="144" y="344"/>
                    </a:lnTo>
                    <a:lnTo>
                      <a:pt x="144" y="348"/>
                    </a:lnTo>
                    <a:lnTo>
                      <a:pt x="144" y="364"/>
                    </a:lnTo>
                    <a:lnTo>
                      <a:pt x="143" y="370"/>
                    </a:lnTo>
                    <a:lnTo>
                      <a:pt x="142" y="388"/>
                    </a:lnTo>
                    <a:lnTo>
                      <a:pt x="133" y="405"/>
                    </a:lnTo>
                    <a:lnTo>
                      <a:pt x="131" y="410"/>
                    </a:lnTo>
                    <a:lnTo>
                      <a:pt x="127" y="417"/>
                    </a:lnTo>
                    <a:lnTo>
                      <a:pt x="125" y="423"/>
                    </a:lnTo>
                    <a:lnTo>
                      <a:pt x="128" y="426"/>
                    </a:lnTo>
                    <a:lnTo>
                      <a:pt x="134" y="426"/>
                    </a:lnTo>
                    <a:lnTo>
                      <a:pt x="137" y="428"/>
                    </a:lnTo>
                    <a:lnTo>
                      <a:pt x="143" y="429"/>
                    </a:lnTo>
                    <a:lnTo>
                      <a:pt x="146" y="437"/>
                    </a:lnTo>
                    <a:lnTo>
                      <a:pt x="159" y="439"/>
                    </a:lnTo>
                    <a:lnTo>
                      <a:pt x="171" y="441"/>
                    </a:lnTo>
                    <a:lnTo>
                      <a:pt x="177" y="439"/>
                    </a:lnTo>
                    <a:lnTo>
                      <a:pt x="186" y="455"/>
                    </a:lnTo>
                    <a:lnTo>
                      <a:pt x="196" y="461"/>
                    </a:lnTo>
                    <a:lnTo>
                      <a:pt x="199" y="461"/>
                    </a:lnTo>
                    <a:lnTo>
                      <a:pt x="208" y="468"/>
                    </a:lnTo>
                    <a:lnTo>
                      <a:pt x="211" y="473"/>
                    </a:lnTo>
                    <a:lnTo>
                      <a:pt x="217" y="476"/>
                    </a:lnTo>
                    <a:lnTo>
                      <a:pt x="223" y="477"/>
                    </a:lnTo>
                    <a:lnTo>
                      <a:pt x="231" y="476"/>
                    </a:lnTo>
                    <a:lnTo>
                      <a:pt x="234" y="471"/>
                    </a:lnTo>
                    <a:lnTo>
                      <a:pt x="235" y="461"/>
                    </a:lnTo>
                    <a:lnTo>
                      <a:pt x="241" y="458"/>
                    </a:lnTo>
                    <a:lnTo>
                      <a:pt x="253" y="452"/>
                    </a:lnTo>
                    <a:lnTo>
                      <a:pt x="259" y="455"/>
                    </a:lnTo>
                    <a:lnTo>
                      <a:pt x="265" y="455"/>
                    </a:lnTo>
                    <a:lnTo>
                      <a:pt x="269" y="455"/>
                    </a:lnTo>
                    <a:lnTo>
                      <a:pt x="274" y="455"/>
                    </a:lnTo>
                    <a:lnTo>
                      <a:pt x="278" y="460"/>
                    </a:lnTo>
                    <a:lnTo>
                      <a:pt x="283" y="463"/>
                    </a:lnTo>
                    <a:lnTo>
                      <a:pt x="302" y="477"/>
                    </a:lnTo>
                    <a:lnTo>
                      <a:pt x="306" y="477"/>
                    </a:lnTo>
                    <a:lnTo>
                      <a:pt x="317" y="481"/>
                    </a:lnTo>
                    <a:lnTo>
                      <a:pt x="323" y="481"/>
                    </a:lnTo>
                    <a:lnTo>
                      <a:pt x="326" y="482"/>
                    </a:lnTo>
                    <a:lnTo>
                      <a:pt x="330" y="477"/>
                    </a:lnTo>
                    <a:lnTo>
                      <a:pt x="330" y="474"/>
                    </a:lnTo>
                    <a:lnTo>
                      <a:pt x="332" y="468"/>
                    </a:lnTo>
                    <a:lnTo>
                      <a:pt x="335" y="466"/>
                    </a:lnTo>
                    <a:lnTo>
                      <a:pt x="343" y="469"/>
                    </a:lnTo>
                    <a:lnTo>
                      <a:pt x="351" y="477"/>
                    </a:lnTo>
                    <a:lnTo>
                      <a:pt x="361" y="482"/>
                    </a:lnTo>
                    <a:lnTo>
                      <a:pt x="366" y="481"/>
                    </a:lnTo>
                    <a:lnTo>
                      <a:pt x="367" y="479"/>
                    </a:lnTo>
                    <a:lnTo>
                      <a:pt x="369" y="479"/>
                    </a:lnTo>
                    <a:lnTo>
                      <a:pt x="373" y="481"/>
                    </a:lnTo>
                    <a:lnTo>
                      <a:pt x="375" y="484"/>
                    </a:lnTo>
                    <a:lnTo>
                      <a:pt x="378" y="484"/>
                    </a:lnTo>
                    <a:lnTo>
                      <a:pt x="381" y="481"/>
                    </a:lnTo>
                    <a:lnTo>
                      <a:pt x="381" y="471"/>
                    </a:lnTo>
                    <a:lnTo>
                      <a:pt x="381" y="468"/>
                    </a:lnTo>
                    <a:lnTo>
                      <a:pt x="382" y="465"/>
                    </a:lnTo>
                    <a:lnTo>
                      <a:pt x="388" y="455"/>
                    </a:lnTo>
                    <a:lnTo>
                      <a:pt x="392" y="452"/>
                    </a:lnTo>
                    <a:lnTo>
                      <a:pt x="398" y="453"/>
                    </a:lnTo>
                    <a:lnTo>
                      <a:pt x="397" y="455"/>
                    </a:lnTo>
                    <a:lnTo>
                      <a:pt x="400" y="457"/>
                    </a:lnTo>
                    <a:lnTo>
                      <a:pt x="406" y="453"/>
                    </a:lnTo>
                    <a:lnTo>
                      <a:pt x="407" y="465"/>
                    </a:lnTo>
                    <a:lnTo>
                      <a:pt x="409" y="466"/>
                    </a:lnTo>
                    <a:lnTo>
                      <a:pt x="416" y="485"/>
                    </a:lnTo>
                    <a:lnTo>
                      <a:pt x="431" y="511"/>
                    </a:lnTo>
                    <a:lnTo>
                      <a:pt x="434" y="500"/>
                    </a:lnTo>
                    <a:lnTo>
                      <a:pt x="435" y="497"/>
                    </a:lnTo>
                    <a:lnTo>
                      <a:pt x="440" y="495"/>
                    </a:lnTo>
                    <a:lnTo>
                      <a:pt x="441" y="495"/>
                    </a:lnTo>
                    <a:lnTo>
                      <a:pt x="449" y="497"/>
                    </a:lnTo>
                    <a:lnTo>
                      <a:pt x="452" y="503"/>
                    </a:lnTo>
                    <a:lnTo>
                      <a:pt x="455" y="506"/>
                    </a:lnTo>
                    <a:lnTo>
                      <a:pt x="458" y="506"/>
                    </a:lnTo>
                    <a:lnTo>
                      <a:pt x="464" y="506"/>
                    </a:lnTo>
                    <a:lnTo>
                      <a:pt x="467" y="508"/>
                    </a:lnTo>
                    <a:lnTo>
                      <a:pt x="471" y="509"/>
                    </a:lnTo>
                    <a:lnTo>
                      <a:pt x="473" y="508"/>
                    </a:lnTo>
                    <a:lnTo>
                      <a:pt x="477" y="508"/>
                    </a:lnTo>
                    <a:lnTo>
                      <a:pt x="479" y="509"/>
                    </a:lnTo>
                    <a:lnTo>
                      <a:pt x="483" y="509"/>
                    </a:lnTo>
                    <a:lnTo>
                      <a:pt x="489" y="511"/>
                    </a:lnTo>
                    <a:lnTo>
                      <a:pt x="490" y="511"/>
                    </a:lnTo>
                    <a:lnTo>
                      <a:pt x="493" y="509"/>
                    </a:lnTo>
                    <a:lnTo>
                      <a:pt x="495" y="505"/>
                    </a:lnTo>
                    <a:lnTo>
                      <a:pt x="495" y="495"/>
                    </a:lnTo>
                    <a:lnTo>
                      <a:pt x="492" y="487"/>
                    </a:lnTo>
                    <a:lnTo>
                      <a:pt x="493" y="484"/>
                    </a:lnTo>
                    <a:lnTo>
                      <a:pt x="502" y="482"/>
                    </a:lnTo>
                    <a:lnTo>
                      <a:pt x="504" y="481"/>
                    </a:lnTo>
                    <a:lnTo>
                      <a:pt x="507" y="479"/>
                    </a:lnTo>
                    <a:lnTo>
                      <a:pt x="508" y="476"/>
                    </a:lnTo>
                    <a:lnTo>
                      <a:pt x="507" y="471"/>
                    </a:lnTo>
                    <a:lnTo>
                      <a:pt x="501" y="466"/>
                    </a:lnTo>
                    <a:lnTo>
                      <a:pt x="499" y="463"/>
                    </a:lnTo>
                    <a:lnTo>
                      <a:pt x="499" y="458"/>
                    </a:lnTo>
                    <a:lnTo>
                      <a:pt x="498" y="457"/>
                    </a:lnTo>
                    <a:lnTo>
                      <a:pt x="501" y="445"/>
                    </a:lnTo>
                    <a:lnTo>
                      <a:pt x="508" y="439"/>
                    </a:lnTo>
                    <a:lnTo>
                      <a:pt x="513" y="434"/>
                    </a:lnTo>
                    <a:lnTo>
                      <a:pt x="514" y="431"/>
                    </a:lnTo>
                    <a:lnTo>
                      <a:pt x="514" y="425"/>
                    </a:lnTo>
                    <a:lnTo>
                      <a:pt x="511" y="420"/>
                    </a:lnTo>
                    <a:lnTo>
                      <a:pt x="510" y="418"/>
                    </a:lnTo>
                    <a:lnTo>
                      <a:pt x="511" y="410"/>
                    </a:lnTo>
                    <a:lnTo>
                      <a:pt x="511" y="407"/>
                    </a:lnTo>
                    <a:lnTo>
                      <a:pt x="511" y="405"/>
                    </a:lnTo>
                    <a:lnTo>
                      <a:pt x="507" y="402"/>
                    </a:lnTo>
                    <a:lnTo>
                      <a:pt x="487" y="399"/>
                    </a:lnTo>
                    <a:lnTo>
                      <a:pt x="496" y="397"/>
                    </a:lnTo>
                    <a:lnTo>
                      <a:pt x="501" y="384"/>
                    </a:lnTo>
                    <a:lnTo>
                      <a:pt x="499" y="375"/>
                    </a:lnTo>
                    <a:lnTo>
                      <a:pt x="510" y="367"/>
                    </a:lnTo>
                    <a:lnTo>
                      <a:pt x="508" y="360"/>
                    </a:lnTo>
                    <a:lnTo>
                      <a:pt x="496" y="352"/>
                    </a:lnTo>
                    <a:lnTo>
                      <a:pt x="505" y="336"/>
                    </a:lnTo>
                    <a:lnTo>
                      <a:pt x="458" y="341"/>
                    </a:lnTo>
                    <a:lnTo>
                      <a:pt x="458" y="338"/>
                    </a:lnTo>
                    <a:lnTo>
                      <a:pt x="440" y="343"/>
                    </a:lnTo>
                    <a:lnTo>
                      <a:pt x="422" y="336"/>
                    </a:lnTo>
                    <a:lnTo>
                      <a:pt x="415" y="340"/>
                    </a:lnTo>
                    <a:lnTo>
                      <a:pt x="404" y="336"/>
                    </a:lnTo>
                    <a:lnTo>
                      <a:pt x="398" y="336"/>
                    </a:lnTo>
                    <a:lnTo>
                      <a:pt x="389" y="333"/>
                    </a:lnTo>
                    <a:lnTo>
                      <a:pt x="385" y="327"/>
                    </a:lnTo>
                    <a:lnTo>
                      <a:pt x="383" y="314"/>
                    </a:lnTo>
                    <a:lnTo>
                      <a:pt x="378" y="301"/>
                    </a:lnTo>
                    <a:lnTo>
                      <a:pt x="363" y="290"/>
                    </a:lnTo>
                    <a:lnTo>
                      <a:pt x="355" y="290"/>
                    </a:lnTo>
                    <a:lnTo>
                      <a:pt x="355" y="293"/>
                    </a:lnTo>
                    <a:lnTo>
                      <a:pt x="358" y="300"/>
                    </a:lnTo>
                    <a:lnTo>
                      <a:pt x="357" y="304"/>
                    </a:lnTo>
                    <a:lnTo>
                      <a:pt x="312" y="285"/>
                    </a:lnTo>
                    <a:lnTo>
                      <a:pt x="294" y="280"/>
                    </a:lnTo>
                    <a:lnTo>
                      <a:pt x="291" y="277"/>
                    </a:lnTo>
                    <a:lnTo>
                      <a:pt x="290" y="271"/>
                    </a:lnTo>
                    <a:lnTo>
                      <a:pt x="293" y="255"/>
                    </a:lnTo>
                    <a:lnTo>
                      <a:pt x="300" y="253"/>
                    </a:lnTo>
                    <a:lnTo>
                      <a:pt x="302" y="251"/>
                    </a:lnTo>
                    <a:lnTo>
                      <a:pt x="303" y="237"/>
                    </a:lnTo>
                    <a:lnTo>
                      <a:pt x="293" y="227"/>
                    </a:lnTo>
                    <a:lnTo>
                      <a:pt x="293" y="223"/>
                    </a:lnTo>
                    <a:lnTo>
                      <a:pt x="290" y="218"/>
                    </a:lnTo>
                    <a:lnTo>
                      <a:pt x="281" y="221"/>
                    </a:lnTo>
                    <a:lnTo>
                      <a:pt x="280" y="219"/>
                    </a:lnTo>
                    <a:lnTo>
                      <a:pt x="277" y="215"/>
                    </a:lnTo>
                    <a:lnTo>
                      <a:pt x="277" y="210"/>
                    </a:lnTo>
                    <a:lnTo>
                      <a:pt x="277" y="208"/>
                    </a:lnTo>
                    <a:lnTo>
                      <a:pt x="254" y="207"/>
                    </a:lnTo>
                    <a:lnTo>
                      <a:pt x="254" y="215"/>
                    </a:lnTo>
                    <a:lnTo>
                      <a:pt x="232" y="213"/>
                    </a:lnTo>
                    <a:lnTo>
                      <a:pt x="229" y="203"/>
                    </a:lnTo>
                    <a:lnTo>
                      <a:pt x="231" y="178"/>
                    </a:lnTo>
                    <a:lnTo>
                      <a:pt x="229" y="130"/>
                    </a:lnTo>
                    <a:lnTo>
                      <a:pt x="228" y="120"/>
                    </a:lnTo>
                    <a:lnTo>
                      <a:pt x="222" y="107"/>
                    </a:lnTo>
                    <a:lnTo>
                      <a:pt x="214" y="96"/>
                    </a:lnTo>
                    <a:lnTo>
                      <a:pt x="211" y="86"/>
                    </a:lnTo>
                    <a:lnTo>
                      <a:pt x="211" y="67"/>
                    </a:lnTo>
                    <a:lnTo>
                      <a:pt x="213" y="58"/>
                    </a:lnTo>
                    <a:lnTo>
                      <a:pt x="211" y="43"/>
                    </a:lnTo>
                    <a:lnTo>
                      <a:pt x="210" y="38"/>
                    </a:lnTo>
                    <a:lnTo>
                      <a:pt x="196" y="16"/>
                    </a:lnTo>
                    <a:lnTo>
                      <a:pt x="191" y="6"/>
                    </a:lnTo>
                    <a:lnTo>
                      <a:pt x="189" y="5"/>
                    </a:lnTo>
                    <a:lnTo>
                      <a:pt x="188" y="1"/>
                    </a:lnTo>
                    <a:lnTo>
                      <a:pt x="185" y="0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6" y="8"/>
                    </a:lnTo>
                    <a:lnTo>
                      <a:pt x="189" y="11"/>
                    </a:lnTo>
                    <a:lnTo>
                      <a:pt x="186" y="16"/>
                    </a:lnTo>
                    <a:lnTo>
                      <a:pt x="182" y="17"/>
                    </a:lnTo>
                    <a:lnTo>
                      <a:pt x="170" y="25"/>
                    </a:lnTo>
                    <a:lnTo>
                      <a:pt x="167" y="30"/>
                    </a:lnTo>
                    <a:lnTo>
                      <a:pt x="164" y="43"/>
                    </a:lnTo>
                    <a:lnTo>
                      <a:pt x="164" y="51"/>
                    </a:lnTo>
                    <a:lnTo>
                      <a:pt x="158" y="58"/>
                    </a:lnTo>
                    <a:lnTo>
                      <a:pt x="143" y="56"/>
                    </a:lnTo>
                    <a:lnTo>
                      <a:pt x="140" y="59"/>
                    </a:lnTo>
                    <a:lnTo>
                      <a:pt x="140" y="62"/>
                    </a:lnTo>
                    <a:lnTo>
                      <a:pt x="140" y="70"/>
                    </a:lnTo>
                    <a:lnTo>
                      <a:pt x="144" y="91"/>
                    </a:lnTo>
                    <a:lnTo>
                      <a:pt x="144" y="93"/>
                    </a:lnTo>
                    <a:lnTo>
                      <a:pt x="119" y="120"/>
                    </a:lnTo>
                    <a:lnTo>
                      <a:pt x="112" y="131"/>
                    </a:lnTo>
                    <a:lnTo>
                      <a:pt x="82" y="170"/>
                    </a:lnTo>
                    <a:lnTo>
                      <a:pt x="78" y="173"/>
                    </a:lnTo>
                    <a:lnTo>
                      <a:pt x="61" y="178"/>
                    </a:lnTo>
                    <a:lnTo>
                      <a:pt x="48" y="181"/>
                    </a:lnTo>
                    <a:lnTo>
                      <a:pt x="35" y="183"/>
                    </a:lnTo>
                    <a:lnTo>
                      <a:pt x="24" y="187"/>
                    </a:lnTo>
                    <a:lnTo>
                      <a:pt x="17" y="192"/>
                    </a:lnTo>
                    <a:lnTo>
                      <a:pt x="15" y="195"/>
                    </a:lnTo>
                    <a:lnTo>
                      <a:pt x="9" y="199"/>
                    </a:lnTo>
                    <a:lnTo>
                      <a:pt x="2" y="205"/>
                    </a:lnTo>
                    <a:lnTo>
                      <a:pt x="0" y="2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36078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95" name="Text Box 46"/>
              <p:cNvSpPr txBox="1">
                <a:spLocks noChangeArrowheads="1"/>
              </p:cNvSpPr>
              <p:nvPr/>
            </p:nvSpPr>
            <p:spPr bwMode="auto">
              <a:xfrm>
                <a:off x="428" y="2986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San Luis Potosí, S.L.P</a:t>
                </a:r>
                <a:r>
                  <a:rPr lang="es-MX" sz="1000" b="1" dirty="0">
                    <a:latin typeface="Times New Roman" pitchFamily="18" charset="0"/>
                  </a:rPr>
                  <a:t>.  </a:t>
                </a:r>
                <a:endParaRPr lang="es-ES" sz="1000" b="1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47"/>
            <p:cNvGrpSpPr>
              <a:grpSpLocks/>
            </p:cNvGrpSpPr>
            <p:nvPr/>
          </p:nvGrpSpPr>
          <p:grpSpPr bwMode="auto">
            <a:xfrm>
              <a:off x="671513" y="4975225"/>
              <a:ext cx="2093912" cy="274638"/>
              <a:chOff x="332" y="3110"/>
              <a:chExt cx="1484" cy="173"/>
            </a:xfrm>
          </p:grpSpPr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332" y="3152"/>
                <a:ext cx="96" cy="70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5" y="208"/>
                  </a:cxn>
                  <a:cxn ang="0">
                    <a:pos x="24" y="213"/>
                  </a:cxn>
                  <a:cxn ang="0">
                    <a:pos x="34" y="223"/>
                  </a:cxn>
                  <a:cxn ang="0">
                    <a:pos x="40" y="221"/>
                  </a:cxn>
                  <a:cxn ang="0">
                    <a:pos x="48" y="239"/>
                  </a:cxn>
                  <a:cxn ang="0">
                    <a:pos x="51" y="234"/>
                  </a:cxn>
                  <a:cxn ang="0">
                    <a:pos x="58" y="234"/>
                  </a:cxn>
                  <a:cxn ang="0">
                    <a:pos x="66" y="235"/>
                  </a:cxn>
                  <a:cxn ang="0">
                    <a:pos x="71" y="226"/>
                  </a:cxn>
                  <a:cxn ang="0">
                    <a:pos x="76" y="232"/>
                  </a:cxn>
                  <a:cxn ang="0">
                    <a:pos x="80" y="243"/>
                  </a:cxn>
                  <a:cxn ang="0">
                    <a:pos x="79" y="255"/>
                  </a:cxn>
                  <a:cxn ang="0">
                    <a:pos x="110" y="267"/>
                  </a:cxn>
                  <a:cxn ang="0">
                    <a:pos x="126" y="287"/>
                  </a:cxn>
                  <a:cxn ang="0">
                    <a:pos x="155" y="299"/>
                  </a:cxn>
                  <a:cxn ang="0">
                    <a:pos x="171" y="312"/>
                  </a:cxn>
                  <a:cxn ang="0">
                    <a:pos x="171" y="330"/>
                  </a:cxn>
                  <a:cxn ang="0">
                    <a:pos x="164" y="349"/>
                  </a:cxn>
                  <a:cxn ang="0">
                    <a:pos x="172" y="372"/>
                  </a:cxn>
                  <a:cxn ang="0">
                    <a:pos x="196" y="392"/>
                  </a:cxn>
                  <a:cxn ang="0">
                    <a:pos x="253" y="444"/>
                  </a:cxn>
                  <a:cxn ang="0">
                    <a:pos x="306" y="506"/>
                  </a:cxn>
                  <a:cxn ang="0">
                    <a:pos x="316" y="529"/>
                  </a:cxn>
                  <a:cxn ang="0">
                    <a:pos x="328" y="540"/>
                  </a:cxn>
                  <a:cxn ang="0">
                    <a:pos x="346" y="564"/>
                  </a:cxn>
                  <a:cxn ang="0">
                    <a:pos x="361" y="594"/>
                  </a:cxn>
                  <a:cxn ang="0">
                    <a:pos x="371" y="607"/>
                  </a:cxn>
                  <a:cxn ang="0">
                    <a:pos x="385" y="625"/>
                  </a:cxn>
                  <a:cxn ang="0">
                    <a:pos x="405" y="652"/>
                  </a:cxn>
                  <a:cxn ang="0">
                    <a:pos x="419" y="665"/>
                  </a:cxn>
                  <a:cxn ang="0">
                    <a:pos x="441" y="695"/>
                  </a:cxn>
                  <a:cxn ang="0">
                    <a:pos x="450" y="705"/>
                  </a:cxn>
                  <a:cxn ang="0">
                    <a:pos x="457" y="711"/>
                  </a:cxn>
                  <a:cxn ang="0">
                    <a:pos x="466" y="694"/>
                  </a:cxn>
                  <a:cxn ang="0">
                    <a:pos x="465" y="649"/>
                  </a:cxn>
                  <a:cxn ang="0">
                    <a:pos x="484" y="620"/>
                  </a:cxn>
                  <a:cxn ang="0">
                    <a:pos x="462" y="606"/>
                  </a:cxn>
                  <a:cxn ang="0">
                    <a:pos x="444" y="570"/>
                  </a:cxn>
                  <a:cxn ang="0">
                    <a:pos x="425" y="521"/>
                  </a:cxn>
                  <a:cxn ang="0">
                    <a:pos x="408" y="449"/>
                  </a:cxn>
                  <a:cxn ang="0">
                    <a:pos x="382" y="428"/>
                  </a:cxn>
                  <a:cxn ang="0">
                    <a:pos x="354" y="436"/>
                  </a:cxn>
                  <a:cxn ang="0">
                    <a:pos x="333" y="391"/>
                  </a:cxn>
                  <a:cxn ang="0">
                    <a:pos x="306" y="354"/>
                  </a:cxn>
                  <a:cxn ang="0">
                    <a:pos x="285" y="314"/>
                  </a:cxn>
                  <a:cxn ang="0">
                    <a:pos x="288" y="259"/>
                  </a:cxn>
                  <a:cxn ang="0">
                    <a:pos x="282" y="207"/>
                  </a:cxn>
                  <a:cxn ang="0">
                    <a:pos x="256" y="157"/>
                  </a:cxn>
                  <a:cxn ang="0">
                    <a:pos x="214" y="147"/>
                  </a:cxn>
                  <a:cxn ang="0">
                    <a:pos x="199" y="104"/>
                  </a:cxn>
                  <a:cxn ang="0">
                    <a:pos x="180" y="25"/>
                  </a:cxn>
                  <a:cxn ang="0">
                    <a:pos x="146" y="1"/>
                  </a:cxn>
                  <a:cxn ang="0">
                    <a:pos x="129" y="32"/>
                  </a:cxn>
                  <a:cxn ang="0">
                    <a:pos x="36" y="115"/>
                  </a:cxn>
                  <a:cxn ang="0">
                    <a:pos x="24" y="114"/>
                  </a:cxn>
                  <a:cxn ang="0">
                    <a:pos x="3" y="155"/>
                  </a:cxn>
                </a:cxnLst>
                <a:rect l="0" t="0" r="r" b="b"/>
                <a:pathLst>
                  <a:path w="484" h="711">
                    <a:moveTo>
                      <a:pt x="0" y="163"/>
                    </a:moveTo>
                    <a:lnTo>
                      <a:pt x="2" y="166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3" y="191"/>
                    </a:lnTo>
                    <a:lnTo>
                      <a:pt x="5" y="203"/>
                    </a:lnTo>
                    <a:lnTo>
                      <a:pt x="5" y="208"/>
                    </a:lnTo>
                    <a:lnTo>
                      <a:pt x="8" y="210"/>
                    </a:lnTo>
                    <a:lnTo>
                      <a:pt x="9" y="210"/>
                    </a:lnTo>
                    <a:lnTo>
                      <a:pt x="14" y="208"/>
                    </a:lnTo>
                    <a:lnTo>
                      <a:pt x="20" y="210"/>
                    </a:lnTo>
                    <a:lnTo>
                      <a:pt x="24" y="213"/>
                    </a:lnTo>
                    <a:lnTo>
                      <a:pt x="30" y="216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33" y="223"/>
                    </a:lnTo>
                    <a:lnTo>
                      <a:pt x="34" y="223"/>
                    </a:lnTo>
                    <a:lnTo>
                      <a:pt x="33" y="221"/>
                    </a:lnTo>
                    <a:lnTo>
                      <a:pt x="33" y="219"/>
                    </a:lnTo>
                    <a:lnTo>
                      <a:pt x="34" y="219"/>
                    </a:lnTo>
                    <a:lnTo>
                      <a:pt x="39" y="219"/>
                    </a:lnTo>
                    <a:lnTo>
                      <a:pt x="40" y="221"/>
                    </a:lnTo>
                    <a:lnTo>
                      <a:pt x="39" y="226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6" y="235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2" y="239"/>
                    </a:lnTo>
                    <a:lnTo>
                      <a:pt x="51" y="237"/>
                    </a:lnTo>
                    <a:lnTo>
                      <a:pt x="51" y="235"/>
                    </a:lnTo>
                    <a:lnTo>
                      <a:pt x="51" y="234"/>
                    </a:lnTo>
                    <a:lnTo>
                      <a:pt x="51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7" y="234"/>
                    </a:lnTo>
                    <a:lnTo>
                      <a:pt x="58" y="234"/>
                    </a:lnTo>
                    <a:lnTo>
                      <a:pt x="60" y="235"/>
                    </a:lnTo>
                    <a:lnTo>
                      <a:pt x="63" y="239"/>
                    </a:lnTo>
                    <a:lnTo>
                      <a:pt x="64" y="237"/>
                    </a:lnTo>
                    <a:lnTo>
                      <a:pt x="66" y="237"/>
                    </a:lnTo>
                    <a:lnTo>
                      <a:pt x="66" y="235"/>
                    </a:lnTo>
                    <a:lnTo>
                      <a:pt x="67" y="234"/>
                    </a:lnTo>
                    <a:lnTo>
                      <a:pt x="66" y="231"/>
                    </a:lnTo>
                    <a:lnTo>
                      <a:pt x="66" y="229"/>
                    </a:lnTo>
                    <a:lnTo>
                      <a:pt x="69" y="226"/>
                    </a:lnTo>
                    <a:lnTo>
                      <a:pt x="71" y="226"/>
                    </a:lnTo>
                    <a:lnTo>
                      <a:pt x="73" y="226"/>
                    </a:lnTo>
                    <a:lnTo>
                      <a:pt x="73" y="227"/>
                    </a:lnTo>
                    <a:lnTo>
                      <a:pt x="74" y="229"/>
                    </a:lnTo>
                    <a:lnTo>
                      <a:pt x="74" y="231"/>
                    </a:lnTo>
                    <a:lnTo>
                      <a:pt x="76" y="232"/>
                    </a:lnTo>
                    <a:lnTo>
                      <a:pt x="80" y="234"/>
                    </a:lnTo>
                    <a:lnTo>
                      <a:pt x="80" y="239"/>
                    </a:lnTo>
                    <a:lnTo>
                      <a:pt x="79" y="240"/>
                    </a:lnTo>
                    <a:lnTo>
                      <a:pt x="80" y="242"/>
                    </a:lnTo>
                    <a:lnTo>
                      <a:pt x="80" y="243"/>
                    </a:lnTo>
                    <a:lnTo>
                      <a:pt x="77" y="247"/>
                    </a:lnTo>
                    <a:lnTo>
                      <a:pt x="77" y="248"/>
                    </a:lnTo>
                    <a:lnTo>
                      <a:pt x="77" y="250"/>
                    </a:lnTo>
                    <a:lnTo>
                      <a:pt x="77" y="253"/>
                    </a:lnTo>
                    <a:lnTo>
                      <a:pt x="79" y="255"/>
                    </a:lnTo>
                    <a:lnTo>
                      <a:pt x="82" y="255"/>
                    </a:lnTo>
                    <a:lnTo>
                      <a:pt x="92" y="259"/>
                    </a:lnTo>
                    <a:lnTo>
                      <a:pt x="107" y="266"/>
                    </a:lnTo>
                    <a:lnTo>
                      <a:pt x="109" y="266"/>
                    </a:lnTo>
                    <a:lnTo>
                      <a:pt x="110" y="267"/>
                    </a:lnTo>
                    <a:lnTo>
                      <a:pt x="113" y="269"/>
                    </a:lnTo>
                    <a:lnTo>
                      <a:pt x="113" y="271"/>
                    </a:lnTo>
                    <a:lnTo>
                      <a:pt x="119" y="274"/>
                    </a:lnTo>
                    <a:lnTo>
                      <a:pt x="120" y="277"/>
                    </a:lnTo>
                    <a:lnTo>
                      <a:pt x="126" y="287"/>
                    </a:lnTo>
                    <a:lnTo>
                      <a:pt x="138" y="287"/>
                    </a:lnTo>
                    <a:lnTo>
                      <a:pt x="140" y="288"/>
                    </a:lnTo>
                    <a:lnTo>
                      <a:pt x="146" y="290"/>
                    </a:lnTo>
                    <a:lnTo>
                      <a:pt x="147" y="291"/>
                    </a:lnTo>
                    <a:lnTo>
                      <a:pt x="155" y="299"/>
                    </a:lnTo>
                    <a:lnTo>
                      <a:pt x="159" y="299"/>
                    </a:lnTo>
                    <a:lnTo>
                      <a:pt x="164" y="303"/>
                    </a:lnTo>
                    <a:lnTo>
                      <a:pt x="165" y="303"/>
                    </a:lnTo>
                    <a:lnTo>
                      <a:pt x="169" y="306"/>
                    </a:lnTo>
                    <a:lnTo>
                      <a:pt x="171" y="312"/>
                    </a:lnTo>
                    <a:lnTo>
                      <a:pt x="168" y="317"/>
                    </a:lnTo>
                    <a:lnTo>
                      <a:pt x="169" y="319"/>
                    </a:lnTo>
                    <a:lnTo>
                      <a:pt x="172" y="320"/>
                    </a:lnTo>
                    <a:lnTo>
                      <a:pt x="174" y="327"/>
                    </a:lnTo>
                    <a:lnTo>
                      <a:pt x="171" y="330"/>
                    </a:lnTo>
                    <a:lnTo>
                      <a:pt x="171" y="333"/>
                    </a:lnTo>
                    <a:lnTo>
                      <a:pt x="172" y="338"/>
                    </a:lnTo>
                    <a:lnTo>
                      <a:pt x="171" y="341"/>
                    </a:lnTo>
                    <a:lnTo>
                      <a:pt x="166" y="349"/>
                    </a:lnTo>
                    <a:lnTo>
                      <a:pt x="164" y="349"/>
                    </a:lnTo>
                    <a:lnTo>
                      <a:pt x="169" y="356"/>
                    </a:lnTo>
                    <a:lnTo>
                      <a:pt x="171" y="360"/>
                    </a:lnTo>
                    <a:lnTo>
                      <a:pt x="169" y="365"/>
                    </a:lnTo>
                    <a:lnTo>
                      <a:pt x="169" y="367"/>
                    </a:lnTo>
                    <a:lnTo>
                      <a:pt x="172" y="372"/>
                    </a:lnTo>
                    <a:lnTo>
                      <a:pt x="178" y="378"/>
                    </a:lnTo>
                    <a:lnTo>
                      <a:pt x="193" y="389"/>
                    </a:lnTo>
                    <a:lnTo>
                      <a:pt x="195" y="389"/>
                    </a:lnTo>
                    <a:lnTo>
                      <a:pt x="196" y="391"/>
                    </a:lnTo>
                    <a:lnTo>
                      <a:pt x="196" y="392"/>
                    </a:lnTo>
                    <a:lnTo>
                      <a:pt x="198" y="396"/>
                    </a:lnTo>
                    <a:lnTo>
                      <a:pt x="230" y="423"/>
                    </a:lnTo>
                    <a:lnTo>
                      <a:pt x="244" y="437"/>
                    </a:lnTo>
                    <a:lnTo>
                      <a:pt x="247" y="441"/>
                    </a:lnTo>
                    <a:lnTo>
                      <a:pt x="253" y="444"/>
                    </a:lnTo>
                    <a:lnTo>
                      <a:pt x="257" y="449"/>
                    </a:lnTo>
                    <a:lnTo>
                      <a:pt x="270" y="461"/>
                    </a:lnTo>
                    <a:lnTo>
                      <a:pt x="294" y="485"/>
                    </a:lnTo>
                    <a:lnTo>
                      <a:pt x="305" y="500"/>
                    </a:lnTo>
                    <a:lnTo>
                      <a:pt x="306" y="506"/>
                    </a:lnTo>
                    <a:lnTo>
                      <a:pt x="310" y="513"/>
                    </a:lnTo>
                    <a:lnTo>
                      <a:pt x="310" y="516"/>
                    </a:lnTo>
                    <a:lnTo>
                      <a:pt x="315" y="521"/>
                    </a:lnTo>
                    <a:lnTo>
                      <a:pt x="315" y="527"/>
                    </a:lnTo>
                    <a:lnTo>
                      <a:pt x="316" y="529"/>
                    </a:lnTo>
                    <a:lnTo>
                      <a:pt x="321" y="535"/>
                    </a:lnTo>
                    <a:lnTo>
                      <a:pt x="322" y="535"/>
                    </a:lnTo>
                    <a:lnTo>
                      <a:pt x="324" y="537"/>
                    </a:lnTo>
                    <a:lnTo>
                      <a:pt x="325" y="538"/>
                    </a:lnTo>
                    <a:lnTo>
                      <a:pt x="328" y="540"/>
                    </a:lnTo>
                    <a:lnTo>
                      <a:pt x="331" y="548"/>
                    </a:lnTo>
                    <a:lnTo>
                      <a:pt x="336" y="551"/>
                    </a:lnTo>
                    <a:lnTo>
                      <a:pt x="339" y="557"/>
                    </a:lnTo>
                    <a:lnTo>
                      <a:pt x="343" y="562"/>
                    </a:lnTo>
                    <a:lnTo>
                      <a:pt x="346" y="564"/>
                    </a:lnTo>
                    <a:lnTo>
                      <a:pt x="352" y="575"/>
                    </a:lnTo>
                    <a:lnTo>
                      <a:pt x="354" y="582"/>
                    </a:lnTo>
                    <a:lnTo>
                      <a:pt x="355" y="585"/>
                    </a:lnTo>
                    <a:lnTo>
                      <a:pt x="357" y="591"/>
                    </a:lnTo>
                    <a:lnTo>
                      <a:pt x="361" y="594"/>
                    </a:lnTo>
                    <a:lnTo>
                      <a:pt x="361" y="602"/>
                    </a:lnTo>
                    <a:lnTo>
                      <a:pt x="362" y="601"/>
                    </a:lnTo>
                    <a:lnTo>
                      <a:pt x="362" y="602"/>
                    </a:lnTo>
                    <a:lnTo>
                      <a:pt x="364" y="601"/>
                    </a:lnTo>
                    <a:lnTo>
                      <a:pt x="371" y="607"/>
                    </a:lnTo>
                    <a:lnTo>
                      <a:pt x="377" y="615"/>
                    </a:lnTo>
                    <a:lnTo>
                      <a:pt x="379" y="615"/>
                    </a:lnTo>
                    <a:lnTo>
                      <a:pt x="379" y="617"/>
                    </a:lnTo>
                    <a:lnTo>
                      <a:pt x="382" y="620"/>
                    </a:lnTo>
                    <a:lnTo>
                      <a:pt x="385" y="625"/>
                    </a:lnTo>
                    <a:lnTo>
                      <a:pt x="391" y="630"/>
                    </a:lnTo>
                    <a:lnTo>
                      <a:pt x="394" y="634"/>
                    </a:lnTo>
                    <a:lnTo>
                      <a:pt x="400" y="642"/>
                    </a:lnTo>
                    <a:lnTo>
                      <a:pt x="401" y="647"/>
                    </a:lnTo>
                    <a:lnTo>
                      <a:pt x="405" y="652"/>
                    </a:lnTo>
                    <a:lnTo>
                      <a:pt x="407" y="657"/>
                    </a:lnTo>
                    <a:lnTo>
                      <a:pt x="408" y="658"/>
                    </a:lnTo>
                    <a:lnTo>
                      <a:pt x="408" y="657"/>
                    </a:lnTo>
                    <a:lnTo>
                      <a:pt x="410" y="658"/>
                    </a:lnTo>
                    <a:lnTo>
                      <a:pt x="419" y="665"/>
                    </a:lnTo>
                    <a:lnTo>
                      <a:pt x="422" y="670"/>
                    </a:lnTo>
                    <a:lnTo>
                      <a:pt x="423" y="670"/>
                    </a:lnTo>
                    <a:lnTo>
                      <a:pt x="423" y="673"/>
                    </a:lnTo>
                    <a:lnTo>
                      <a:pt x="432" y="681"/>
                    </a:lnTo>
                    <a:lnTo>
                      <a:pt x="441" y="695"/>
                    </a:lnTo>
                    <a:lnTo>
                      <a:pt x="441" y="699"/>
                    </a:lnTo>
                    <a:lnTo>
                      <a:pt x="441" y="702"/>
                    </a:lnTo>
                    <a:lnTo>
                      <a:pt x="444" y="700"/>
                    </a:lnTo>
                    <a:lnTo>
                      <a:pt x="446" y="702"/>
                    </a:lnTo>
                    <a:lnTo>
                      <a:pt x="450" y="705"/>
                    </a:lnTo>
                    <a:lnTo>
                      <a:pt x="452" y="705"/>
                    </a:lnTo>
                    <a:lnTo>
                      <a:pt x="456" y="708"/>
                    </a:lnTo>
                    <a:lnTo>
                      <a:pt x="454" y="710"/>
                    </a:lnTo>
                    <a:lnTo>
                      <a:pt x="456" y="711"/>
                    </a:lnTo>
                    <a:lnTo>
                      <a:pt x="457" y="711"/>
                    </a:lnTo>
                    <a:lnTo>
                      <a:pt x="468" y="711"/>
                    </a:lnTo>
                    <a:lnTo>
                      <a:pt x="471" y="710"/>
                    </a:lnTo>
                    <a:lnTo>
                      <a:pt x="469" y="703"/>
                    </a:lnTo>
                    <a:lnTo>
                      <a:pt x="466" y="697"/>
                    </a:lnTo>
                    <a:lnTo>
                      <a:pt x="466" y="694"/>
                    </a:lnTo>
                    <a:lnTo>
                      <a:pt x="465" y="690"/>
                    </a:lnTo>
                    <a:lnTo>
                      <a:pt x="468" y="658"/>
                    </a:lnTo>
                    <a:lnTo>
                      <a:pt x="466" y="657"/>
                    </a:lnTo>
                    <a:lnTo>
                      <a:pt x="465" y="652"/>
                    </a:lnTo>
                    <a:lnTo>
                      <a:pt x="465" y="649"/>
                    </a:lnTo>
                    <a:lnTo>
                      <a:pt x="468" y="646"/>
                    </a:lnTo>
                    <a:lnTo>
                      <a:pt x="475" y="642"/>
                    </a:lnTo>
                    <a:lnTo>
                      <a:pt x="483" y="644"/>
                    </a:lnTo>
                    <a:lnTo>
                      <a:pt x="484" y="630"/>
                    </a:lnTo>
                    <a:lnTo>
                      <a:pt x="484" y="620"/>
                    </a:lnTo>
                    <a:lnTo>
                      <a:pt x="480" y="612"/>
                    </a:lnTo>
                    <a:lnTo>
                      <a:pt x="469" y="610"/>
                    </a:lnTo>
                    <a:lnTo>
                      <a:pt x="462" y="610"/>
                    </a:lnTo>
                    <a:lnTo>
                      <a:pt x="459" y="609"/>
                    </a:lnTo>
                    <a:lnTo>
                      <a:pt x="462" y="606"/>
                    </a:lnTo>
                    <a:lnTo>
                      <a:pt x="456" y="599"/>
                    </a:lnTo>
                    <a:lnTo>
                      <a:pt x="454" y="591"/>
                    </a:lnTo>
                    <a:lnTo>
                      <a:pt x="449" y="578"/>
                    </a:lnTo>
                    <a:lnTo>
                      <a:pt x="447" y="577"/>
                    </a:lnTo>
                    <a:lnTo>
                      <a:pt x="444" y="570"/>
                    </a:lnTo>
                    <a:lnTo>
                      <a:pt x="441" y="565"/>
                    </a:lnTo>
                    <a:lnTo>
                      <a:pt x="438" y="562"/>
                    </a:lnTo>
                    <a:lnTo>
                      <a:pt x="437" y="543"/>
                    </a:lnTo>
                    <a:lnTo>
                      <a:pt x="429" y="530"/>
                    </a:lnTo>
                    <a:lnTo>
                      <a:pt x="425" y="521"/>
                    </a:lnTo>
                    <a:lnTo>
                      <a:pt x="420" y="503"/>
                    </a:lnTo>
                    <a:lnTo>
                      <a:pt x="422" y="492"/>
                    </a:lnTo>
                    <a:lnTo>
                      <a:pt x="419" y="484"/>
                    </a:lnTo>
                    <a:lnTo>
                      <a:pt x="420" y="476"/>
                    </a:lnTo>
                    <a:lnTo>
                      <a:pt x="408" y="449"/>
                    </a:lnTo>
                    <a:lnTo>
                      <a:pt x="405" y="445"/>
                    </a:lnTo>
                    <a:lnTo>
                      <a:pt x="398" y="432"/>
                    </a:lnTo>
                    <a:lnTo>
                      <a:pt x="395" y="431"/>
                    </a:lnTo>
                    <a:lnTo>
                      <a:pt x="388" y="424"/>
                    </a:lnTo>
                    <a:lnTo>
                      <a:pt x="382" y="428"/>
                    </a:lnTo>
                    <a:lnTo>
                      <a:pt x="376" y="429"/>
                    </a:lnTo>
                    <a:lnTo>
                      <a:pt x="373" y="431"/>
                    </a:lnTo>
                    <a:lnTo>
                      <a:pt x="367" y="431"/>
                    </a:lnTo>
                    <a:lnTo>
                      <a:pt x="361" y="434"/>
                    </a:lnTo>
                    <a:lnTo>
                      <a:pt x="354" y="436"/>
                    </a:lnTo>
                    <a:lnTo>
                      <a:pt x="348" y="431"/>
                    </a:lnTo>
                    <a:lnTo>
                      <a:pt x="342" y="416"/>
                    </a:lnTo>
                    <a:lnTo>
                      <a:pt x="339" y="407"/>
                    </a:lnTo>
                    <a:lnTo>
                      <a:pt x="337" y="402"/>
                    </a:lnTo>
                    <a:lnTo>
                      <a:pt x="333" y="391"/>
                    </a:lnTo>
                    <a:lnTo>
                      <a:pt x="327" y="380"/>
                    </a:lnTo>
                    <a:lnTo>
                      <a:pt x="322" y="370"/>
                    </a:lnTo>
                    <a:lnTo>
                      <a:pt x="318" y="364"/>
                    </a:lnTo>
                    <a:lnTo>
                      <a:pt x="312" y="356"/>
                    </a:lnTo>
                    <a:lnTo>
                      <a:pt x="306" y="354"/>
                    </a:lnTo>
                    <a:lnTo>
                      <a:pt x="305" y="354"/>
                    </a:lnTo>
                    <a:lnTo>
                      <a:pt x="302" y="351"/>
                    </a:lnTo>
                    <a:lnTo>
                      <a:pt x="294" y="344"/>
                    </a:lnTo>
                    <a:lnTo>
                      <a:pt x="291" y="328"/>
                    </a:lnTo>
                    <a:lnTo>
                      <a:pt x="285" y="314"/>
                    </a:lnTo>
                    <a:lnTo>
                      <a:pt x="285" y="301"/>
                    </a:lnTo>
                    <a:lnTo>
                      <a:pt x="284" y="288"/>
                    </a:lnTo>
                    <a:lnTo>
                      <a:pt x="284" y="275"/>
                    </a:lnTo>
                    <a:lnTo>
                      <a:pt x="285" y="266"/>
                    </a:lnTo>
                    <a:lnTo>
                      <a:pt x="288" y="259"/>
                    </a:lnTo>
                    <a:lnTo>
                      <a:pt x="290" y="247"/>
                    </a:lnTo>
                    <a:lnTo>
                      <a:pt x="290" y="235"/>
                    </a:lnTo>
                    <a:lnTo>
                      <a:pt x="290" y="229"/>
                    </a:lnTo>
                    <a:lnTo>
                      <a:pt x="288" y="215"/>
                    </a:lnTo>
                    <a:lnTo>
                      <a:pt x="282" y="207"/>
                    </a:lnTo>
                    <a:lnTo>
                      <a:pt x="270" y="191"/>
                    </a:lnTo>
                    <a:lnTo>
                      <a:pt x="263" y="187"/>
                    </a:lnTo>
                    <a:lnTo>
                      <a:pt x="259" y="179"/>
                    </a:lnTo>
                    <a:lnTo>
                      <a:pt x="259" y="163"/>
                    </a:lnTo>
                    <a:lnTo>
                      <a:pt x="256" y="157"/>
                    </a:lnTo>
                    <a:lnTo>
                      <a:pt x="250" y="152"/>
                    </a:lnTo>
                    <a:lnTo>
                      <a:pt x="244" y="152"/>
                    </a:lnTo>
                    <a:lnTo>
                      <a:pt x="233" y="152"/>
                    </a:lnTo>
                    <a:lnTo>
                      <a:pt x="218" y="147"/>
                    </a:lnTo>
                    <a:lnTo>
                      <a:pt x="214" y="147"/>
                    </a:lnTo>
                    <a:lnTo>
                      <a:pt x="208" y="142"/>
                    </a:lnTo>
                    <a:lnTo>
                      <a:pt x="207" y="139"/>
                    </a:lnTo>
                    <a:lnTo>
                      <a:pt x="202" y="136"/>
                    </a:lnTo>
                    <a:lnTo>
                      <a:pt x="199" y="117"/>
                    </a:lnTo>
                    <a:lnTo>
                      <a:pt x="199" y="104"/>
                    </a:lnTo>
                    <a:lnTo>
                      <a:pt x="195" y="77"/>
                    </a:lnTo>
                    <a:lnTo>
                      <a:pt x="189" y="64"/>
                    </a:lnTo>
                    <a:lnTo>
                      <a:pt x="186" y="45"/>
                    </a:lnTo>
                    <a:lnTo>
                      <a:pt x="181" y="35"/>
                    </a:lnTo>
                    <a:lnTo>
                      <a:pt x="180" y="25"/>
                    </a:lnTo>
                    <a:lnTo>
                      <a:pt x="174" y="16"/>
                    </a:lnTo>
                    <a:lnTo>
                      <a:pt x="164" y="9"/>
                    </a:lnTo>
                    <a:lnTo>
                      <a:pt x="155" y="1"/>
                    </a:lnTo>
                    <a:lnTo>
                      <a:pt x="150" y="0"/>
                    </a:lnTo>
                    <a:lnTo>
                      <a:pt x="146" y="1"/>
                    </a:lnTo>
                    <a:lnTo>
                      <a:pt x="143" y="1"/>
                    </a:lnTo>
                    <a:lnTo>
                      <a:pt x="138" y="0"/>
                    </a:lnTo>
                    <a:lnTo>
                      <a:pt x="126" y="8"/>
                    </a:lnTo>
                    <a:lnTo>
                      <a:pt x="126" y="24"/>
                    </a:lnTo>
                    <a:lnTo>
                      <a:pt x="129" y="32"/>
                    </a:lnTo>
                    <a:lnTo>
                      <a:pt x="126" y="37"/>
                    </a:lnTo>
                    <a:lnTo>
                      <a:pt x="113" y="56"/>
                    </a:lnTo>
                    <a:lnTo>
                      <a:pt x="95" y="72"/>
                    </a:lnTo>
                    <a:lnTo>
                      <a:pt x="55" y="99"/>
                    </a:lnTo>
                    <a:lnTo>
                      <a:pt x="36" y="115"/>
                    </a:lnTo>
                    <a:lnTo>
                      <a:pt x="31" y="101"/>
                    </a:lnTo>
                    <a:lnTo>
                      <a:pt x="28" y="101"/>
                    </a:lnTo>
                    <a:lnTo>
                      <a:pt x="27" y="106"/>
                    </a:lnTo>
                    <a:lnTo>
                      <a:pt x="28" y="109"/>
                    </a:lnTo>
                    <a:lnTo>
                      <a:pt x="24" y="114"/>
                    </a:lnTo>
                    <a:lnTo>
                      <a:pt x="18" y="128"/>
                    </a:lnTo>
                    <a:lnTo>
                      <a:pt x="11" y="139"/>
                    </a:lnTo>
                    <a:lnTo>
                      <a:pt x="9" y="141"/>
                    </a:lnTo>
                    <a:lnTo>
                      <a:pt x="3" y="154"/>
                    </a:lnTo>
                    <a:lnTo>
                      <a:pt x="3" y="155"/>
                    </a:lnTo>
                    <a:lnTo>
                      <a:pt x="0" y="1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CC"/>
                  </a:gs>
                  <a:gs pos="100000">
                    <a:srgbClr val="FFCCCC">
                      <a:gamma/>
                      <a:shade val="36078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93" name="Text Box 49"/>
              <p:cNvSpPr txBox="1">
                <a:spLocks noChangeArrowheads="1"/>
              </p:cNvSpPr>
              <p:nvPr/>
            </p:nvSpPr>
            <p:spPr bwMode="auto">
              <a:xfrm>
                <a:off x="424" y="3110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Culiacán, Sinaloa</a:t>
                </a:r>
                <a:endParaRPr lang="es-ES" sz="1200" b="1" dirty="0">
                  <a:latin typeface="+mn-lt"/>
                </a:endParaRPr>
              </a:p>
            </p:txBody>
          </p:sp>
        </p:grp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671513" y="5245100"/>
              <a:ext cx="134937" cy="166688"/>
            </a:xfrm>
            <a:custGeom>
              <a:avLst/>
              <a:gdLst/>
              <a:ahLst/>
              <a:cxnLst>
                <a:cxn ang="0">
                  <a:pos x="763" y="431"/>
                </a:cxn>
                <a:cxn ang="0">
                  <a:pos x="745" y="649"/>
                </a:cxn>
                <a:cxn ang="0">
                  <a:pos x="726" y="704"/>
                </a:cxn>
                <a:cxn ang="0">
                  <a:pos x="687" y="700"/>
                </a:cxn>
                <a:cxn ang="0">
                  <a:pos x="689" y="744"/>
                </a:cxn>
                <a:cxn ang="0">
                  <a:pos x="723" y="808"/>
                </a:cxn>
                <a:cxn ang="0">
                  <a:pos x="726" y="875"/>
                </a:cxn>
                <a:cxn ang="0">
                  <a:pos x="733" y="944"/>
                </a:cxn>
                <a:cxn ang="0">
                  <a:pos x="644" y="958"/>
                </a:cxn>
                <a:cxn ang="0">
                  <a:pos x="616" y="937"/>
                </a:cxn>
                <a:cxn ang="0">
                  <a:pos x="592" y="936"/>
                </a:cxn>
                <a:cxn ang="0">
                  <a:pos x="568" y="886"/>
                </a:cxn>
                <a:cxn ang="0">
                  <a:pos x="550" y="870"/>
                </a:cxn>
                <a:cxn ang="0">
                  <a:pos x="516" y="851"/>
                </a:cxn>
                <a:cxn ang="0">
                  <a:pos x="504" y="833"/>
                </a:cxn>
                <a:cxn ang="0">
                  <a:pos x="496" y="827"/>
                </a:cxn>
                <a:cxn ang="0">
                  <a:pos x="494" y="806"/>
                </a:cxn>
                <a:cxn ang="0">
                  <a:pos x="490" y="782"/>
                </a:cxn>
                <a:cxn ang="0">
                  <a:pos x="493" y="764"/>
                </a:cxn>
                <a:cxn ang="0">
                  <a:pos x="496" y="752"/>
                </a:cxn>
                <a:cxn ang="0">
                  <a:pos x="466" y="742"/>
                </a:cxn>
                <a:cxn ang="0">
                  <a:pos x="454" y="740"/>
                </a:cxn>
                <a:cxn ang="0">
                  <a:pos x="442" y="736"/>
                </a:cxn>
                <a:cxn ang="0">
                  <a:pos x="438" y="736"/>
                </a:cxn>
                <a:cxn ang="0">
                  <a:pos x="433" y="734"/>
                </a:cxn>
                <a:cxn ang="0">
                  <a:pos x="426" y="723"/>
                </a:cxn>
                <a:cxn ang="0">
                  <a:pos x="415" y="710"/>
                </a:cxn>
                <a:cxn ang="0">
                  <a:pos x="411" y="702"/>
                </a:cxn>
                <a:cxn ang="0">
                  <a:pos x="403" y="686"/>
                </a:cxn>
                <a:cxn ang="0">
                  <a:pos x="396" y="670"/>
                </a:cxn>
                <a:cxn ang="0">
                  <a:pos x="366" y="652"/>
                </a:cxn>
                <a:cxn ang="0">
                  <a:pos x="359" y="627"/>
                </a:cxn>
                <a:cxn ang="0">
                  <a:pos x="343" y="606"/>
                </a:cxn>
                <a:cxn ang="0">
                  <a:pos x="325" y="574"/>
                </a:cxn>
                <a:cxn ang="0">
                  <a:pos x="317" y="554"/>
                </a:cxn>
                <a:cxn ang="0">
                  <a:pos x="314" y="538"/>
                </a:cxn>
                <a:cxn ang="0">
                  <a:pos x="301" y="516"/>
                </a:cxn>
                <a:cxn ang="0">
                  <a:pos x="295" y="489"/>
                </a:cxn>
                <a:cxn ang="0">
                  <a:pos x="282" y="470"/>
                </a:cxn>
                <a:cxn ang="0">
                  <a:pos x="264" y="425"/>
                </a:cxn>
                <a:cxn ang="0">
                  <a:pos x="257" y="375"/>
                </a:cxn>
                <a:cxn ang="0">
                  <a:pos x="249" y="349"/>
                </a:cxn>
                <a:cxn ang="0">
                  <a:pos x="221" y="284"/>
                </a:cxn>
                <a:cxn ang="0">
                  <a:pos x="225" y="247"/>
                </a:cxn>
                <a:cxn ang="0">
                  <a:pos x="233" y="231"/>
                </a:cxn>
                <a:cxn ang="0">
                  <a:pos x="216" y="218"/>
                </a:cxn>
                <a:cxn ang="0">
                  <a:pos x="176" y="205"/>
                </a:cxn>
                <a:cxn ang="0">
                  <a:pos x="169" y="183"/>
                </a:cxn>
                <a:cxn ang="0">
                  <a:pos x="150" y="163"/>
                </a:cxn>
                <a:cxn ang="0">
                  <a:pos x="135" y="157"/>
                </a:cxn>
                <a:cxn ang="0">
                  <a:pos x="111" y="171"/>
                </a:cxn>
                <a:cxn ang="0">
                  <a:pos x="89" y="154"/>
                </a:cxn>
                <a:cxn ang="0">
                  <a:pos x="68" y="136"/>
                </a:cxn>
                <a:cxn ang="0">
                  <a:pos x="49" y="125"/>
                </a:cxn>
                <a:cxn ang="0">
                  <a:pos x="32" y="117"/>
                </a:cxn>
                <a:cxn ang="0">
                  <a:pos x="0" y="88"/>
                </a:cxn>
                <a:cxn ang="0">
                  <a:pos x="26" y="18"/>
                </a:cxn>
                <a:cxn ang="0">
                  <a:pos x="442" y="212"/>
                </a:cxn>
              </a:cxnLst>
              <a:rect l="0" t="0" r="r" b="b"/>
              <a:pathLst>
                <a:path w="763" h="1003">
                  <a:moveTo>
                    <a:pt x="736" y="247"/>
                  </a:moveTo>
                  <a:lnTo>
                    <a:pt x="727" y="261"/>
                  </a:lnTo>
                  <a:lnTo>
                    <a:pt x="735" y="260"/>
                  </a:lnTo>
                  <a:lnTo>
                    <a:pt x="736" y="285"/>
                  </a:lnTo>
                  <a:lnTo>
                    <a:pt x="746" y="351"/>
                  </a:lnTo>
                  <a:lnTo>
                    <a:pt x="758" y="385"/>
                  </a:lnTo>
                  <a:lnTo>
                    <a:pt x="763" y="431"/>
                  </a:lnTo>
                  <a:lnTo>
                    <a:pt x="754" y="537"/>
                  </a:lnTo>
                  <a:lnTo>
                    <a:pt x="742" y="535"/>
                  </a:lnTo>
                  <a:lnTo>
                    <a:pt x="745" y="558"/>
                  </a:lnTo>
                  <a:lnTo>
                    <a:pt x="748" y="590"/>
                  </a:lnTo>
                  <a:lnTo>
                    <a:pt x="752" y="619"/>
                  </a:lnTo>
                  <a:lnTo>
                    <a:pt x="749" y="635"/>
                  </a:lnTo>
                  <a:lnTo>
                    <a:pt x="745" y="649"/>
                  </a:lnTo>
                  <a:lnTo>
                    <a:pt x="749" y="665"/>
                  </a:lnTo>
                  <a:lnTo>
                    <a:pt x="749" y="678"/>
                  </a:lnTo>
                  <a:lnTo>
                    <a:pt x="749" y="686"/>
                  </a:lnTo>
                  <a:lnTo>
                    <a:pt x="752" y="697"/>
                  </a:lnTo>
                  <a:lnTo>
                    <a:pt x="752" y="702"/>
                  </a:lnTo>
                  <a:lnTo>
                    <a:pt x="739" y="712"/>
                  </a:lnTo>
                  <a:lnTo>
                    <a:pt x="726" y="704"/>
                  </a:lnTo>
                  <a:lnTo>
                    <a:pt x="718" y="702"/>
                  </a:lnTo>
                  <a:lnTo>
                    <a:pt x="703" y="702"/>
                  </a:lnTo>
                  <a:lnTo>
                    <a:pt x="697" y="702"/>
                  </a:lnTo>
                  <a:lnTo>
                    <a:pt x="694" y="699"/>
                  </a:lnTo>
                  <a:lnTo>
                    <a:pt x="690" y="697"/>
                  </a:lnTo>
                  <a:lnTo>
                    <a:pt x="689" y="699"/>
                  </a:lnTo>
                  <a:lnTo>
                    <a:pt x="687" y="700"/>
                  </a:lnTo>
                  <a:lnTo>
                    <a:pt x="681" y="705"/>
                  </a:lnTo>
                  <a:lnTo>
                    <a:pt x="678" y="708"/>
                  </a:lnTo>
                  <a:lnTo>
                    <a:pt x="678" y="713"/>
                  </a:lnTo>
                  <a:lnTo>
                    <a:pt x="678" y="721"/>
                  </a:lnTo>
                  <a:lnTo>
                    <a:pt x="684" y="736"/>
                  </a:lnTo>
                  <a:lnTo>
                    <a:pt x="687" y="740"/>
                  </a:lnTo>
                  <a:lnTo>
                    <a:pt x="689" y="744"/>
                  </a:lnTo>
                  <a:lnTo>
                    <a:pt x="693" y="745"/>
                  </a:lnTo>
                  <a:lnTo>
                    <a:pt x="696" y="748"/>
                  </a:lnTo>
                  <a:lnTo>
                    <a:pt x="700" y="756"/>
                  </a:lnTo>
                  <a:lnTo>
                    <a:pt x="708" y="777"/>
                  </a:lnTo>
                  <a:lnTo>
                    <a:pt x="721" y="795"/>
                  </a:lnTo>
                  <a:lnTo>
                    <a:pt x="721" y="803"/>
                  </a:lnTo>
                  <a:lnTo>
                    <a:pt x="723" y="808"/>
                  </a:lnTo>
                  <a:lnTo>
                    <a:pt x="732" y="814"/>
                  </a:lnTo>
                  <a:lnTo>
                    <a:pt x="735" y="829"/>
                  </a:lnTo>
                  <a:lnTo>
                    <a:pt x="740" y="845"/>
                  </a:lnTo>
                  <a:lnTo>
                    <a:pt x="732" y="853"/>
                  </a:lnTo>
                  <a:lnTo>
                    <a:pt x="727" y="859"/>
                  </a:lnTo>
                  <a:lnTo>
                    <a:pt x="726" y="864"/>
                  </a:lnTo>
                  <a:lnTo>
                    <a:pt x="726" y="875"/>
                  </a:lnTo>
                  <a:lnTo>
                    <a:pt x="732" y="883"/>
                  </a:lnTo>
                  <a:lnTo>
                    <a:pt x="739" y="888"/>
                  </a:lnTo>
                  <a:lnTo>
                    <a:pt x="746" y="896"/>
                  </a:lnTo>
                  <a:lnTo>
                    <a:pt x="746" y="912"/>
                  </a:lnTo>
                  <a:lnTo>
                    <a:pt x="749" y="920"/>
                  </a:lnTo>
                  <a:lnTo>
                    <a:pt x="746" y="925"/>
                  </a:lnTo>
                  <a:lnTo>
                    <a:pt x="733" y="944"/>
                  </a:lnTo>
                  <a:lnTo>
                    <a:pt x="715" y="960"/>
                  </a:lnTo>
                  <a:lnTo>
                    <a:pt x="675" y="987"/>
                  </a:lnTo>
                  <a:lnTo>
                    <a:pt x="656" y="1003"/>
                  </a:lnTo>
                  <a:lnTo>
                    <a:pt x="651" y="989"/>
                  </a:lnTo>
                  <a:lnTo>
                    <a:pt x="648" y="989"/>
                  </a:lnTo>
                  <a:lnTo>
                    <a:pt x="647" y="966"/>
                  </a:lnTo>
                  <a:lnTo>
                    <a:pt x="644" y="958"/>
                  </a:lnTo>
                  <a:lnTo>
                    <a:pt x="641" y="955"/>
                  </a:lnTo>
                  <a:lnTo>
                    <a:pt x="637" y="952"/>
                  </a:lnTo>
                  <a:lnTo>
                    <a:pt x="635" y="947"/>
                  </a:lnTo>
                  <a:lnTo>
                    <a:pt x="631" y="942"/>
                  </a:lnTo>
                  <a:lnTo>
                    <a:pt x="622" y="939"/>
                  </a:lnTo>
                  <a:lnTo>
                    <a:pt x="620" y="941"/>
                  </a:lnTo>
                  <a:lnTo>
                    <a:pt x="616" y="937"/>
                  </a:lnTo>
                  <a:lnTo>
                    <a:pt x="613" y="934"/>
                  </a:lnTo>
                  <a:lnTo>
                    <a:pt x="607" y="936"/>
                  </a:lnTo>
                  <a:lnTo>
                    <a:pt x="602" y="936"/>
                  </a:lnTo>
                  <a:lnTo>
                    <a:pt x="599" y="937"/>
                  </a:lnTo>
                  <a:lnTo>
                    <a:pt x="599" y="939"/>
                  </a:lnTo>
                  <a:lnTo>
                    <a:pt x="596" y="939"/>
                  </a:lnTo>
                  <a:lnTo>
                    <a:pt x="592" y="936"/>
                  </a:lnTo>
                  <a:lnTo>
                    <a:pt x="589" y="934"/>
                  </a:lnTo>
                  <a:lnTo>
                    <a:pt x="588" y="933"/>
                  </a:lnTo>
                  <a:lnTo>
                    <a:pt x="585" y="931"/>
                  </a:lnTo>
                  <a:lnTo>
                    <a:pt x="579" y="923"/>
                  </a:lnTo>
                  <a:lnTo>
                    <a:pt x="574" y="899"/>
                  </a:lnTo>
                  <a:lnTo>
                    <a:pt x="568" y="888"/>
                  </a:lnTo>
                  <a:lnTo>
                    <a:pt x="568" y="886"/>
                  </a:lnTo>
                  <a:lnTo>
                    <a:pt x="573" y="885"/>
                  </a:lnTo>
                  <a:lnTo>
                    <a:pt x="571" y="878"/>
                  </a:lnTo>
                  <a:lnTo>
                    <a:pt x="567" y="872"/>
                  </a:lnTo>
                  <a:lnTo>
                    <a:pt x="564" y="870"/>
                  </a:lnTo>
                  <a:lnTo>
                    <a:pt x="555" y="875"/>
                  </a:lnTo>
                  <a:lnTo>
                    <a:pt x="552" y="870"/>
                  </a:lnTo>
                  <a:lnTo>
                    <a:pt x="550" y="870"/>
                  </a:lnTo>
                  <a:lnTo>
                    <a:pt x="545" y="869"/>
                  </a:lnTo>
                  <a:lnTo>
                    <a:pt x="536" y="864"/>
                  </a:lnTo>
                  <a:lnTo>
                    <a:pt x="530" y="864"/>
                  </a:lnTo>
                  <a:lnTo>
                    <a:pt x="531" y="862"/>
                  </a:lnTo>
                  <a:lnTo>
                    <a:pt x="527" y="862"/>
                  </a:lnTo>
                  <a:lnTo>
                    <a:pt x="522" y="859"/>
                  </a:lnTo>
                  <a:lnTo>
                    <a:pt x="516" y="851"/>
                  </a:lnTo>
                  <a:lnTo>
                    <a:pt x="516" y="849"/>
                  </a:lnTo>
                  <a:lnTo>
                    <a:pt x="512" y="843"/>
                  </a:lnTo>
                  <a:lnTo>
                    <a:pt x="506" y="840"/>
                  </a:lnTo>
                  <a:lnTo>
                    <a:pt x="501" y="838"/>
                  </a:lnTo>
                  <a:lnTo>
                    <a:pt x="500" y="838"/>
                  </a:lnTo>
                  <a:lnTo>
                    <a:pt x="501" y="838"/>
                  </a:lnTo>
                  <a:lnTo>
                    <a:pt x="504" y="833"/>
                  </a:lnTo>
                  <a:lnTo>
                    <a:pt x="506" y="829"/>
                  </a:lnTo>
                  <a:lnTo>
                    <a:pt x="506" y="827"/>
                  </a:lnTo>
                  <a:lnTo>
                    <a:pt x="503" y="824"/>
                  </a:lnTo>
                  <a:lnTo>
                    <a:pt x="500" y="827"/>
                  </a:lnTo>
                  <a:lnTo>
                    <a:pt x="498" y="827"/>
                  </a:lnTo>
                  <a:lnTo>
                    <a:pt x="497" y="827"/>
                  </a:lnTo>
                  <a:lnTo>
                    <a:pt x="496" y="827"/>
                  </a:lnTo>
                  <a:lnTo>
                    <a:pt x="497" y="824"/>
                  </a:lnTo>
                  <a:lnTo>
                    <a:pt x="497" y="819"/>
                  </a:lnTo>
                  <a:lnTo>
                    <a:pt x="497" y="816"/>
                  </a:lnTo>
                  <a:lnTo>
                    <a:pt x="496" y="816"/>
                  </a:lnTo>
                  <a:lnTo>
                    <a:pt x="494" y="814"/>
                  </a:lnTo>
                  <a:lnTo>
                    <a:pt x="493" y="816"/>
                  </a:lnTo>
                  <a:lnTo>
                    <a:pt x="494" y="806"/>
                  </a:lnTo>
                  <a:lnTo>
                    <a:pt x="494" y="803"/>
                  </a:lnTo>
                  <a:lnTo>
                    <a:pt x="493" y="796"/>
                  </a:lnTo>
                  <a:lnTo>
                    <a:pt x="491" y="795"/>
                  </a:lnTo>
                  <a:lnTo>
                    <a:pt x="490" y="792"/>
                  </a:lnTo>
                  <a:lnTo>
                    <a:pt x="490" y="790"/>
                  </a:lnTo>
                  <a:lnTo>
                    <a:pt x="490" y="788"/>
                  </a:lnTo>
                  <a:lnTo>
                    <a:pt x="490" y="782"/>
                  </a:lnTo>
                  <a:lnTo>
                    <a:pt x="491" y="779"/>
                  </a:lnTo>
                  <a:lnTo>
                    <a:pt x="493" y="780"/>
                  </a:lnTo>
                  <a:lnTo>
                    <a:pt x="494" y="780"/>
                  </a:lnTo>
                  <a:lnTo>
                    <a:pt x="494" y="777"/>
                  </a:lnTo>
                  <a:lnTo>
                    <a:pt x="494" y="771"/>
                  </a:lnTo>
                  <a:lnTo>
                    <a:pt x="493" y="769"/>
                  </a:lnTo>
                  <a:lnTo>
                    <a:pt x="493" y="764"/>
                  </a:lnTo>
                  <a:lnTo>
                    <a:pt x="493" y="763"/>
                  </a:lnTo>
                  <a:lnTo>
                    <a:pt x="494" y="758"/>
                  </a:lnTo>
                  <a:lnTo>
                    <a:pt x="494" y="756"/>
                  </a:lnTo>
                  <a:lnTo>
                    <a:pt x="497" y="758"/>
                  </a:lnTo>
                  <a:lnTo>
                    <a:pt x="497" y="756"/>
                  </a:lnTo>
                  <a:lnTo>
                    <a:pt x="497" y="755"/>
                  </a:lnTo>
                  <a:lnTo>
                    <a:pt x="496" y="752"/>
                  </a:lnTo>
                  <a:lnTo>
                    <a:pt x="493" y="752"/>
                  </a:lnTo>
                  <a:lnTo>
                    <a:pt x="490" y="747"/>
                  </a:lnTo>
                  <a:lnTo>
                    <a:pt x="488" y="747"/>
                  </a:lnTo>
                  <a:lnTo>
                    <a:pt x="487" y="747"/>
                  </a:lnTo>
                  <a:lnTo>
                    <a:pt x="481" y="744"/>
                  </a:lnTo>
                  <a:lnTo>
                    <a:pt x="472" y="740"/>
                  </a:lnTo>
                  <a:lnTo>
                    <a:pt x="466" y="742"/>
                  </a:lnTo>
                  <a:lnTo>
                    <a:pt x="464" y="744"/>
                  </a:lnTo>
                  <a:lnTo>
                    <a:pt x="463" y="745"/>
                  </a:lnTo>
                  <a:lnTo>
                    <a:pt x="464" y="747"/>
                  </a:lnTo>
                  <a:lnTo>
                    <a:pt x="452" y="744"/>
                  </a:lnTo>
                  <a:lnTo>
                    <a:pt x="451" y="742"/>
                  </a:lnTo>
                  <a:lnTo>
                    <a:pt x="452" y="742"/>
                  </a:lnTo>
                  <a:lnTo>
                    <a:pt x="454" y="740"/>
                  </a:lnTo>
                  <a:lnTo>
                    <a:pt x="454" y="739"/>
                  </a:lnTo>
                  <a:lnTo>
                    <a:pt x="451" y="739"/>
                  </a:lnTo>
                  <a:lnTo>
                    <a:pt x="451" y="736"/>
                  </a:lnTo>
                  <a:lnTo>
                    <a:pt x="449" y="734"/>
                  </a:lnTo>
                  <a:lnTo>
                    <a:pt x="445" y="732"/>
                  </a:lnTo>
                  <a:lnTo>
                    <a:pt x="442" y="734"/>
                  </a:lnTo>
                  <a:lnTo>
                    <a:pt x="442" y="736"/>
                  </a:lnTo>
                  <a:lnTo>
                    <a:pt x="441" y="736"/>
                  </a:lnTo>
                  <a:lnTo>
                    <a:pt x="441" y="734"/>
                  </a:lnTo>
                  <a:lnTo>
                    <a:pt x="439" y="734"/>
                  </a:lnTo>
                  <a:lnTo>
                    <a:pt x="441" y="737"/>
                  </a:lnTo>
                  <a:lnTo>
                    <a:pt x="439" y="737"/>
                  </a:lnTo>
                  <a:lnTo>
                    <a:pt x="439" y="736"/>
                  </a:lnTo>
                  <a:lnTo>
                    <a:pt x="438" y="736"/>
                  </a:lnTo>
                  <a:lnTo>
                    <a:pt x="436" y="736"/>
                  </a:lnTo>
                  <a:lnTo>
                    <a:pt x="435" y="736"/>
                  </a:lnTo>
                  <a:lnTo>
                    <a:pt x="435" y="734"/>
                  </a:lnTo>
                  <a:lnTo>
                    <a:pt x="436" y="734"/>
                  </a:lnTo>
                  <a:lnTo>
                    <a:pt x="436" y="732"/>
                  </a:lnTo>
                  <a:lnTo>
                    <a:pt x="435" y="732"/>
                  </a:lnTo>
                  <a:lnTo>
                    <a:pt x="433" y="734"/>
                  </a:lnTo>
                  <a:lnTo>
                    <a:pt x="433" y="731"/>
                  </a:lnTo>
                  <a:lnTo>
                    <a:pt x="433" y="729"/>
                  </a:lnTo>
                  <a:lnTo>
                    <a:pt x="432" y="729"/>
                  </a:lnTo>
                  <a:lnTo>
                    <a:pt x="432" y="728"/>
                  </a:lnTo>
                  <a:lnTo>
                    <a:pt x="430" y="728"/>
                  </a:lnTo>
                  <a:lnTo>
                    <a:pt x="427" y="726"/>
                  </a:lnTo>
                  <a:lnTo>
                    <a:pt x="426" y="723"/>
                  </a:lnTo>
                  <a:lnTo>
                    <a:pt x="424" y="721"/>
                  </a:lnTo>
                  <a:lnTo>
                    <a:pt x="423" y="718"/>
                  </a:lnTo>
                  <a:lnTo>
                    <a:pt x="420" y="718"/>
                  </a:lnTo>
                  <a:lnTo>
                    <a:pt x="420" y="716"/>
                  </a:lnTo>
                  <a:lnTo>
                    <a:pt x="418" y="716"/>
                  </a:lnTo>
                  <a:lnTo>
                    <a:pt x="415" y="712"/>
                  </a:lnTo>
                  <a:lnTo>
                    <a:pt x="415" y="710"/>
                  </a:lnTo>
                  <a:lnTo>
                    <a:pt x="415" y="708"/>
                  </a:lnTo>
                  <a:lnTo>
                    <a:pt x="414" y="707"/>
                  </a:lnTo>
                  <a:lnTo>
                    <a:pt x="414" y="705"/>
                  </a:lnTo>
                  <a:lnTo>
                    <a:pt x="412" y="705"/>
                  </a:lnTo>
                  <a:lnTo>
                    <a:pt x="412" y="704"/>
                  </a:lnTo>
                  <a:lnTo>
                    <a:pt x="411" y="704"/>
                  </a:lnTo>
                  <a:lnTo>
                    <a:pt x="411" y="702"/>
                  </a:lnTo>
                  <a:lnTo>
                    <a:pt x="409" y="700"/>
                  </a:lnTo>
                  <a:lnTo>
                    <a:pt x="409" y="695"/>
                  </a:lnTo>
                  <a:lnTo>
                    <a:pt x="408" y="692"/>
                  </a:lnTo>
                  <a:lnTo>
                    <a:pt x="405" y="691"/>
                  </a:lnTo>
                  <a:lnTo>
                    <a:pt x="405" y="689"/>
                  </a:lnTo>
                  <a:lnTo>
                    <a:pt x="403" y="687"/>
                  </a:lnTo>
                  <a:lnTo>
                    <a:pt x="403" y="686"/>
                  </a:lnTo>
                  <a:lnTo>
                    <a:pt x="402" y="683"/>
                  </a:lnTo>
                  <a:lnTo>
                    <a:pt x="401" y="681"/>
                  </a:lnTo>
                  <a:lnTo>
                    <a:pt x="399" y="679"/>
                  </a:lnTo>
                  <a:lnTo>
                    <a:pt x="396" y="676"/>
                  </a:lnTo>
                  <a:lnTo>
                    <a:pt x="396" y="675"/>
                  </a:lnTo>
                  <a:lnTo>
                    <a:pt x="395" y="671"/>
                  </a:lnTo>
                  <a:lnTo>
                    <a:pt x="396" y="670"/>
                  </a:lnTo>
                  <a:lnTo>
                    <a:pt x="395" y="667"/>
                  </a:lnTo>
                  <a:lnTo>
                    <a:pt x="392" y="663"/>
                  </a:lnTo>
                  <a:lnTo>
                    <a:pt x="389" y="662"/>
                  </a:lnTo>
                  <a:lnTo>
                    <a:pt x="383" y="660"/>
                  </a:lnTo>
                  <a:lnTo>
                    <a:pt x="374" y="654"/>
                  </a:lnTo>
                  <a:lnTo>
                    <a:pt x="368" y="652"/>
                  </a:lnTo>
                  <a:lnTo>
                    <a:pt x="366" y="652"/>
                  </a:lnTo>
                  <a:lnTo>
                    <a:pt x="366" y="649"/>
                  </a:lnTo>
                  <a:lnTo>
                    <a:pt x="365" y="644"/>
                  </a:lnTo>
                  <a:lnTo>
                    <a:pt x="363" y="641"/>
                  </a:lnTo>
                  <a:lnTo>
                    <a:pt x="362" y="635"/>
                  </a:lnTo>
                  <a:lnTo>
                    <a:pt x="362" y="633"/>
                  </a:lnTo>
                  <a:lnTo>
                    <a:pt x="360" y="631"/>
                  </a:lnTo>
                  <a:lnTo>
                    <a:pt x="359" y="627"/>
                  </a:lnTo>
                  <a:lnTo>
                    <a:pt x="352" y="620"/>
                  </a:lnTo>
                  <a:lnTo>
                    <a:pt x="349" y="615"/>
                  </a:lnTo>
                  <a:lnTo>
                    <a:pt x="347" y="614"/>
                  </a:lnTo>
                  <a:lnTo>
                    <a:pt x="346" y="612"/>
                  </a:lnTo>
                  <a:lnTo>
                    <a:pt x="344" y="611"/>
                  </a:lnTo>
                  <a:lnTo>
                    <a:pt x="343" y="609"/>
                  </a:lnTo>
                  <a:lnTo>
                    <a:pt x="343" y="606"/>
                  </a:lnTo>
                  <a:lnTo>
                    <a:pt x="340" y="604"/>
                  </a:lnTo>
                  <a:lnTo>
                    <a:pt x="341" y="603"/>
                  </a:lnTo>
                  <a:lnTo>
                    <a:pt x="340" y="593"/>
                  </a:lnTo>
                  <a:lnTo>
                    <a:pt x="332" y="588"/>
                  </a:lnTo>
                  <a:lnTo>
                    <a:pt x="329" y="583"/>
                  </a:lnTo>
                  <a:lnTo>
                    <a:pt x="326" y="577"/>
                  </a:lnTo>
                  <a:lnTo>
                    <a:pt x="325" y="574"/>
                  </a:lnTo>
                  <a:lnTo>
                    <a:pt x="323" y="572"/>
                  </a:lnTo>
                  <a:lnTo>
                    <a:pt x="316" y="570"/>
                  </a:lnTo>
                  <a:lnTo>
                    <a:pt x="316" y="569"/>
                  </a:lnTo>
                  <a:lnTo>
                    <a:pt x="317" y="567"/>
                  </a:lnTo>
                  <a:lnTo>
                    <a:pt x="319" y="566"/>
                  </a:lnTo>
                  <a:lnTo>
                    <a:pt x="317" y="561"/>
                  </a:lnTo>
                  <a:lnTo>
                    <a:pt x="317" y="554"/>
                  </a:lnTo>
                  <a:lnTo>
                    <a:pt x="314" y="554"/>
                  </a:lnTo>
                  <a:lnTo>
                    <a:pt x="317" y="551"/>
                  </a:lnTo>
                  <a:lnTo>
                    <a:pt x="319" y="548"/>
                  </a:lnTo>
                  <a:lnTo>
                    <a:pt x="316" y="542"/>
                  </a:lnTo>
                  <a:lnTo>
                    <a:pt x="314" y="542"/>
                  </a:lnTo>
                  <a:lnTo>
                    <a:pt x="316" y="540"/>
                  </a:lnTo>
                  <a:lnTo>
                    <a:pt x="314" y="538"/>
                  </a:lnTo>
                  <a:lnTo>
                    <a:pt x="311" y="538"/>
                  </a:lnTo>
                  <a:lnTo>
                    <a:pt x="314" y="529"/>
                  </a:lnTo>
                  <a:lnTo>
                    <a:pt x="313" y="522"/>
                  </a:lnTo>
                  <a:lnTo>
                    <a:pt x="311" y="519"/>
                  </a:lnTo>
                  <a:lnTo>
                    <a:pt x="310" y="516"/>
                  </a:lnTo>
                  <a:lnTo>
                    <a:pt x="305" y="514"/>
                  </a:lnTo>
                  <a:lnTo>
                    <a:pt x="301" y="516"/>
                  </a:lnTo>
                  <a:lnTo>
                    <a:pt x="300" y="521"/>
                  </a:lnTo>
                  <a:lnTo>
                    <a:pt x="297" y="516"/>
                  </a:lnTo>
                  <a:lnTo>
                    <a:pt x="292" y="513"/>
                  </a:lnTo>
                  <a:lnTo>
                    <a:pt x="291" y="511"/>
                  </a:lnTo>
                  <a:lnTo>
                    <a:pt x="291" y="506"/>
                  </a:lnTo>
                  <a:lnTo>
                    <a:pt x="297" y="494"/>
                  </a:lnTo>
                  <a:lnTo>
                    <a:pt x="295" y="489"/>
                  </a:lnTo>
                  <a:lnTo>
                    <a:pt x="294" y="489"/>
                  </a:lnTo>
                  <a:lnTo>
                    <a:pt x="291" y="486"/>
                  </a:lnTo>
                  <a:lnTo>
                    <a:pt x="291" y="479"/>
                  </a:lnTo>
                  <a:lnTo>
                    <a:pt x="288" y="476"/>
                  </a:lnTo>
                  <a:lnTo>
                    <a:pt x="285" y="474"/>
                  </a:lnTo>
                  <a:lnTo>
                    <a:pt x="283" y="470"/>
                  </a:lnTo>
                  <a:lnTo>
                    <a:pt x="282" y="470"/>
                  </a:lnTo>
                  <a:lnTo>
                    <a:pt x="279" y="458"/>
                  </a:lnTo>
                  <a:lnTo>
                    <a:pt x="277" y="457"/>
                  </a:lnTo>
                  <a:lnTo>
                    <a:pt x="276" y="455"/>
                  </a:lnTo>
                  <a:lnTo>
                    <a:pt x="271" y="442"/>
                  </a:lnTo>
                  <a:lnTo>
                    <a:pt x="267" y="434"/>
                  </a:lnTo>
                  <a:lnTo>
                    <a:pt x="267" y="426"/>
                  </a:lnTo>
                  <a:lnTo>
                    <a:pt x="264" y="425"/>
                  </a:lnTo>
                  <a:lnTo>
                    <a:pt x="261" y="423"/>
                  </a:lnTo>
                  <a:lnTo>
                    <a:pt x="258" y="425"/>
                  </a:lnTo>
                  <a:lnTo>
                    <a:pt x="257" y="423"/>
                  </a:lnTo>
                  <a:lnTo>
                    <a:pt x="258" y="404"/>
                  </a:lnTo>
                  <a:lnTo>
                    <a:pt x="257" y="399"/>
                  </a:lnTo>
                  <a:lnTo>
                    <a:pt x="259" y="385"/>
                  </a:lnTo>
                  <a:lnTo>
                    <a:pt x="257" y="375"/>
                  </a:lnTo>
                  <a:lnTo>
                    <a:pt x="254" y="370"/>
                  </a:lnTo>
                  <a:lnTo>
                    <a:pt x="251" y="369"/>
                  </a:lnTo>
                  <a:lnTo>
                    <a:pt x="249" y="367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9" y="359"/>
                  </a:lnTo>
                  <a:lnTo>
                    <a:pt x="249" y="349"/>
                  </a:lnTo>
                  <a:lnTo>
                    <a:pt x="245" y="340"/>
                  </a:lnTo>
                  <a:lnTo>
                    <a:pt x="236" y="327"/>
                  </a:lnTo>
                  <a:lnTo>
                    <a:pt x="234" y="327"/>
                  </a:lnTo>
                  <a:lnTo>
                    <a:pt x="225" y="306"/>
                  </a:lnTo>
                  <a:lnTo>
                    <a:pt x="224" y="300"/>
                  </a:lnTo>
                  <a:lnTo>
                    <a:pt x="224" y="290"/>
                  </a:lnTo>
                  <a:lnTo>
                    <a:pt x="221" y="284"/>
                  </a:lnTo>
                  <a:lnTo>
                    <a:pt x="224" y="280"/>
                  </a:lnTo>
                  <a:lnTo>
                    <a:pt x="225" y="274"/>
                  </a:lnTo>
                  <a:lnTo>
                    <a:pt x="227" y="261"/>
                  </a:lnTo>
                  <a:lnTo>
                    <a:pt x="227" y="255"/>
                  </a:lnTo>
                  <a:lnTo>
                    <a:pt x="225" y="248"/>
                  </a:lnTo>
                  <a:lnTo>
                    <a:pt x="225" y="245"/>
                  </a:lnTo>
                  <a:lnTo>
                    <a:pt x="225" y="247"/>
                  </a:lnTo>
                  <a:lnTo>
                    <a:pt x="234" y="245"/>
                  </a:lnTo>
                  <a:lnTo>
                    <a:pt x="236" y="240"/>
                  </a:lnTo>
                  <a:lnTo>
                    <a:pt x="234" y="239"/>
                  </a:lnTo>
                  <a:lnTo>
                    <a:pt x="236" y="236"/>
                  </a:lnTo>
                  <a:lnTo>
                    <a:pt x="236" y="234"/>
                  </a:lnTo>
                  <a:lnTo>
                    <a:pt x="234" y="231"/>
                  </a:lnTo>
                  <a:lnTo>
                    <a:pt x="233" y="231"/>
                  </a:lnTo>
                  <a:lnTo>
                    <a:pt x="233" y="229"/>
                  </a:lnTo>
                  <a:lnTo>
                    <a:pt x="233" y="228"/>
                  </a:lnTo>
                  <a:lnTo>
                    <a:pt x="228" y="228"/>
                  </a:lnTo>
                  <a:lnTo>
                    <a:pt x="227" y="228"/>
                  </a:lnTo>
                  <a:lnTo>
                    <a:pt x="218" y="221"/>
                  </a:lnTo>
                  <a:lnTo>
                    <a:pt x="216" y="220"/>
                  </a:lnTo>
                  <a:lnTo>
                    <a:pt x="216" y="218"/>
                  </a:lnTo>
                  <a:lnTo>
                    <a:pt x="213" y="218"/>
                  </a:lnTo>
                  <a:lnTo>
                    <a:pt x="209" y="216"/>
                  </a:lnTo>
                  <a:lnTo>
                    <a:pt x="197" y="213"/>
                  </a:lnTo>
                  <a:lnTo>
                    <a:pt x="191" y="210"/>
                  </a:lnTo>
                  <a:lnTo>
                    <a:pt x="190" y="210"/>
                  </a:lnTo>
                  <a:lnTo>
                    <a:pt x="178" y="207"/>
                  </a:lnTo>
                  <a:lnTo>
                    <a:pt x="176" y="205"/>
                  </a:lnTo>
                  <a:lnTo>
                    <a:pt x="175" y="202"/>
                  </a:lnTo>
                  <a:lnTo>
                    <a:pt x="169" y="202"/>
                  </a:lnTo>
                  <a:lnTo>
                    <a:pt x="167" y="199"/>
                  </a:lnTo>
                  <a:lnTo>
                    <a:pt x="170" y="192"/>
                  </a:lnTo>
                  <a:lnTo>
                    <a:pt x="170" y="191"/>
                  </a:lnTo>
                  <a:lnTo>
                    <a:pt x="169" y="186"/>
                  </a:lnTo>
                  <a:lnTo>
                    <a:pt x="169" y="183"/>
                  </a:lnTo>
                  <a:lnTo>
                    <a:pt x="167" y="176"/>
                  </a:lnTo>
                  <a:lnTo>
                    <a:pt x="164" y="173"/>
                  </a:lnTo>
                  <a:lnTo>
                    <a:pt x="163" y="171"/>
                  </a:lnTo>
                  <a:lnTo>
                    <a:pt x="154" y="167"/>
                  </a:lnTo>
                  <a:lnTo>
                    <a:pt x="153" y="165"/>
                  </a:lnTo>
                  <a:lnTo>
                    <a:pt x="151" y="165"/>
                  </a:lnTo>
                  <a:lnTo>
                    <a:pt x="150" y="163"/>
                  </a:lnTo>
                  <a:lnTo>
                    <a:pt x="147" y="162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60"/>
                  </a:lnTo>
                  <a:lnTo>
                    <a:pt x="139" y="159"/>
                  </a:lnTo>
                  <a:lnTo>
                    <a:pt x="138" y="157"/>
                  </a:lnTo>
                  <a:lnTo>
                    <a:pt x="135" y="157"/>
                  </a:lnTo>
                  <a:lnTo>
                    <a:pt x="130" y="159"/>
                  </a:lnTo>
                  <a:lnTo>
                    <a:pt x="129" y="160"/>
                  </a:lnTo>
                  <a:lnTo>
                    <a:pt x="127" y="160"/>
                  </a:lnTo>
                  <a:lnTo>
                    <a:pt x="124" y="159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1" y="171"/>
                  </a:lnTo>
                  <a:lnTo>
                    <a:pt x="105" y="170"/>
                  </a:lnTo>
                  <a:lnTo>
                    <a:pt x="101" y="167"/>
                  </a:lnTo>
                  <a:lnTo>
                    <a:pt x="98" y="163"/>
                  </a:lnTo>
                  <a:lnTo>
                    <a:pt x="93" y="160"/>
                  </a:lnTo>
                  <a:lnTo>
                    <a:pt x="90" y="159"/>
                  </a:lnTo>
                  <a:lnTo>
                    <a:pt x="89" y="155"/>
                  </a:lnTo>
                  <a:lnTo>
                    <a:pt x="89" y="154"/>
                  </a:lnTo>
                  <a:lnTo>
                    <a:pt x="84" y="149"/>
                  </a:lnTo>
                  <a:lnTo>
                    <a:pt x="75" y="144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69" y="139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66" y="135"/>
                  </a:lnTo>
                  <a:lnTo>
                    <a:pt x="64" y="131"/>
                  </a:lnTo>
                  <a:lnTo>
                    <a:pt x="64" y="130"/>
                  </a:lnTo>
                  <a:lnTo>
                    <a:pt x="61" y="127"/>
                  </a:lnTo>
                  <a:lnTo>
                    <a:pt x="58" y="125"/>
                  </a:lnTo>
                  <a:lnTo>
                    <a:pt x="52" y="123"/>
                  </a:lnTo>
                  <a:lnTo>
                    <a:pt x="49" y="125"/>
                  </a:lnTo>
                  <a:lnTo>
                    <a:pt x="47" y="123"/>
                  </a:lnTo>
                  <a:lnTo>
                    <a:pt x="43" y="119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5" y="114"/>
                  </a:lnTo>
                  <a:lnTo>
                    <a:pt x="34" y="112"/>
                  </a:lnTo>
                  <a:lnTo>
                    <a:pt x="32" y="117"/>
                  </a:lnTo>
                  <a:lnTo>
                    <a:pt x="32" y="119"/>
                  </a:lnTo>
                  <a:lnTo>
                    <a:pt x="32" y="122"/>
                  </a:lnTo>
                  <a:lnTo>
                    <a:pt x="25" y="119"/>
                  </a:lnTo>
                  <a:lnTo>
                    <a:pt x="22" y="114"/>
                  </a:lnTo>
                  <a:lnTo>
                    <a:pt x="12" y="99"/>
                  </a:lnTo>
                  <a:lnTo>
                    <a:pt x="6" y="98"/>
                  </a:lnTo>
                  <a:lnTo>
                    <a:pt x="0" y="88"/>
                  </a:lnTo>
                  <a:lnTo>
                    <a:pt x="6" y="88"/>
                  </a:lnTo>
                  <a:lnTo>
                    <a:pt x="7" y="82"/>
                  </a:lnTo>
                  <a:lnTo>
                    <a:pt x="6" y="54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5" y="37"/>
                  </a:lnTo>
                  <a:lnTo>
                    <a:pt x="26" y="18"/>
                  </a:lnTo>
                  <a:lnTo>
                    <a:pt x="44" y="0"/>
                  </a:lnTo>
                  <a:lnTo>
                    <a:pt x="59" y="21"/>
                  </a:lnTo>
                  <a:lnTo>
                    <a:pt x="212" y="98"/>
                  </a:lnTo>
                  <a:lnTo>
                    <a:pt x="423" y="202"/>
                  </a:lnTo>
                  <a:lnTo>
                    <a:pt x="423" y="204"/>
                  </a:lnTo>
                  <a:lnTo>
                    <a:pt x="439" y="210"/>
                  </a:lnTo>
                  <a:lnTo>
                    <a:pt x="442" y="212"/>
                  </a:lnTo>
                  <a:lnTo>
                    <a:pt x="473" y="228"/>
                  </a:lnTo>
                  <a:lnTo>
                    <a:pt x="546" y="232"/>
                  </a:lnTo>
                  <a:lnTo>
                    <a:pt x="715" y="245"/>
                  </a:lnTo>
                  <a:lnTo>
                    <a:pt x="736" y="247"/>
                  </a:lnTo>
                  <a:close/>
                </a:path>
              </a:pathLst>
            </a:custGeom>
            <a:gradFill rotWithShape="0">
              <a:gsLst>
                <a:gs pos="0">
                  <a:srgbClr val="CC0066"/>
                </a:gs>
                <a:gs pos="100000">
                  <a:srgbClr val="CC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</a:endParaRPr>
            </a:p>
          </p:txBody>
        </p:sp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801688" y="5203825"/>
              <a:ext cx="19637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Hermosillo, Sonora </a:t>
              </a:r>
              <a:endParaRPr lang="es-ES" sz="1200" b="1" dirty="0">
                <a:latin typeface="+mn-lt"/>
              </a:endParaRPr>
            </a:p>
          </p:txBody>
        </p:sp>
        <p:grpSp>
          <p:nvGrpSpPr>
            <p:cNvPr id="23" name="Group 52"/>
            <p:cNvGrpSpPr>
              <a:grpSpLocks/>
            </p:cNvGrpSpPr>
            <p:nvPr/>
          </p:nvGrpSpPr>
          <p:grpSpPr bwMode="auto">
            <a:xfrm>
              <a:off x="2533650" y="1547813"/>
              <a:ext cx="6110288" cy="4953000"/>
              <a:chOff x="1632" y="816"/>
              <a:chExt cx="4330" cy="3120"/>
            </a:xfrm>
          </p:grpSpPr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3860" y="2781"/>
                <a:ext cx="223" cy="275"/>
              </a:xfrm>
              <a:custGeom>
                <a:avLst/>
                <a:gdLst>
                  <a:gd name="T0" fmla="*/ 1 w 197"/>
                  <a:gd name="T1" fmla="*/ 392 h 247"/>
                  <a:gd name="T2" fmla="*/ 20 w 197"/>
                  <a:gd name="T3" fmla="*/ 353 h 247"/>
                  <a:gd name="T4" fmla="*/ 37 w 197"/>
                  <a:gd name="T5" fmla="*/ 350 h 247"/>
                  <a:gd name="T6" fmla="*/ 67 w 197"/>
                  <a:gd name="T7" fmla="*/ 367 h 247"/>
                  <a:gd name="T8" fmla="*/ 110 w 197"/>
                  <a:gd name="T9" fmla="*/ 356 h 247"/>
                  <a:gd name="T10" fmla="*/ 123 w 197"/>
                  <a:gd name="T11" fmla="*/ 320 h 247"/>
                  <a:gd name="T12" fmla="*/ 129 w 197"/>
                  <a:gd name="T13" fmla="*/ 317 h 247"/>
                  <a:gd name="T14" fmla="*/ 183 w 197"/>
                  <a:gd name="T15" fmla="*/ 333 h 247"/>
                  <a:gd name="T16" fmla="*/ 205 w 197"/>
                  <a:gd name="T17" fmla="*/ 346 h 247"/>
                  <a:gd name="T18" fmla="*/ 226 w 197"/>
                  <a:gd name="T19" fmla="*/ 338 h 247"/>
                  <a:gd name="T20" fmla="*/ 232 w 197"/>
                  <a:gd name="T21" fmla="*/ 306 h 247"/>
                  <a:gd name="T22" fmla="*/ 265 w 197"/>
                  <a:gd name="T23" fmla="*/ 232 h 247"/>
                  <a:gd name="T24" fmla="*/ 292 w 197"/>
                  <a:gd name="T25" fmla="*/ 208 h 247"/>
                  <a:gd name="T26" fmla="*/ 320 w 197"/>
                  <a:gd name="T27" fmla="*/ 229 h 247"/>
                  <a:gd name="T28" fmla="*/ 375 w 197"/>
                  <a:gd name="T29" fmla="*/ 229 h 247"/>
                  <a:gd name="T30" fmla="*/ 411 w 197"/>
                  <a:gd name="T31" fmla="*/ 204 h 247"/>
                  <a:gd name="T32" fmla="*/ 375 w 197"/>
                  <a:gd name="T33" fmla="*/ 179 h 247"/>
                  <a:gd name="T34" fmla="*/ 371 w 197"/>
                  <a:gd name="T35" fmla="*/ 132 h 247"/>
                  <a:gd name="T36" fmla="*/ 362 w 197"/>
                  <a:gd name="T37" fmla="*/ 97 h 247"/>
                  <a:gd name="T38" fmla="*/ 375 w 197"/>
                  <a:gd name="T39" fmla="*/ 70 h 247"/>
                  <a:gd name="T40" fmla="*/ 395 w 197"/>
                  <a:gd name="T41" fmla="*/ 46 h 247"/>
                  <a:gd name="T42" fmla="*/ 455 w 197"/>
                  <a:gd name="T43" fmla="*/ 81 h 247"/>
                  <a:gd name="T44" fmla="*/ 515 w 197"/>
                  <a:gd name="T45" fmla="*/ 96 h 247"/>
                  <a:gd name="T46" fmla="*/ 526 w 197"/>
                  <a:gd name="T47" fmla="*/ 87 h 247"/>
                  <a:gd name="T48" fmla="*/ 552 w 197"/>
                  <a:gd name="T49" fmla="*/ 107 h 247"/>
                  <a:gd name="T50" fmla="*/ 574 w 197"/>
                  <a:gd name="T51" fmla="*/ 96 h 247"/>
                  <a:gd name="T52" fmla="*/ 574 w 197"/>
                  <a:gd name="T53" fmla="*/ 51 h 247"/>
                  <a:gd name="T54" fmla="*/ 601 w 197"/>
                  <a:gd name="T55" fmla="*/ 3 h 247"/>
                  <a:gd name="T56" fmla="*/ 647 w 197"/>
                  <a:gd name="T57" fmla="*/ 1 h 247"/>
                  <a:gd name="T58" fmla="*/ 650 w 197"/>
                  <a:gd name="T59" fmla="*/ 18 h 247"/>
                  <a:gd name="T60" fmla="*/ 674 w 197"/>
                  <a:gd name="T61" fmla="*/ 41 h 247"/>
                  <a:gd name="T62" fmla="*/ 712 w 197"/>
                  <a:gd name="T63" fmla="*/ 108 h 247"/>
                  <a:gd name="T64" fmla="*/ 763 w 197"/>
                  <a:gd name="T65" fmla="*/ 204 h 247"/>
                  <a:gd name="T66" fmla="*/ 740 w 197"/>
                  <a:gd name="T67" fmla="*/ 207 h 247"/>
                  <a:gd name="T68" fmla="*/ 707 w 197"/>
                  <a:gd name="T69" fmla="*/ 232 h 247"/>
                  <a:gd name="T70" fmla="*/ 651 w 197"/>
                  <a:gd name="T71" fmla="*/ 236 h 247"/>
                  <a:gd name="T72" fmla="*/ 625 w 197"/>
                  <a:gd name="T73" fmla="*/ 227 h 247"/>
                  <a:gd name="T74" fmla="*/ 583 w 197"/>
                  <a:gd name="T75" fmla="*/ 320 h 247"/>
                  <a:gd name="T76" fmla="*/ 543 w 197"/>
                  <a:gd name="T77" fmla="*/ 380 h 247"/>
                  <a:gd name="T78" fmla="*/ 524 w 197"/>
                  <a:gd name="T79" fmla="*/ 411 h 247"/>
                  <a:gd name="T80" fmla="*/ 515 w 197"/>
                  <a:gd name="T81" fmla="*/ 460 h 247"/>
                  <a:gd name="T82" fmla="*/ 439 w 197"/>
                  <a:gd name="T83" fmla="*/ 488 h 247"/>
                  <a:gd name="T84" fmla="*/ 395 w 197"/>
                  <a:gd name="T85" fmla="*/ 501 h 247"/>
                  <a:gd name="T86" fmla="*/ 362 w 197"/>
                  <a:gd name="T87" fmla="*/ 600 h 247"/>
                  <a:gd name="T88" fmla="*/ 323 w 197"/>
                  <a:gd name="T89" fmla="*/ 635 h 247"/>
                  <a:gd name="T90" fmla="*/ 363 w 197"/>
                  <a:gd name="T91" fmla="*/ 668 h 247"/>
                  <a:gd name="T92" fmla="*/ 385 w 197"/>
                  <a:gd name="T93" fmla="*/ 669 h 247"/>
                  <a:gd name="T94" fmla="*/ 395 w 197"/>
                  <a:gd name="T95" fmla="*/ 693 h 247"/>
                  <a:gd name="T96" fmla="*/ 371 w 197"/>
                  <a:gd name="T97" fmla="*/ 784 h 247"/>
                  <a:gd name="T98" fmla="*/ 362 w 197"/>
                  <a:gd name="T99" fmla="*/ 768 h 247"/>
                  <a:gd name="T100" fmla="*/ 245 w 197"/>
                  <a:gd name="T101" fmla="*/ 784 h 247"/>
                  <a:gd name="T102" fmla="*/ 181 w 197"/>
                  <a:gd name="T103" fmla="*/ 745 h 247"/>
                  <a:gd name="T104" fmla="*/ 160 w 197"/>
                  <a:gd name="T105" fmla="*/ 715 h 247"/>
                  <a:gd name="T106" fmla="*/ 125 w 197"/>
                  <a:gd name="T107" fmla="*/ 678 h 247"/>
                  <a:gd name="T108" fmla="*/ 67 w 197"/>
                  <a:gd name="T109" fmla="*/ 623 h 247"/>
                  <a:gd name="T110" fmla="*/ 42 w 197"/>
                  <a:gd name="T111" fmla="*/ 600 h 247"/>
                  <a:gd name="T112" fmla="*/ 20 w 197"/>
                  <a:gd name="T113" fmla="*/ 512 h 247"/>
                  <a:gd name="T114" fmla="*/ 0 w 197"/>
                  <a:gd name="T115" fmla="*/ 435 h 2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7"/>
                  <a:gd name="T175" fmla="*/ 0 h 247"/>
                  <a:gd name="T176" fmla="*/ 197 w 197"/>
                  <a:gd name="T177" fmla="*/ 247 h 24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7" h="247">
                    <a:moveTo>
                      <a:pt x="0" y="133"/>
                    </a:moveTo>
                    <a:lnTo>
                      <a:pt x="1" y="120"/>
                    </a:lnTo>
                    <a:lnTo>
                      <a:pt x="4" y="117"/>
                    </a:lnTo>
                    <a:lnTo>
                      <a:pt x="5" y="109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4" y="107"/>
                    </a:lnTo>
                    <a:lnTo>
                      <a:pt x="17" y="112"/>
                    </a:lnTo>
                    <a:lnTo>
                      <a:pt x="25" y="112"/>
                    </a:lnTo>
                    <a:lnTo>
                      <a:pt x="28" y="110"/>
                    </a:lnTo>
                    <a:lnTo>
                      <a:pt x="29" y="109"/>
                    </a:lnTo>
                    <a:lnTo>
                      <a:pt x="31" y="99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41" y="99"/>
                    </a:lnTo>
                    <a:lnTo>
                      <a:pt x="47" y="102"/>
                    </a:lnTo>
                    <a:lnTo>
                      <a:pt x="49" y="102"/>
                    </a:lnTo>
                    <a:lnTo>
                      <a:pt x="52" y="106"/>
                    </a:lnTo>
                    <a:lnTo>
                      <a:pt x="53" y="106"/>
                    </a:lnTo>
                    <a:lnTo>
                      <a:pt x="57" y="104"/>
                    </a:lnTo>
                    <a:lnTo>
                      <a:pt x="59" y="99"/>
                    </a:lnTo>
                    <a:lnTo>
                      <a:pt x="59" y="94"/>
                    </a:lnTo>
                    <a:lnTo>
                      <a:pt x="60" y="86"/>
                    </a:lnTo>
                    <a:lnTo>
                      <a:pt x="68" y="72"/>
                    </a:lnTo>
                    <a:lnTo>
                      <a:pt x="68" y="67"/>
                    </a:lnTo>
                    <a:lnTo>
                      <a:pt x="75" y="65"/>
                    </a:lnTo>
                    <a:lnTo>
                      <a:pt x="77" y="69"/>
                    </a:lnTo>
                    <a:lnTo>
                      <a:pt x="81" y="70"/>
                    </a:lnTo>
                    <a:lnTo>
                      <a:pt x="87" y="73"/>
                    </a:lnTo>
                    <a:lnTo>
                      <a:pt x="96" y="70"/>
                    </a:lnTo>
                    <a:lnTo>
                      <a:pt x="96" y="67"/>
                    </a:lnTo>
                    <a:lnTo>
                      <a:pt x="105" y="62"/>
                    </a:lnTo>
                    <a:lnTo>
                      <a:pt x="105" y="54"/>
                    </a:lnTo>
                    <a:lnTo>
                      <a:pt x="96" y="54"/>
                    </a:lnTo>
                    <a:lnTo>
                      <a:pt x="95" y="49"/>
                    </a:lnTo>
                    <a:lnTo>
                      <a:pt x="95" y="40"/>
                    </a:lnTo>
                    <a:lnTo>
                      <a:pt x="92" y="38"/>
                    </a:lnTo>
                    <a:lnTo>
                      <a:pt x="92" y="30"/>
                    </a:lnTo>
                    <a:lnTo>
                      <a:pt x="96" y="25"/>
                    </a:lnTo>
                    <a:lnTo>
                      <a:pt x="96" y="22"/>
                    </a:lnTo>
                    <a:lnTo>
                      <a:pt x="98" y="16"/>
                    </a:lnTo>
                    <a:lnTo>
                      <a:pt x="101" y="14"/>
                    </a:lnTo>
                    <a:lnTo>
                      <a:pt x="109" y="17"/>
                    </a:lnTo>
                    <a:lnTo>
                      <a:pt x="117" y="25"/>
                    </a:lnTo>
                    <a:lnTo>
                      <a:pt x="127" y="30"/>
                    </a:lnTo>
                    <a:lnTo>
                      <a:pt x="132" y="29"/>
                    </a:lnTo>
                    <a:lnTo>
                      <a:pt x="133" y="27"/>
                    </a:lnTo>
                    <a:lnTo>
                      <a:pt x="135" y="27"/>
                    </a:lnTo>
                    <a:lnTo>
                      <a:pt x="139" y="29"/>
                    </a:lnTo>
                    <a:lnTo>
                      <a:pt x="141" y="32"/>
                    </a:lnTo>
                    <a:lnTo>
                      <a:pt x="144" y="32"/>
                    </a:lnTo>
                    <a:lnTo>
                      <a:pt x="147" y="29"/>
                    </a:lnTo>
                    <a:lnTo>
                      <a:pt x="147" y="19"/>
                    </a:lnTo>
                    <a:lnTo>
                      <a:pt x="147" y="16"/>
                    </a:lnTo>
                    <a:lnTo>
                      <a:pt x="148" y="13"/>
                    </a:lnTo>
                    <a:lnTo>
                      <a:pt x="154" y="3"/>
                    </a:lnTo>
                    <a:lnTo>
                      <a:pt x="158" y="0"/>
                    </a:lnTo>
                    <a:lnTo>
                      <a:pt x="164" y="1"/>
                    </a:lnTo>
                    <a:lnTo>
                      <a:pt x="163" y="3"/>
                    </a:lnTo>
                    <a:lnTo>
                      <a:pt x="166" y="5"/>
                    </a:lnTo>
                    <a:lnTo>
                      <a:pt x="172" y="1"/>
                    </a:lnTo>
                    <a:lnTo>
                      <a:pt x="173" y="13"/>
                    </a:lnTo>
                    <a:lnTo>
                      <a:pt x="175" y="14"/>
                    </a:lnTo>
                    <a:lnTo>
                      <a:pt x="182" y="33"/>
                    </a:lnTo>
                    <a:lnTo>
                      <a:pt x="197" y="59"/>
                    </a:lnTo>
                    <a:lnTo>
                      <a:pt x="196" y="62"/>
                    </a:lnTo>
                    <a:lnTo>
                      <a:pt x="191" y="65"/>
                    </a:lnTo>
                    <a:lnTo>
                      <a:pt x="190" y="64"/>
                    </a:lnTo>
                    <a:lnTo>
                      <a:pt x="185" y="65"/>
                    </a:lnTo>
                    <a:lnTo>
                      <a:pt x="181" y="72"/>
                    </a:lnTo>
                    <a:lnTo>
                      <a:pt x="176" y="73"/>
                    </a:lnTo>
                    <a:lnTo>
                      <a:pt x="167" y="73"/>
                    </a:lnTo>
                    <a:lnTo>
                      <a:pt x="161" y="69"/>
                    </a:lnTo>
                    <a:lnTo>
                      <a:pt x="160" y="69"/>
                    </a:lnTo>
                    <a:lnTo>
                      <a:pt x="158" y="78"/>
                    </a:lnTo>
                    <a:lnTo>
                      <a:pt x="149" y="99"/>
                    </a:lnTo>
                    <a:lnTo>
                      <a:pt x="139" y="112"/>
                    </a:lnTo>
                    <a:lnTo>
                      <a:pt x="139" y="117"/>
                    </a:lnTo>
                    <a:lnTo>
                      <a:pt x="133" y="122"/>
                    </a:lnTo>
                    <a:lnTo>
                      <a:pt x="133" y="126"/>
                    </a:lnTo>
                    <a:lnTo>
                      <a:pt x="135" y="138"/>
                    </a:lnTo>
                    <a:lnTo>
                      <a:pt x="132" y="141"/>
                    </a:lnTo>
                    <a:lnTo>
                      <a:pt x="121" y="144"/>
                    </a:lnTo>
                    <a:lnTo>
                      <a:pt x="112" y="150"/>
                    </a:lnTo>
                    <a:lnTo>
                      <a:pt x="105" y="152"/>
                    </a:lnTo>
                    <a:lnTo>
                      <a:pt x="101" y="154"/>
                    </a:lnTo>
                    <a:lnTo>
                      <a:pt x="95" y="155"/>
                    </a:lnTo>
                    <a:lnTo>
                      <a:pt x="92" y="184"/>
                    </a:lnTo>
                    <a:lnTo>
                      <a:pt x="89" y="189"/>
                    </a:lnTo>
                    <a:lnTo>
                      <a:pt x="83" y="195"/>
                    </a:lnTo>
                    <a:lnTo>
                      <a:pt x="83" y="198"/>
                    </a:lnTo>
                    <a:lnTo>
                      <a:pt x="93" y="205"/>
                    </a:lnTo>
                    <a:lnTo>
                      <a:pt x="96" y="208"/>
                    </a:lnTo>
                    <a:lnTo>
                      <a:pt x="98" y="206"/>
                    </a:lnTo>
                    <a:lnTo>
                      <a:pt x="99" y="210"/>
                    </a:lnTo>
                    <a:lnTo>
                      <a:pt x="101" y="213"/>
                    </a:lnTo>
                    <a:lnTo>
                      <a:pt x="96" y="242"/>
                    </a:lnTo>
                    <a:lnTo>
                      <a:pt x="95" y="240"/>
                    </a:lnTo>
                    <a:lnTo>
                      <a:pt x="93" y="237"/>
                    </a:lnTo>
                    <a:lnTo>
                      <a:pt x="92" y="235"/>
                    </a:lnTo>
                    <a:lnTo>
                      <a:pt x="93" y="247"/>
                    </a:lnTo>
                    <a:lnTo>
                      <a:pt x="63" y="240"/>
                    </a:lnTo>
                    <a:lnTo>
                      <a:pt x="60" y="237"/>
                    </a:lnTo>
                    <a:lnTo>
                      <a:pt x="46" y="229"/>
                    </a:lnTo>
                    <a:lnTo>
                      <a:pt x="43" y="224"/>
                    </a:lnTo>
                    <a:lnTo>
                      <a:pt x="41" y="219"/>
                    </a:lnTo>
                    <a:lnTo>
                      <a:pt x="32" y="211"/>
                    </a:lnTo>
                    <a:lnTo>
                      <a:pt x="32" y="208"/>
                    </a:lnTo>
                    <a:lnTo>
                      <a:pt x="20" y="198"/>
                    </a:lnTo>
                    <a:lnTo>
                      <a:pt x="17" y="192"/>
                    </a:lnTo>
                    <a:lnTo>
                      <a:pt x="14" y="190"/>
                    </a:lnTo>
                    <a:lnTo>
                      <a:pt x="11" y="184"/>
                    </a:lnTo>
                    <a:lnTo>
                      <a:pt x="10" y="160"/>
                    </a:lnTo>
                    <a:lnTo>
                      <a:pt x="5" y="157"/>
                    </a:lnTo>
                    <a:lnTo>
                      <a:pt x="1" y="144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3955" y="2814"/>
                <a:ext cx="292" cy="305"/>
              </a:xfrm>
              <a:custGeom>
                <a:avLst/>
                <a:gdLst>
                  <a:gd name="T0" fmla="*/ 47 w 259"/>
                  <a:gd name="T1" fmla="*/ 395 h 275"/>
                  <a:gd name="T2" fmla="*/ 142 w 259"/>
                  <a:gd name="T3" fmla="*/ 359 h 275"/>
                  <a:gd name="T4" fmla="*/ 184 w 259"/>
                  <a:gd name="T5" fmla="*/ 289 h 275"/>
                  <a:gd name="T6" fmla="*/ 283 w 259"/>
                  <a:gd name="T7" fmla="*/ 153 h 275"/>
                  <a:gd name="T8" fmla="*/ 347 w 259"/>
                  <a:gd name="T9" fmla="*/ 138 h 275"/>
                  <a:gd name="T10" fmla="*/ 406 w 259"/>
                  <a:gd name="T11" fmla="*/ 112 h 275"/>
                  <a:gd name="T12" fmla="*/ 441 w 259"/>
                  <a:gd name="T13" fmla="*/ 50 h 275"/>
                  <a:gd name="T14" fmla="*/ 505 w 259"/>
                  <a:gd name="T15" fmla="*/ 68 h 275"/>
                  <a:gd name="T16" fmla="*/ 560 w 259"/>
                  <a:gd name="T17" fmla="*/ 83 h 275"/>
                  <a:gd name="T18" fmla="*/ 607 w 259"/>
                  <a:gd name="T19" fmla="*/ 88 h 275"/>
                  <a:gd name="T20" fmla="*/ 656 w 259"/>
                  <a:gd name="T21" fmla="*/ 88 h 275"/>
                  <a:gd name="T22" fmla="*/ 656 w 259"/>
                  <a:gd name="T23" fmla="*/ 3 h 275"/>
                  <a:gd name="T24" fmla="*/ 725 w 259"/>
                  <a:gd name="T25" fmla="*/ 4 h 275"/>
                  <a:gd name="T26" fmla="*/ 711 w 259"/>
                  <a:gd name="T27" fmla="*/ 75 h 275"/>
                  <a:gd name="T28" fmla="*/ 815 w 259"/>
                  <a:gd name="T29" fmla="*/ 102 h 275"/>
                  <a:gd name="T30" fmla="*/ 839 w 259"/>
                  <a:gd name="T31" fmla="*/ 138 h 275"/>
                  <a:gd name="T32" fmla="*/ 876 w 259"/>
                  <a:gd name="T33" fmla="*/ 161 h 275"/>
                  <a:gd name="T34" fmla="*/ 839 w 259"/>
                  <a:gd name="T35" fmla="*/ 251 h 275"/>
                  <a:gd name="T36" fmla="*/ 807 w 259"/>
                  <a:gd name="T37" fmla="*/ 289 h 275"/>
                  <a:gd name="T38" fmla="*/ 771 w 259"/>
                  <a:gd name="T39" fmla="*/ 266 h 275"/>
                  <a:gd name="T40" fmla="*/ 723 w 259"/>
                  <a:gd name="T41" fmla="*/ 324 h 275"/>
                  <a:gd name="T42" fmla="*/ 672 w 259"/>
                  <a:gd name="T43" fmla="*/ 352 h 275"/>
                  <a:gd name="T44" fmla="*/ 732 w 259"/>
                  <a:gd name="T45" fmla="*/ 340 h 275"/>
                  <a:gd name="T46" fmla="*/ 698 w 259"/>
                  <a:gd name="T47" fmla="*/ 398 h 275"/>
                  <a:gd name="T48" fmla="*/ 711 w 259"/>
                  <a:gd name="T49" fmla="*/ 515 h 275"/>
                  <a:gd name="T50" fmla="*/ 790 w 259"/>
                  <a:gd name="T51" fmla="*/ 480 h 275"/>
                  <a:gd name="T52" fmla="*/ 915 w 259"/>
                  <a:gd name="T53" fmla="*/ 375 h 275"/>
                  <a:gd name="T54" fmla="*/ 966 w 259"/>
                  <a:gd name="T55" fmla="*/ 418 h 275"/>
                  <a:gd name="T56" fmla="*/ 891 w 259"/>
                  <a:gd name="T57" fmla="*/ 508 h 275"/>
                  <a:gd name="T58" fmla="*/ 840 w 259"/>
                  <a:gd name="T59" fmla="*/ 542 h 275"/>
                  <a:gd name="T60" fmla="*/ 807 w 259"/>
                  <a:gd name="T61" fmla="*/ 551 h 275"/>
                  <a:gd name="T62" fmla="*/ 876 w 259"/>
                  <a:gd name="T63" fmla="*/ 633 h 275"/>
                  <a:gd name="T64" fmla="*/ 858 w 259"/>
                  <a:gd name="T65" fmla="*/ 685 h 275"/>
                  <a:gd name="T66" fmla="*/ 815 w 259"/>
                  <a:gd name="T67" fmla="*/ 791 h 275"/>
                  <a:gd name="T68" fmla="*/ 760 w 259"/>
                  <a:gd name="T69" fmla="*/ 841 h 275"/>
                  <a:gd name="T70" fmla="*/ 696 w 259"/>
                  <a:gd name="T71" fmla="*/ 858 h 275"/>
                  <a:gd name="T72" fmla="*/ 619 w 259"/>
                  <a:gd name="T73" fmla="*/ 851 h 275"/>
                  <a:gd name="T74" fmla="*/ 619 w 259"/>
                  <a:gd name="T75" fmla="*/ 815 h 275"/>
                  <a:gd name="T76" fmla="*/ 598 w 259"/>
                  <a:gd name="T77" fmla="*/ 771 h 275"/>
                  <a:gd name="T78" fmla="*/ 530 w 259"/>
                  <a:gd name="T79" fmla="*/ 751 h 275"/>
                  <a:gd name="T80" fmla="*/ 468 w 259"/>
                  <a:gd name="T81" fmla="*/ 771 h 275"/>
                  <a:gd name="T82" fmla="*/ 441 w 259"/>
                  <a:gd name="T83" fmla="*/ 679 h 275"/>
                  <a:gd name="T84" fmla="*/ 383 w 259"/>
                  <a:gd name="T85" fmla="*/ 679 h 275"/>
                  <a:gd name="T86" fmla="*/ 312 w 259"/>
                  <a:gd name="T87" fmla="*/ 740 h 275"/>
                  <a:gd name="T88" fmla="*/ 246 w 259"/>
                  <a:gd name="T89" fmla="*/ 719 h 275"/>
                  <a:gd name="T90" fmla="*/ 231 w 259"/>
                  <a:gd name="T91" fmla="*/ 679 h 275"/>
                  <a:gd name="T92" fmla="*/ 177 w 259"/>
                  <a:gd name="T93" fmla="*/ 604 h 275"/>
                  <a:gd name="T94" fmla="*/ 77 w 259"/>
                  <a:gd name="T95" fmla="*/ 580 h 275"/>
                  <a:gd name="T96" fmla="*/ 48 w 259"/>
                  <a:gd name="T97" fmla="*/ 563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9"/>
                  <a:gd name="T148" fmla="*/ 0 h 275"/>
                  <a:gd name="T149" fmla="*/ 259 w 259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9" h="275">
                    <a:moveTo>
                      <a:pt x="0" y="166"/>
                    </a:moveTo>
                    <a:lnTo>
                      <a:pt x="6" y="160"/>
                    </a:lnTo>
                    <a:lnTo>
                      <a:pt x="9" y="155"/>
                    </a:lnTo>
                    <a:lnTo>
                      <a:pt x="12" y="126"/>
                    </a:lnTo>
                    <a:lnTo>
                      <a:pt x="18" y="125"/>
                    </a:lnTo>
                    <a:lnTo>
                      <a:pt x="22" y="123"/>
                    </a:lnTo>
                    <a:lnTo>
                      <a:pt x="29" y="121"/>
                    </a:lnTo>
                    <a:lnTo>
                      <a:pt x="38" y="115"/>
                    </a:lnTo>
                    <a:lnTo>
                      <a:pt x="49" y="112"/>
                    </a:lnTo>
                    <a:lnTo>
                      <a:pt x="52" y="109"/>
                    </a:lnTo>
                    <a:lnTo>
                      <a:pt x="50" y="97"/>
                    </a:lnTo>
                    <a:lnTo>
                      <a:pt x="50" y="93"/>
                    </a:lnTo>
                    <a:lnTo>
                      <a:pt x="56" y="88"/>
                    </a:lnTo>
                    <a:lnTo>
                      <a:pt x="56" y="83"/>
                    </a:lnTo>
                    <a:lnTo>
                      <a:pt x="66" y="70"/>
                    </a:lnTo>
                    <a:lnTo>
                      <a:pt x="75" y="49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84" y="44"/>
                    </a:lnTo>
                    <a:lnTo>
                      <a:pt x="93" y="44"/>
                    </a:lnTo>
                    <a:lnTo>
                      <a:pt x="98" y="43"/>
                    </a:lnTo>
                    <a:lnTo>
                      <a:pt x="102" y="36"/>
                    </a:lnTo>
                    <a:lnTo>
                      <a:pt x="107" y="35"/>
                    </a:lnTo>
                    <a:lnTo>
                      <a:pt x="108" y="36"/>
                    </a:lnTo>
                    <a:lnTo>
                      <a:pt x="113" y="33"/>
                    </a:lnTo>
                    <a:lnTo>
                      <a:pt x="114" y="30"/>
                    </a:lnTo>
                    <a:lnTo>
                      <a:pt x="117" y="19"/>
                    </a:lnTo>
                    <a:lnTo>
                      <a:pt x="118" y="16"/>
                    </a:lnTo>
                    <a:lnTo>
                      <a:pt x="123" y="14"/>
                    </a:lnTo>
                    <a:lnTo>
                      <a:pt x="124" y="14"/>
                    </a:lnTo>
                    <a:lnTo>
                      <a:pt x="132" y="16"/>
                    </a:ln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7" y="25"/>
                    </a:lnTo>
                    <a:lnTo>
                      <a:pt x="150" y="27"/>
                    </a:lnTo>
                    <a:lnTo>
                      <a:pt x="154" y="28"/>
                    </a:lnTo>
                    <a:lnTo>
                      <a:pt x="156" y="27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6" y="28"/>
                    </a:lnTo>
                    <a:lnTo>
                      <a:pt x="172" y="30"/>
                    </a:lnTo>
                    <a:lnTo>
                      <a:pt x="173" y="30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78" y="14"/>
                    </a:lnTo>
                    <a:lnTo>
                      <a:pt x="175" y="6"/>
                    </a:lnTo>
                    <a:lnTo>
                      <a:pt x="176" y="3"/>
                    </a:lnTo>
                    <a:lnTo>
                      <a:pt x="185" y="1"/>
                    </a:lnTo>
                    <a:lnTo>
                      <a:pt x="187" y="0"/>
                    </a:lnTo>
                    <a:lnTo>
                      <a:pt x="190" y="1"/>
                    </a:lnTo>
                    <a:lnTo>
                      <a:pt x="194" y="4"/>
                    </a:lnTo>
                    <a:lnTo>
                      <a:pt x="196" y="8"/>
                    </a:lnTo>
                    <a:lnTo>
                      <a:pt x="191" y="16"/>
                    </a:lnTo>
                    <a:lnTo>
                      <a:pt x="190" y="20"/>
                    </a:lnTo>
                    <a:lnTo>
                      <a:pt x="191" y="24"/>
                    </a:lnTo>
                    <a:lnTo>
                      <a:pt x="205" y="40"/>
                    </a:lnTo>
                    <a:lnTo>
                      <a:pt x="213" y="36"/>
                    </a:lnTo>
                    <a:lnTo>
                      <a:pt x="215" y="33"/>
                    </a:lnTo>
                    <a:lnTo>
                      <a:pt x="218" y="33"/>
                    </a:lnTo>
                    <a:lnTo>
                      <a:pt x="221" y="35"/>
                    </a:lnTo>
                    <a:lnTo>
                      <a:pt x="219" y="41"/>
                    </a:lnTo>
                    <a:lnTo>
                      <a:pt x="219" y="44"/>
                    </a:lnTo>
                    <a:lnTo>
                      <a:pt x="224" y="44"/>
                    </a:lnTo>
                    <a:lnTo>
                      <a:pt x="227" y="44"/>
                    </a:lnTo>
                    <a:lnTo>
                      <a:pt x="228" y="46"/>
                    </a:lnTo>
                    <a:lnTo>
                      <a:pt x="230" y="48"/>
                    </a:lnTo>
                    <a:lnTo>
                      <a:pt x="234" y="51"/>
                    </a:lnTo>
                    <a:lnTo>
                      <a:pt x="234" y="57"/>
                    </a:lnTo>
                    <a:lnTo>
                      <a:pt x="230" y="67"/>
                    </a:lnTo>
                    <a:lnTo>
                      <a:pt x="225" y="72"/>
                    </a:lnTo>
                    <a:lnTo>
                      <a:pt x="224" y="80"/>
                    </a:lnTo>
                    <a:lnTo>
                      <a:pt x="225" y="93"/>
                    </a:lnTo>
                    <a:lnTo>
                      <a:pt x="222" y="94"/>
                    </a:lnTo>
                    <a:lnTo>
                      <a:pt x="219" y="94"/>
                    </a:lnTo>
                    <a:lnTo>
                      <a:pt x="216" y="93"/>
                    </a:lnTo>
                    <a:lnTo>
                      <a:pt x="212" y="89"/>
                    </a:lnTo>
                    <a:lnTo>
                      <a:pt x="209" y="88"/>
                    </a:lnTo>
                    <a:lnTo>
                      <a:pt x="209" y="86"/>
                    </a:lnTo>
                    <a:lnTo>
                      <a:pt x="206" y="86"/>
                    </a:lnTo>
                    <a:lnTo>
                      <a:pt x="202" y="88"/>
                    </a:lnTo>
                    <a:lnTo>
                      <a:pt x="200" y="88"/>
                    </a:lnTo>
                    <a:lnTo>
                      <a:pt x="196" y="102"/>
                    </a:lnTo>
                    <a:lnTo>
                      <a:pt x="193" y="104"/>
                    </a:lnTo>
                    <a:lnTo>
                      <a:pt x="187" y="104"/>
                    </a:lnTo>
                    <a:lnTo>
                      <a:pt x="181" y="107"/>
                    </a:lnTo>
                    <a:lnTo>
                      <a:pt x="179" y="109"/>
                    </a:lnTo>
                    <a:lnTo>
                      <a:pt x="179" y="112"/>
                    </a:lnTo>
                    <a:lnTo>
                      <a:pt x="182" y="112"/>
                    </a:lnTo>
                    <a:lnTo>
                      <a:pt x="187" y="112"/>
                    </a:lnTo>
                    <a:lnTo>
                      <a:pt x="190" y="112"/>
                    </a:lnTo>
                    <a:lnTo>
                      <a:pt x="196" y="109"/>
                    </a:lnTo>
                    <a:lnTo>
                      <a:pt x="197" y="112"/>
                    </a:lnTo>
                    <a:lnTo>
                      <a:pt x="193" y="118"/>
                    </a:lnTo>
                    <a:lnTo>
                      <a:pt x="187" y="125"/>
                    </a:lnTo>
                    <a:lnTo>
                      <a:pt x="187" y="128"/>
                    </a:lnTo>
                    <a:lnTo>
                      <a:pt x="184" y="133"/>
                    </a:lnTo>
                    <a:lnTo>
                      <a:pt x="187" y="165"/>
                    </a:lnTo>
                    <a:lnTo>
                      <a:pt x="190" y="166"/>
                    </a:lnTo>
                    <a:lnTo>
                      <a:pt x="191" y="165"/>
                    </a:lnTo>
                    <a:lnTo>
                      <a:pt x="196" y="165"/>
                    </a:lnTo>
                    <a:lnTo>
                      <a:pt x="197" y="163"/>
                    </a:lnTo>
                    <a:lnTo>
                      <a:pt x="206" y="160"/>
                    </a:lnTo>
                    <a:lnTo>
                      <a:pt x="212" y="153"/>
                    </a:lnTo>
                    <a:lnTo>
                      <a:pt x="222" y="142"/>
                    </a:lnTo>
                    <a:lnTo>
                      <a:pt x="237" y="128"/>
                    </a:lnTo>
                    <a:lnTo>
                      <a:pt x="240" y="121"/>
                    </a:lnTo>
                    <a:lnTo>
                      <a:pt x="245" y="120"/>
                    </a:lnTo>
                    <a:lnTo>
                      <a:pt x="246" y="120"/>
                    </a:lnTo>
                    <a:lnTo>
                      <a:pt x="249" y="118"/>
                    </a:lnTo>
                    <a:lnTo>
                      <a:pt x="254" y="125"/>
                    </a:lnTo>
                    <a:lnTo>
                      <a:pt x="258" y="134"/>
                    </a:lnTo>
                    <a:lnTo>
                      <a:pt x="259" y="144"/>
                    </a:lnTo>
                    <a:lnTo>
                      <a:pt x="255" y="149"/>
                    </a:lnTo>
                    <a:lnTo>
                      <a:pt x="243" y="158"/>
                    </a:lnTo>
                    <a:lnTo>
                      <a:pt x="239" y="161"/>
                    </a:lnTo>
                    <a:lnTo>
                      <a:pt x="234" y="173"/>
                    </a:lnTo>
                    <a:lnTo>
                      <a:pt x="233" y="174"/>
                    </a:lnTo>
                    <a:lnTo>
                      <a:pt x="231" y="174"/>
                    </a:lnTo>
                    <a:lnTo>
                      <a:pt x="225" y="174"/>
                    </a:lnTo>
                    <a:lnTo>
                      <a:pt x="224" y="173"/>
                    </a:lnTo>
                    <a:lnTo>
                      <a:pt x="219" y="173"/>
                    </a:lnTo>
                    <a:lnTo>
                      <a:pt x="216" y="176"/>
                    </a:lnTo>
                    <a:lnTo>
                      <a:pt x="216" y="177"/>
                    </a:lnTo>
                    <a:lnTo>
                      <a:pt x="224" y="184"/>
                    </a:lnTo>
                    <a:lnTo>
                      <a:pt x="224" y="186"/>
                    </a:lnTo>
                    <a:lnTo>
                      <a:pt x="233" y="192"/>
                    </a:lnTo>
                    <a:lnTo>
                      <a:pt x="234" y="203"/>
                    </a:lnTo>
                    <a:lnTo>
                      <a:pt x="233" y="208"/>
                    </a:lnTo>
                    <a:lnTo>
                      <a:pt x="231" y="210"/>
                    </a:lnTo>
                    <a:lnTo>
                      <a:pt x="230" y="213"/>
                    </a:lnTo>
                    <a:lnTo>
                      <a:pt x="230" y="219"/>
                    </a:lnTo>
                    <a:lnTo>
                      <a:pt x="227" y="226"/>
                    </a:lnTo>
                    <a:lnTo>
                      <a:pt x="219" y="235"/>
                    </a:lnTo>
                    <a:lnTo>
                      <a:pt x="216" y="246"/>
                    </a:lnTo>
                    <a:lnTo>
                      <a:pt x="218" y="253"/>
                    </a:lnTo>
                    <a:lnTo>
                      <a:pt x="219" y="261"/>
                    </a:lnTo>
                    <a:lnTo>
                      <a:pt x="216" y="262"/>
                    </a:lnTo>
                    <a:lnTo>
                      <a:pt x="212" y="262"/>
                    </a:lnTo>
                    <a:lnTo>
                      <a:pt x="203" y="269"/>
                    </a:lnTo>
                    <a:lnTo>
                      <a:pt x="200" y="272"/>
                    </a:lnTo>
                    <a:lnTo>
                      <a:pt x="197" y="274"/>
                    </a:lnTo>
                    <a:lnTo>
                      <a:pt x="188" y="275"/>
                    </a:lnTo>
                    <a:lnTo>
                      <a:pt x="185" y="275"/>
                    </a:lnTo>
                    <a:lnTo>
                      <a:pt x="179" y="274"/>
                    </a:lnTo>
                    <a:lnTo>
                      <a:pt x="175" y="275"/>
                    </a:lnTo>
                    <a:lnTo>
                      <a:pt x="169" y="274"/>
                    </a:lnTo>
                    <a:lnTo>
                      <a:pt x="166" y="272"/>
                    </a:lnTo>
                    <a:lnTo>
                      <a:pt x="163" y="272"/>
                    </a:lnTo>
                    <a:lnTo>
                      <a:pt x="166" y="267"/>
                    </a:lnTo>
                    <a:lnTo>
                      <a:pt x="166" y="262"/>
                    </a:lnTo>
                    <a:lnTo>
                      <a:pt x="166" y="261"/>
                    </a:lnTo>
                    <a:lnTo>
                      <a:pt x="164" y="259"/>
                    </a:lnTo>
                    <a:lnTo>
                      <a:pt x="163" y="256"/>
                    </a:lnTo>
                    <a:lnTo>
                      <a:pt x="162" y="253"/>
                    </a:lnTo>
                    <a:lnTo>
                      <a:pt x="160" y="246"/>
                    </a:lnTo>
                    <a:lnTo>
                      <a:pt x="159" y="243"/>
                    </a:lnTo>
                    <a:lnTo>
                      <a:pt x="156" y="242"/>
                    </a:lnTo>
                    <a:lnTo>
                      <a:pt x="145" y="242"/>
                    </a:lnTo>
                    <a:lnTo>
                      <a:pt x="142" y="240"/>
                    </a:lnTo>
                    <a:lnTo>
                      <a:pt x="132" y="240"/>
                    </a:lnTo>
                    <a:lnTo>
                      <a:pt x="130" y="240"/>
                    </a:lnTo>
                    <a:lnTo>
                      <a:pt x="130" y="243"/>
                    </a:lnTo>
                    <a:lnTo>
                      <a:pt x="124" y="246"/>
                    </a:lnTo>
                    <a:lnTo>
                      <a:pt x="118" y="246"/>
                    </a:lnTo>
                    <a:lnTo>
                      <a:pt x="118" y="243"/>
                    </a:lnTo>
                    <a:lnTo>
                      <a:pt x="121" y="229"/>
                    </a:lnTo>
                    <a:lnTo>
                      <a:pt x="118" y="218"/>
                    </a:lnTo>
                    <a:lnTo>
                      <a:pt x="115" y="216"/>
                    </a:lnTo>
                    <a:lnTo>
                      <a:pt x="110" y="214"/>
                    </a:lnTo>
                    <a:lnTo>
                      <a:pt x="107" y="216"/>
                    </a:lnTo>
                    <a:lnTo>
                      <a:pt x="102" y="218"/>
                    </a:lnTo>
                    <a:lnTo>
                      <a:pt x="98" y="219"/>
                    </a:lnTo>
                    <a:lnTo>
                      <a:pt x="92" y="222"/>
                    </a:lnTo>
                    <a:lnTo>
                      <a:pt x="87" y="235"/>
                    </a:lnTo>
                    <a:lnTo>
                      <a:pt x="83" y="237"/>
                    </a:lnTo>
                    <a:lnTo>
                      <a:pt x="80" y="237"/>
                    </a:lnTo>
                    <a:lnTo>
                      <a:pt x="77" y="237"/>
                    </a:lnTo>
                    <a:lnTo>
                      <a:pt x="66" y="235"/>
                    </a:lnTo>
                    <a:lnTo>
                      <a:pt x="66" y="230"/>
                    </a:lnTo>
                    <a:lnTo>
                      <a:pt x="65" y="229"/>
                    </a:lnTo>
                    <a:lnTo>
                      <a:pt x="64" y="224"/>
                    </a:lnTo>
                    <a:lnTo>
                      <a:pt x="62" y="222"/>
                    </a:lnTo>
                    <a:lnTo>
                      <a:pt x="62" y="218"/>
                    </a:lnTo>
                    <a:lnTo>
                      <a:pt x="59" y="213"/>
                    </a:lnTo>
                    <a:lnTo>
                      <a:pt x="55" y="192"/>
                    </a:lnTo>
                    <a:lnTo>
                      <a:pt x="53" y="190"/>
                    </a:lnTo>
                    <a:lnTo>
                      <a:pt x="46" y="194"/>
                    </a:lnTo>
                    <a:lnTo>
                      <a:pt x="41" y="194"/>
                    </a:lnTo>
                    <a:lnTo>
                      <a:pt x="34" y="190"/>
                    </a:lnTo>
                    <a:lnTo>
                      <a:pt x="26" y="186"/>
                    </a:lnTo>
                    <a:lnTo>
                      <a:pt x="20" y="186"/>
                    </a:lnTo>
                    <a:lnTo>
                      <a:pt x="18" y="184"/>
                    </a:lnTo>
                    <a:lnTo>
                      <a:pt x="16" y="181"/>
                    </a:lnTo>
                    <a:lnTo>
                      <a:pt x="15" y="177"/>
                    </a:lnTo>
                    <a:lnTo>
                      <a:pt x="13" y="179"/>
                    </a:lnTo>
                    <a:lnTo>
                      <a:pt x="10" y="176"/>
                    </a:lnTo>
                    <a:lnTo>
                      <a:pt x="0" y="169"/>
                    </a:lnTo>
                    <a:lnTo>
                      <a:pt x="0" y="1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3513" y="2644"/>
                <a:ext cx="164" cy="143"/>
              </a:xfrm>
              <a:custGeom>
                <a:avLst/>
                <a:gdLst>
                  <a:gd name="T0" fmla="*/ 0 w 146"/>
                  <a:gd name="T1" fmla="*/ 261 h 129"/>
                  <a:gd name="T2" fmla="*/ 3 w 146"/>
                  <a:gd name="T3" fmla="*/ 228 h 129"/>
                  <a:gd name="T4" fmla="*/ 27 w 146"/>
                  <a:gd name="T5" fmla="*/ 195 h 129"/>
                  <a:gd name="T6" fmla="*/ 61 w 146"/>
                  <a:gd name="T7" fmla="*/ 172 h 129"/>
                  <a:gd name="T8" fmla="*/ 112 w 146"/>
                  <a:gd name="T9" fmla="*/ 150 h 129"/>
                  <a:gd name="T10" fmla="*/ 134 w 146"/>
                  <a:gd name="T11" fmla="*/ 134 h 129"/>
                  <a:gd name="T12" fmla="*/ 145 w 146"/>
                  <a:gd name="T13" fmla="*/ 122 h 129"/>
                  <a:gd name="T14" fmla="*/ 176 w 146"/>
                  <a:gd name="T15" fmla="*/ 88 h 129"/>
                  <a:gd name="T16" fmla="*/ 184 w 146"/>
                  <a:gd name="T17" fmla="*/ 98 h 129"/>
                  <a:gd name="T18" fmla="*/ 198 w 146"/>
                  <a:gd name="T19" fmla="*/ 89 h 129"/>
                  <a:gd name="T20" fmla="*/ 222 w 146"/>
                  <a:gd name="T21" fmla="*/ 75 h 129"/>
                  <a:gd name="T22" fmla="*/ 242 w 146"/>
                  <a:gd name="T23" fmla="*/ 61 h 129"/>
                  <a:gd name="T24" fmla="*/ 259 w 146"/>
                  <a:gd name="T25" fmla="*/ 55 h 129"/>
                  <a:gd name="T26" fmla="*/ 275 w 146"/>
                  <a:gd name="T27" fmla="*/ 55 h 129"/>
                  <a:gd name="T28" fmla="*/ 286 w 146"/>
                  <a:gd name="T29" fmla="*/ 47 h 129"/>
                  <a:gd name="T30" fmla="*/ 295 w 146"/>
                  <a:gd name="T31" fmla="*/ 41 h 129"/>
                  <a:gd name="T32" fmla="*/ 321 w 146"/>
                  <a:gd name="T33" fmla="*/ 4 h 129"/>
                  <a:gd name="T34" fmla="*/ 330 w 146"/>
                  <a:gd name="T35" fmla="*/ 0 h 129"/>
                  <a:gd name="T36" fmla="*/ 344 w 146"/>
                  <a:gd name="T37" fmla="*/ 2 h 129"/>
                  <a:gd name="T38" fmla="*/ 364 w 146"/>
                  <a:gd name="T39" fmla="*/ 41 h 129"/>
                  <a:gd name="T40" fmla="*/ 409 w 146"/>
                  <a:gd name="T41" fmla="*/ 55 h 129"/>
                  <a:gd name="T42" fmla="*/ 409 w 146"/>
                  <a:gd name="T43" fmla="*/ 71 h 129"/>
                  <a:gd name="T44" fmla="*/ 417 w 146"/>
                  <a:gd name="T45" fmla="*/ 88 h 129"/>
                  <a:gd name="T46" fmla="*/ 437 w 146"/>
                  <a:gd name="T47" fmla="*/ 99 h 129"/>
                  <a:gd name="T48" fmla="*/ 456 w 146"/>
                  <a:gd name="T49" fmla="*/ 124 h 129"/>
                  <a:gd name="T50" fmla="*/ 463 w 146"/>
                  <a:gd name="T51" fmla="*/ 149 h 129"/>
                  <a:gd name="T52" fmla="*/ 461 w 146"/>
                  <a:gd name="T53" fmla="*/ 166 h 129"/>
                  <a:gd name="T54" fmla="*/ 463 w 146"/>
                  <a:gd name="T55" fmla="*/ 186 h 129"/>
                  <a:gd name="T56" fmla="*/ 490 w 146"/>
                  <a:gd name="T57" fmla="*/ 190 h 129"/>
                  <a:gd name="T58" fmla="*/ 505 w 146"/>
                  <a:gd name="T59" fmla="*/ 211 h 129"/>
                  <a:gd name="T60" fmla="*/ 526 w 146"/>
                  <a:gd name="T61" fmla="*/ 225 h 129"/>
                  <a:gd name="T62" fmla="*/ 516 w 146"/>
                  <a:gd name="T63" fmla="*/ 228 h 129"/>
                  <a:gd name="T64" fmla="*/ 518 w 146"/>
                  <a:gd name="T65" fmla="*/ 251 h 129"/>
                  <a:gd name="T66" fmla="*/ 488 w 146"/>
                  <a:gd name="T67" fmla="*/ 268 h 129"/>
                  <a:gd name="T68" fmla="*/ 437 w 146"/>
                  <a:gd name="T69" fmla="*/ 289 h 129"/>
                  <a:gd name="T70" fmla="*/ 437 w 146"/>
                  <a:gd name="T71" fmla="*/ 306 h 129"/>
                  <a:gd name="T72" fmla="*/ 423 w 146"/>
                  <a:gd name="T73" fmla="*/ 310 h 129"/>
                  <a:gd name="T74" fmla="*/ 347 w 146"/>
                  <a:gd name="T75" fmla="*/ 378 h 129"/>
                  <a:gd name="T76" fmla="*/ 275 w 146"/>
                  <a:gd name="T77" fmla="*/ 376 h 129"/>
                  <a:gd name="T78" fmla="*/ 255 w 146"/>
                  <a:gd name="T79" fmla="*/ 364 h 129"/>
                  <a:gd name="T80" fmla="*/ 183 w 146"/>
                  <a:gd name="T81" fmla="*/ 339 h 129"/>
                  <a:gd name="T82" fmla="*/ 157 w 146"/>
                  <a:gd name="T83" fmla="*/ 329 h 129"/>
                  <a:gd name="T84" fmla="*/ 125 w 146"/>
                  <a:gd name="T85" fmla="*/ 329 h 129"/>
                  <a:gd name="T86" fmla="*/ 100 w 146"/>
                  <a:gd name="T87" fmla="*/ 339 h 129"/>
                  <a:gd name="T88" fmla="*/ 88 w 146"/>
                  <a:gd name="T89" fmla="*/ 378 h 129"/>
                  <a:gd name="T90" fmla="*/ 88 w 146"/>
                  <a:gd name="T91" fmla="*/ 400 h 129"/>
                  <a:gd name="T92" fmla="*/ 61 w 146"/>
                  <a:gd name="T93" fmla="*/ 391 h 129"/>
                  <a:gd name="T94" fmla="*/ 19 w 146"/>
                  <a:gd name="T95" fmla="*/ 353 h 129"/>
                  <a:gd name="T96" fmla="*/ 2 w 146"/>
                  <a:gd name="T97" fmla="*/ 326 h 129"/>
                  <a:gd name="T98" fmla="*/ 0 w 146"/>
                  <a:gd name="T99" fmla="*/ 261 h 1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6"/>
                  <a:gd name="T151" fmla="*/ 0 h 129"/>
                  <a:gd name="T152" fmla="*/ 146 w 146"/>
                  <a:gd name="T153" fmla="*/ 129 h 1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6" h="129">
                    <a:moveTo>
                      <a:pt x="0" y="84"/>
                    </a:moveTo>
                    <a:lnTo>
                      <a:pt x="3" y="74"/>
                    </a:lnTo>
                    <a:lnTo>
                      <a:pt x="8" y="63"/>
                    </a:lnTo>
                    <a:lnTo>
                      <a:pt x="17" y="56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40" y="39"/>
                    </a:lnTo>
                    <a:lnTo>
                      <a:pt x="48" y="28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7" y="20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79" y="15"/>
                    </a:lnTo>
                    <a:lnTo>
                      <a:pt x="83" y="13"/>
                    </a:lnTo>
                    <a:lnTo>
                      <a:pt x="89" y="4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101" y="13"/>
                    </a:lnTo>
                    <a:lnTo>
                      <a:pt x="113" y="18"/>
                    </a:lnTo>
                    <a:lnTo>
                      <a:pt x="113" y="23"/>
                    </a:lnTo>
                    <a:lnTo>
                      <a:pt x="116" y="28"/>
                    </a:lnTo>
                    <a:lnTo>
                      <a:pt x="121" y="32"/>
                    </a:lnTo>
                    <a:lnTo>
                      <a:pt x="126" y="40"/>
                    </a:lnTo>
                    <a:lnTo>
                      <a:pt x="129" y="47"/>
                    </a:lnTo>
                    <a:lnTo>
                      <a:pt x="128" y="53"/>
                    </a:lnTo>
                    <a:lnTo>
                      <a:pt x="129" y="60"/>
                    </a:lnTo>
                    <a:lnTo>
                      <a:pt x="135" y="61"/>
                    </a:lnTo>
                    <a:lnTo>
                      <a:pt x="141" y="68"/>
                    </a:lnTo>
                    <a:lnTo>
                      <a:pt x="146" y="71"/>
                    </a:lnTo>
                    <a:lnTo>
                      <a:pt x="143" y="74"/>
                    </a:lnTo>
                    <a:lnTo>
                      <a:pt x="144" y="80"/>
                    </a:lnTo>
                    <a:lnTo>
                      <a:pt x="134" y="87"/>
                    </a:lnTo>
                    <a:lnTo>
                      <a:pt x="121" y="93"/>
                    </a:lnTo>
                    <a:lnTo>
                      <a:pt x="121" y="98"/>
                    </a:lnTo>
                    <a:lnTo>
                      <a:pt x="118" y="101"/>
                    </a:lnTo>
                    <a:lnTo>
                      <a:pt x="97" y="122"/>
                    </a:lnTo>
                    <a:lnTo>
                      <a:pt x="77" y="121"/>
                    </a:lnTo>
                    <a:lnTo>
                      <a:pt x="70" y="117"/>
                    </a:lnTo>
                    <a:lnTo>
                      <a:pt x="51" y="109"/>
                    </a:lnTo>
                    <a:lnTo>
                      <a:pt x="43" y="106"/>
                    </a:lnTo>
                    <a:lnTo>
                      <a:pt x="34" y="106"/>
                    </a:lnTo>
                    <a:lnTo>
                      <a:pt x="28" y="109"/>
                    </a:lnTo>
                    <a:lnTo>
                      <a:pt x="24" y="122"/>
                    </a:lnTo>
                    <a:lnTo>
                      <a:pt x="24" y="129"/>
                    </a:lnTo>
                    <a:lnTo>
                      <a:pt x="17" y="125"/>
                    </a:lnTo>
                    <a:lnTo>
                      <a:pt x="5" y="113"/>
                    </a:lnTo>
                    <a:lnTo>
                      <a:pt x="2" y="10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9933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4038" y="3130"/>
                <a:ext cx="53" cy="82"/>
              </a:xfrm>
              <a:custGeom>
                <a:avLst/>
                <a:gdLst>
                  <a:gd name="T0" fmla="*/ 0 w 47"/>
                  <a:gd name="T1" fmla="*/ 135 h 74"/>
                  <a:gd name="T2" fmla="*/ 3 w 47"/>
                  <a:gd name="T3" fmla="*/ 123 h 74"/>
                  <a:gd name="T4" fmla="*/ 3 w 47"/>
                  <a:gd name="T5" fmla="*/ 121 h 74"/>
                  <a:gd name="T6" fmla="*/ 3 w 47"/>
                  <a:gd name="T7" fmla="*/ 110 h 74"/>
                  <a:gd name="T8" fmla="*/ 18 w 47"/>
                  <a:gd name="T9" fmla="*/ 110 h 74"/>
                  <a:gd name="T10" fmla="*/ 37 w 47"/>
                  <a:gd name="T11" fmla="*/ 92 h 74"/>
                  <a:gd name="T12" fmla="*/ 37 w 47"/>
                  <a:gd name="T13" fmla="*/ 83 h 74"/>
                  <a:gd name="T14" fmla="*/ 47 w 47"/>
                  <a:gd name="T15" fmla="*/ 83 h 74"/>
                  <a:gd name="T16" fmla="*/ 47 w 47"/>
                  <a:gd name="T17" fmla="*/ 80 h 74"/>
                  <a:gd name="T18" fmla="*/ 48 w 47"/>
                  <a:gd name="T19" fmla="*/ 75 h 74"/>
                  <a:gd name="T20" fmla="*/ 48 w 47"/>
                  <a:gd name="T21" fmla="*/ 68 h 74"/>
                  <a:gd name="T22" fmla="*/ 54 w 47"/>
                  <a:gd name="T23" fmla="*/ 64 h 74"/>
                  <a:gd name="T24" fmla="*/ 54 w 47"/>
                  <a:gd name="T25" fmla="*/ 58 h 74"/>
                  <a:gd name="T26" fmla="*/ 54 w 47"/>
                  <a:gd name="T27" fmla="*/ 52 h 74"/>
                  <a:gd name="T28" fmla="*/ 54 w 47"/>
                  <a:gd name="T29" fmla="*/ 41 h 74"/>
                  <a:gd name="T30" fmla="*/ 68 w 47"/>
                  <a:gd name="T31" fmla="*/ 33 h 74"/>
                  <a:gd name="T32" fmla="*/ 69 w 47"/>
                  <a:gd name="T33" fmla="*/ 33 h 74"/>
                  <a:gd name="T34" fmla="*/ 78 w 47"/>
                  <a:gd name="T35" fmla="*/ 33 h 74"/>
                  <a:gd name="T36" fmla="*/ 78 w 47"/>
                  <a:gd name="T37" fmla="*/ 27 h 74"/>
                  <a:gd name="T38" fmla="*/ 86 w 47"/>
                  <a:gd name="T39" fmla="*/ 24 h 74"/>
                  <a:gd name="T40" fmla="*/ 86 w 47"/>
                  <a:gd name="T41" fmla="*/ 20 h 74"/>
                  <a:gd name="T42" fmla="*/ 97 w 47"/>
                  <a:gd name="T43" fmla="*/ 0 h 74"/>
                  <a:gd name="T44" fmla="*/ 99 w 47"/>
                  <a:gd name="T45" fmla="*/ 0 h 74"/>
                  <a:gd name="T46" fmla="*/ 99 w 47"/>
                  <a:gd name="T47" fmla="*/ 3 h 74"/>
                  <a:gd name="T48" fmla="*/ 97 w 47"/>
                  <a:gd name="T49" fmla="*/ 18 h 74"/>
                  <a:gd name="T50" fmla="*/ 97 w 47"/>
                  <a:gd name="T51" fmla="*/ 24 h 74"/>
                  <a:gd name="T52" fmla="*/ 99 w 47"/>
                  <a:gd name="T53" fmla="*/ 27 h 74"/>
                  <a:gd name="T54" fmla="*/ 112 w 47"/>
                  <a:gd name="T55" fmla="*/ 27 h 74"/>
                  <a:gd name="T56" fmla="*/ 125 w 47"/>
                  <a:gd name="T57" fmla="*/ 33 h 74"/>
                  <a:gd name="T58" fmla="*/ 114 w 47"/>
                  <a:gd name="T59" fmla="*/ 41 h 74"/>
                  <a:gd name="T60" fmla="*/ 125 w 47"/>
                  <a:gd name="T61" fmla="*/ 50 h 74"/>
                  <a:gd name="T62" fmla="*/ 125 w 47"/>
                  <a:gd name="T63" fmla="*/ 68 h 74"/>
                  <a:gd name="T64" fmla="*/ 126 w 47"/>
                  <a:gd name="T65" fmla="*/ 75 h 74"/>
                  <a:gd name="T66" fmla="*/ 160 w 47"/>
                  <a:gd name="T67" fmla="*/ 99 h 74"/>
                  <a:gd name="T68" fmla="*/ 164 w 47"/>
                  <a:gd name="T69" fmla="*/ 113 h 74"/>
                  <a:gd name="T70" fmla="*/ 164 w 47"/>
                  <a:gd name="T71" fmla="*/ 143 h 74"/>
                  <a:gd name="T72" fmla="*/ 179 w 47"/>
                  <a:gd name="T73" fmla="*/ 158 h 74"/>
                  <a:gd name="T74" fmla="*/ 164 w 47"/>
                  <a:gd name="T75" fmla="*/ 166 h 74"/>
                  <a:gd name="T76" fmla="*/ 164 w 47"/>
                  <a:gd name="T77" fmla="*/ 182 h 74"/>
                  <a:gd name="T78" fmla="*/ 177 w 47"/>
                  <a:gd name="T79" fmla="*/ 189 h 74"/>
                  <a:gd name="T80" fmla="*/ 177 w 47"/>
                  <a:gd name="T81" fmla="*/ 191 h 74"/>
                  <a:gd name="T82" fmla="*/ 157 w 47"/>
                  <a:gd name="T83" fmla="*/ 205 h 74"/>
                  <a:gd name="T84" fmla="*/ 126 w 47"/>
                  <a:gd name="T85" fmla="*/ 226 h 74"/>
                  <a:gd name="T86" fmla="*/ 114 w 47"/>
                  <a:gd name="T87" fmla="*/ 228 h 74"/>
                  <a:gd name="T88" fmla="*/ 109 w 47"/>
                  <a:gd name="T89" fmla="*/ 226 h 74"/>
                  <a:gd name="T90" fmla="*/ 97 w 47"/>
                  <a:gd name="T91" fmla="*/ 226 h 74"/>
                  <a:gd name="T92" fmla="*/ 88 w 47"/>
                  <a:gd name="T93" fmla="*/ 215 h 74"/>
                  <a:gd name="T94" fmla="*/ 54 w 47"/>
                  <a:gd name="T95" fmla="*/ 212 h 74"/>
                  <a:gd name="T96" fmla="*/ 37 w 47"/>
                  <a:gd name="T97" fmla="*/ 206 h 74"/>
                  <a:gd name="T98" fmla="*/ 33 w 47"/>
                  <a:gd name="T99" fmla="*/ 206 h 74"/>
                  <a:gd name="T100" fmla="*/ 26 w 47"/>
                  <a:gd name="T101" fmla="*/ 202 h 74"/>
                  <a:gd name="T102" fmla="*/ 26 w 47"/>
                  <a:gd name="T103" fmla="*/ 191 h 74"/>
                  <a:gd name="T104" fmla="*/ 26 w 47"/>
                  <a:gd name="T105" fmla="*/ 184 h 74"/>
                  <a:gd name="T106" fmla="*/ 26 w 47"/>
                  <a:gd name="T107" fmla="*/ 172 h 74"/>
                  <a:gd name="T108" fmla="*/ 26 w 47"/>
                  <a:gd name="T109" fmla="*/ 167 h 74"/>
                  <a:gd name="T110" fmla="*/ 23 w 47"/>
                  <a:gd name="T111" fmla="*/ 167 h 74"/>
                  <a:gd name="T112" fmla="*/ 3 w 47"/>
                  <a:gd name="T113" fmla="*/ 166 h 74"/>
                  <a:gd name="T114" fmla="*/ 1 w 47"/>
                  <a:gd name="T115" fmla="*/ 154 h 74"/>
                  <a:gd name="T116" fmla="*/ 0 w 47"/>
                  <a:gd name="T117" fmla="*/ 135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"/>
                  <a:gd name="T178" fmla="*/ 0 h 74"/>
                  <a:gd name="T179" fmla="*/ 47 w 47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" h="74">
                    <a:moveTo>
                      <a:pt x="0" y="43"/>
                    </a:moveTo>
                    <a:lnTo>
                      <a:pt x="3" y="40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3" y="11"/>
                    </a:lnTo>
                    <a:lnTo>
                      <a:pt x="31" y="13"/>
                    </a:lnTo>
                    <a:lnTo>
                      <a:pt x="33" y="16"/>
                    </a:lnTo>
                    <a:lnTo>
                      <a:pt x="33" y="22"/>
                    </a:lnTo>
                    <a:lnTo>
                      <a:pt x="34" y="24"/>
                    </a:lnTo>
                    <a:lnTo>
                      <a:pt x="43" y="32"/>
                    </a:lnTo>
                    <a:lnTo>
                      <a:pt x="44" y="37"/>
                    </a:lnTo>
                    <a:lnTo>
                      <a:pt x="44" y="46"/>
                    </a:lnTo>
                    <a:lnTo>
                      <a:pt x="47" y="51"/>
                    </a:lnTo>
                    <a:lnTo>
                      <a:pt x="44" y="53"/>
                    </a:lnTo>
                    <a:lnTo>
                      <a:pt x="44" y="58"/>
                    </a:lnTo>
                    <a:lnTo>
                      <a:pt x="46" y="61"/>
                    </a:lnTo>
                    <a:lnTo>
                      <a:pt x="46" y="62"/>
                    </a:lnTo>
                    <a:lnTo>
                      <a:pt x="41" y="66"/>
                    </a:lnTo>
                    <a:lnTo>
                      <a:pt x="34" y="72"/>
                    </a:lnTo>
                    <a:lnTo>
                      <a:pt x="31" y="74"/>
                    </a:lnTo>
                    <a:lnTo>
                      <a:pt x="28" y="72"/>
                    </a:lnTo>
                    <a:lnTo>
                      <a:pt x="25" y="72"/>
                    </a:lnTo>
                    <a:lnTo>
                      <a:pt x="24" y="70"/>
                    </a:lnTo>
                    <a:lnTo>
                      <a:pt x="15" y="69"/>
                    </a:lnTo>
                    <a:lnTo>
                      <a:pt x="10" y="67"/>
                    </a:lnTo>
                    <a:lnTo>
                      <a:pt x="9" y="67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59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3" y="53"/>
                    </a:lnTo>
                    <a:lnTo>
                      <a:pt x="1" y="5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6FF33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4" name="Freeform 57"/>
              <p:cNvSpPr>
                <a:spLocks/>
              </p:cNvSpPr>
              <p:nvPr/>
            </p:nvSpPr>
            <p:spPr bwMode="auto">
              <a:xfrm>
                <a:off x="3649" y="2750"/>
                <a:ext cx="329" cy="328"/>
              </a:xfrm>
              <a:custGeom>
                <a:avLst/>
                <a:gdLst>
                  <a:gd name="T0" fmla="*/ 60 w 292"/>
                  <a:gd name="T1" fmla="*/ 590 h 296"/>
                  <a:gd name="T2" fmla="*/ 53 w 292"/>
                  <a:gd name="T3" fmla="*/ 527 h 296"/>
                  <a:gd name="T4" fmla="*/ 20 w 292"/>
                  <a:gd name="T5" fmla="*/ 462 h 296"/>
                  <a:gd name="T6" fmla="*/ 83 w 292"/>
                  <a:gd name="T7" fmla="*/ 368 h 296"/>
                  <a:gd name="T8" fmla="*/ 142 w 292"/>
                  <a:gd name="T9" fmla="*/ 307 h 296"/>
                  <a:gd name="T10" fmla="*/ 160 w 292"/>
                  <a:gd name="T11" fmla="*/ 257 h 296"/>
                  <a:gd name="T12" fmla="*/ 201 w 292"/>
                  <a:gd name="T13" fmla="*/ 238 h 296"/>
                  <a:gd name="T14" fmla="*/ 230 w 292"/>
                  <a:gd name="T15" fmla="*/ 158 h 296"/>
                  <a:gd name="T16" fmla="*/ 230 w 292"/>
                  <a:gd name="T17" fmla="*/ 89 h 296"/>
                  <a:gd name="T18" fmla="*/ 261 w 292"/>
                  <a:gd name="T19" fmla="*/ 55 h 296"/>
                  <a:gd name="T20" fmla="*/ 291 w 292"/>
                  <a:gd name="T21" fmla="*/ 0 h 296"/>
                  <a:gd name="T22" fmla="*/ 331 w 292"/>
                  <a:gd name="T23" fmla="*/ 18 h 296"/>
                  <a:gd name="T24" fmla="*/ 417 w 292"/>
                  <a:gd name="T25" fmla="*/ 50 h 296"/>
                  <a:gd name="T26" fmla="*/ 517 w 292"/>
                  <a:gd name="T27" fmla="*/ 99 h 296"/>
                  <a:gd name="T28" fmla="*/ 598 w 292"/>
                  <a:gd name="T29" fmla="*/ 139 h 296"/>
                  <a:gd name="T30" fmla="*/ 651 w 292"/>
                  <a:gd name="T31" fmla="*/ 167 h 296"/>
                  <a:gd name="T32" fmla="*/ 699 w 292"/>
                  <a:gd name="T33" fmla="*/ 121 h 296"/>
                  <a:gd name="T34" fmla="*/ 788 w 292"/>
                  <a:gd name="T35" fmla="*/ 99 h 296"/>
                  <a:gd name="T36" fmla="*/ 842 w 292"/>
                  <a:gd name="T37" fmla="*/ 99 h 296"/>
                  <a:gd name="T38" fmla="*/ 945 w 292"/>
                  <a:gd name="T39" fmla="*/ 167 h 296"/>
                  <a:gd name="T40" fmla="*/ 1021 w 292"/>
                  <a:gd name="T41" fmla="*/ 182 h 296"/>
                  <a:gd name="T42" fmla="*/ 1048 w 292"/>
                  <a:gd name="T43" fmla="*/ 212 h 296"/>
                  <a:gd name="T44" fmla="*/ 1085 w 292"/>
                  <a:gd name="T45" fmla="*/ 257 h 296"/>
                  <a:gd name="T46" fmla="*/ 1049 w 292"/>
                  <a:gd name="T47" fmla="*/ 307 h 296"/>
                  <a:gd name="T48" fmla="*/ 980 w 292"/>
                  <a:gd name="T49" fmla="*/ 305 h 296"/>
                  <a:gd name="T50" fmla="*/ 945 w 292"/>
                  <a:gd name="T51" fmla="*/ 310 h 296"/>
                  <a:gd name="T52" fmla="*/ 915 w 292"/>
                  <a:gd name="T53" fmla="*/ 396 h 296"/>
                  <a:gd name="T54" fmla="*/ 888 w 292"/>
                  <a:gd name="T55" fmla="*/ 418 h 296"/>
                  <a:gd name="T56" fmla="*/ 850 w 292"/>
                  <a:gd name="T57" fmla="*/ 396 h 296"/>
                  <a:gd name="T58" fmla="*/ 812 w 292"/>
                  <a:gd name="T59" fmla="*/ 396 h 296"/>
                  <a:gd name="T60" fmla="*/ 788 w 292"/>
                  <a:gd name="T61" fmla="*/ 437 h 296"/>
                  <a:gd name="T62" fmla="*/ 732 w 292"/>
                  <a:gd name="T63" fmla="*/ 420 h 296"/>
                  <a:gd name="T64" fmla="*/ 711 w 292"/>
                  <a:gd name="T65" fmla="*/ 452 h 296"/>
                  <a:gd name="T66" fmla="*/ 699 w 292"/>
                  <a:gd name="T67" fmla="*/ 536 h 296"/>
                  <a:gd name="T68" fmla="*/ 733 w 292"/>
                  <a:gd name="T69" fmla="*/ 658 h 296"/>
                  <a:gd name="T70" fmla="*/ 771 w 292"/>
                  <a:gd name="T71" fmla="*/ 701 h 296"/>
                  <a:gd name="T72" fmla="*/ 850 w 292"/>
                  <a:gd name="T73" fmla="*/ 770 h 296"/>
                  <a:gd name="T74" fmla="*/ 857 w 292"/>
                  <a:gd name="T75" fmla="*/ 813 h 296"/>
                  <a:gd name="T76" fmla="*/ 850 w 292"/>
                  <a:gd name="T77" fmla="*/ 837 h 296"/>
                  <a:gd name="T78" fmla="*/ 812 w 292"/>
                  <a:gd name="T79" fmla="*/ 890 h 296"/>
                  <a:gd name="T80" fmla="*/ 743 w 292"/>
                  <a:gd name="T81" fmla="*/ 910 h 296"/>
                  <a:gd name="T82" fmla="*/ 711 w 292"/>
                  <a:gd name="T83" fmla="*/ 910 h 296"/>
                  <a:gd name="T84" fmla="*/ 643 w 292"/>
                  <a:gd name="T85" fmla="*/ 910 h 296"/>
                  <a:gd name="T86" fmla="*/ 597 w 292"/>
                  <a:gd name="T87" fmla="*/ 906 h 296"/>
                  <a:gd name="T88" fmla="*/ 552 w 292"/>
                  <a:gd name="T89" fmla="*/ 910 h 296"/>
                  <a:gd name="T90" fmla="*/ 562 w 292"/>
                  <a:gd name="T91" fmla="*/ 886 h 296"/>
                  <a:gd name="T92" fmla="*/ 552 w 292"/>
                  <a:gd name="T93" fmla="*/ 840 h 296"/>
                  <a:gd name="T94" fmla="*/ 493 w 292"/>
                  <a:gd name="T95" fmla="*/ 840 h 296"/>
                  <a:gd name="T96" fmla="*/ 443 w 292"/>
                  <a:gd name="T97" fmla="*/ 854 h 296"/>
                  <a:gd name="T98" fmla="*/ 407 w 292"/>
                  <a:gd name="T99" fmla="*/ 861 h 296"/>
                  <a:gd name="T100" fmla="*/ 384 w 292"/>
                  <a:gd name="T101" fmla="*/ 854 h 296"/>
                  <a:gd name="T102" fmla="*/ 361 w 292"/>
                  <a:gd name="T103" fmla="*/ 855 h 296"/>
                  <a:gd name="T104" fmla="*/ 323 w 292"/>
                  <a:gd name="T105" fmla="*/ 716 h 296"/>
                  <a:gd name="T106" fmla="*/ 291 w 292"/>
                  <a:gd name="T107" fmla="*/ 716 h 296"/>
                  <a:gd name="T108" fmla="*/ 255 w 292"/>
                  <a:gd name="T109" fmla="*/ 707 h 296"/>
                  <a:gd name="T110" fmla="*/ 226 w 292"/>
                  <a:gd name="T111" fmla="*/ 734 h 296"/>
                  <a:gd name="T112" fmla="*/ 183 w 292"/>
                  <a:gd name="T113" fmla="*/ 755 h 296"/>
                  <a:gd name="T114" fmla="*/ 142 w 292"/>
                  <a:gd name="T115" fmla="*/ 741 h 296"/>
                  <a:gd name="T116" fmla="*/ 98 w 292"/>
                  <a:gd name="T117" fmla="*/ 707 h 296"/>
                  <a:gd name="T118" fmla="*/ 94 w 292"/>
                  <a:gd name="T119" fmla="*/ 668 h 296"/>
                  <a:gd name="T120" fmla="*/ 48 w 292"/>
                  <a:gd name="T121" fmla="*/ 668 h 296"/>
                  <a:gd name="T122" fmla="*/ 0 w 292"/>
                  <a:gd name="T123" fmla="*/ 652 h 2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2"/>
                  <a:gd name="T187" fmla="*/ 0 h 296"/>
                  <a:gd name="T188" fmla="*/ 292 w 292"/>
                  <a:gd name="T189" fmla="*/ 296 h 2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2" h="296">
                    <a:moveTo>
                      <a:pt x="0" y="211"/>
                    </a:moveTo>
                    <a:lnTo>
                      <a:pt x="4" y="210"/>
                    </a:lnTo>
                    <a:lnTo>
                      <a:pt x="16" y="191"/>
                    </a:lnTo>
                    <a:lnTo>
                      <a:pt x="20" y="186"/>
                    </a:lnTo>
                    <a:lnTo>
                      <a:pt x="19" y="171"/>
                    </a:lnTo>
                    <a:lnTo>
                      <a:pt x="14" y="171"/>
                    </a:lnTo>
                    <a:lnTo>
                      <a:pt x="10" y="165"/>
                    </a:lnTo>
                    <a:lnTo>
                      <a:pt x="2" y="154"/>
                    </a:lnTo>
                    <a:lnTo>
                      <a:pt x="5" y="149"/>
                    </a:lnTo>
                    <a:lnTo>
                      <a:pt x="10" y="143"/>
                    </a:lnTo>
                    <a:lnTo>
                      <a:pt x="22" y="125"/>
                    </a:lnTo>
                    <a:lnTo>
                      <a:pt x="22" y="119"/>
                    </a:lnTo>
                    <a:lnTo>
                      <a:pt x="25" y="117"/>
                    </a:lnTo>
                    <a:lnTo>
                      <a:pt x="32" y="109"/>
                    </a:lnTo>
                    <a:lnTo>
                      <a:pt x="38" y="99"/>
                    </a:lnTo>
                    <a:lnTo>
                      <a:pt x="38" y="94"/>
                    </a:lnTo>
                    <a:lnTo>
                      <a:pt x="43" y="93"/>
                    </a:lnTo>
                    <a:lnTo>
                      <a:pt x="43" y="83"/>
                    </a:lnTo>
                    <a:lnTo>
                      <a:pt x="47" y="80"/>
                    </a:lnTo>
                    <a:lnTo>
                      <a:pt x="53" y="83"/>
                    </a:lnTo>
                    <a:lnTo>
                      <a:pt x="53" y="78"/>
                    </a:lnTo>
                    <a:lnTo>
                      <a:pt x="59" y="78"/>
                    </a:lnTo>
                    <a:lnTo>
                      <a:pt x="69" y="61"/>
                    </a:lnTo>
                    <a:lnTo>
                      <a:pt x="62" y="51"/>
                    </a:lnTo>
                    <a:lnTo>
                      <a:pt x="57" y="42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6" y="24"/>
                    </a:lnTo>
                    <a:lnTo>
                      <a:pt x="71" y="19"/>
                    </a:lnTo>
                    <a:lnTo>
                      <a:pt x="71" y="18"/>
                    </a:lnTo>
                    <a:lnTo>
                      <a:pt x="65" y="13"/>
                    </a:lnTo>
                    <a:lnTo>
                      <a:pt x="65" y="10"/>
                    </a:lnTo>
                    <a:lnTo>
                      <a:pt x="78" y="0"/>
                    </a:lnTo>
                    <a:lnTo>
                      <a:pt x="81" y="3"/>
                    </a:lnTo>
                    <a:lnTo>
                      <a:pt x="87" y="3"/>
                    </a:lnTo>
                    <a:lnTo>
                      <a:pt x="90" y="5"/>
                    </a:lnTo>
                    <a:lnTo>
                      <a:pt x="96" y="6"/>
                    </a:lnTo>
                    <a:lnTo>
                      <a:pt x="99" y="14"/>
                    </a:lnTo>
                    <a:lnTo>
                      <a:pt x="112" y="16"/>
                    </a:lnTo>
                    <a:lnTo>
                      <a:pt x="124" y="18"/>
                    </a:lnTo>
                    <a:lnTo>
                      <a:pt x="130" y="16"/>
                    </a:lnTo>
                    <a:lnTo>
                      <a:pt x="139" y="32"/>
                    </a:lnTo>
                    <a:lnTo>
                      <a:pt x="149" y="38"/>
                    </a:lnTo>
                    <a:lnTo>
                      <a:pt x="152" y="38"/>
                    </a:lnTo>
                    <a:lnTo>
                      <a:pt x="161" y="45"/>
                    </a:lnTo>
                    <a:lnTo>
                      <a:pt x="164" y="50"/>
                    </a:lnTo>
                    <a:lnTo>
                      <a:pt x="170" y="53"/>
                    </a:lnTo>
                    <a:lnTo>
                      <a:pt x="176" y="54"/>
                    </a:lnTo>
                    <a:lnTo>
                      <a:pt x="184" y="53"/>
                    </a:lnTo>
                    <a:lnTo>
                      <a:pt x="187" y="48"/>
                    </a:lnTo>
                    <a:lnTo>
                      <a:pt x="188" y="38"/>
                    </a:lnTo>
                    <a:lnTo>
                      <a:pt x="194" y="35"/>
                    </a:lnTo>
                    <a:lnTo>
                      <a:pt x="206" y="29"/>
                    </a:lnTo>
                    <a:lnTo>
                      <a:pt x="212" y="32"/>
                    </a:lnTo>
                    <a:lnTo>
                      <a:pt x="218" y="32"/>
                    </a:lnTo>
                    <a:lnTo>
                      <a:pt x="222" y="32"/>
                    </a:lnTo>
                    <a:lnTo>
                      <a:pt x="227" y="32"/>
                    </a:lnTo>
                    <a:lnTo>
                      <a:pt x="231" y="37"/>
                    </a:lnTo>
                    <a:lnTo>
                      <a:pt x="236" y="40"/>
                    </a:lnTo>
                    <a:lnTo>
                      <a:pt x="255" y="54"/>
                    </a:lnTo>
                    <a:lnTo>
                      <a:pt x="259" y="54"/>
                    </a:lnTo>
                    <a:lnTo>
                      <a:pt x="270" y="58"/>
                    </a:lnTo>
                    <a:lnTo>
                      <a:pt x="276" y="58"/>
                    </a:lnTo>
                    <a:lnTo>
                      <a:pt x="279" y="59"/>
                    </a:lnTo>
                    <a:lnTo>
                      <a:pt x="279" y="67"/>
                    </a:lnTo>
                    <a:lnTo>
                      <a:pt x="282" y="69"/>
                    </a:lnTo>
                    <a:lnTo>
                      <a:pt x="282" y="78"/>
                    </a:lnTo>
                    <a:lnTo>
                      <a:pt x="283" y="83"/>
                    </a:lnTo>
                    <a:lnTo>
                      <a:pt x="292" y="83"/>
                    </a:lnTo>
                    <a:lnTo>
                      <a:pt x="292" y="91"/>
                    </a:lnTo>
                    <a:lnTo>
                      <a:pt x="283" y="96"/>
                    </a:lnTo>
                    <a:lnTo>
                      <a:pt x="283" y="99"/>
                    </a:lnTo>
                    <a:lnTo>
                      <a:pt x="274" y="102"/>
                    </a:lnTo>
                    <a:lnTo>
                      <a:pt x="268" y="99"/>
                    </a:lnTo>
                    <a:lnTo>
                      <a:pt x="264" y="98"/>
                    </a:lnTo>
                    <a:lnTo>
                      <a:pt x="262" y="94"/>
                    </a:lnTo>
                    <a:lnTo>
                      <a:pt x="255" y="96"/>
                    </a:lnTo>
                    <a:lnTo>
                      <a:pt x="255" y="101"/>
                    </a:lnTo>
                    <a:lnTo>
                      <a:pt x="247" y="115"/>
                    </a:lnTo>
                    <a:lnTo>
                      <a:pt x="246" y="123"/>
                    </a:lnTo>
                    <a:lnTo>
                      <a:pt x="246" y="128"/>
                    </a:lnTo>
                    <a:lnTo>
                      <a:pt x="244" y="133"/>
                    </a:lnTo>
                    <a:lnTo>
                      <a:pt x="240" y="135"/>
                    </a:lnTo>
                    <a:lnTo>
                      <a:pt x="239" y="135"/>
                    </a:lnTo>
                    <a:lnTo>
                      <a:pt x="236" y="131"/>
                    </a:lnTo>
                    <a:lnTo>
                      <a:pt x="234" y="131"/>
                    </a:lnTo>
                    <a:lnTo>
                      <a:pt x="228" y="128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18" y="128"/>
                    </a:lnTo>
                    <a:lnTo>
                      <a:pt x="216" y="138"/>
                    </a:lnTo>
                    <a:lnTo>
                      <a:pt x="215" y="139"/>
                    </a:lnTo>
                    <a:lnTo>
                      <a:pt x="212" y="141"/>
                    </a:lnTo>
                    <a:lnTo>
                      <a:pt x="204" y="141"/>
                    </a:lnTo>
                    <a:lnTo>
                      <a:pt x="201" y="136"/>
                    </a:lnTo>
                    <a:lnTo>
                      <a:pt x="197" y="136"/>
                    </a:lnTo>
                    <a:lnTo>
                      <a:pt x="195" y="136"/>
                    </a:lnTo>
                    <a:lnTo>
                      <a:pt x="192" y="138"/>
                    </a:lnTo>
                    <a:lnTo>
                      <a:pt x="191" y="146"/>
                    </a:lnTo>
                    <a:lnTo>
                      <a:pt x="188" y="149"/>
                    </a:lnTo>
                    <a:lnTo>
                      <a:pt x="187" y="162"/>
                    </a:lnTo>
                    <a:lnTo>
                      <a:pt x="188" y="173"/>
                    </a:lnTo>
                    <a:lnTo>
                      <a:pt x="192" y="186"/>
                    </a:lnTo>
                    <a:lnTo>
                      <a:pt x="197" y="189"/>
                    </a:lnTo>
                    <a:lnTo>
                      <a:pt x="198" y="213"/>
                    </a:lnTo>
                    <a:lnTo>
                      <a:pt x="201" y="219"/>
                    </a:lnTo>
                    <a:lnTo>
                      <a:pt x="204" y="221"/>
                    </a:lnTo>
                    <a:lnTo>
                      <a:pt x="207" y="227"/>
                    </a:lnTo>
                    <a:lnTo>
                      <a:pt x="219" y="237"/>
                    </a:lnTo>
                    <a:lnTo>
                      <a:pt x="219" y="240"/>
                    </a:lnTo>
                    <a:lnTo>
                      <a:pt x="228" y="248"/>
                    </a:lnTo>
                    <a:lnTo>
                      <a:pt x="230" y="253"/>
                    </a:lnTo>
                    <a:lnTo>
                      <a:pt x="233" y="258"/>
                    </a:lnTo>
                    <a:lnTo>
                      <a:pt x="231" y="263"/>
                    </a:lnTo>
                    <a:lnTo>
                      <a:pt x="231" y="268"/>
                    </a:lnTo>
                    <a:lnTo>
                      <a:pt x="230" y="269"/>
                    </a:lnTo>
                    <a:lnTo>
                      <a:pt x="228" y="271"/>
                    </a:lnTo>
                    <a:lnTo>
                      <a:pt x="228" y="272"/>
                    </a:lnTo>
                    <a:lnTo>
                      <a:pt x="222" y="279"/>
                    </a:lnTo>
                    <a:lnTo>
                      <a:pt x="218" y="288"/>
                    </a:lnTo>
                    <a:lnTo>
                      <a:pt x="212" y="293"/>
                    </a:lnTo>
                    <a:lnTo>
                      <a:pt x="204" y="295"/>
                    </a:lnTo>
                    <a:lnTo>
                      <a:pt x="200" y="295"/>
                    </a:lnTo>
                    <a:lnTo>
                      <a:pt x="198" y="295"/>
                    </a:lnTo>
                    <a:lnTo>
                      <a:pt x="195" y="293"/>
                    </a:lnTo>
                    <a:lnTo>
                      <a:pt x="191" y="295"/>
                    </a:lnTo>
                    <a:lnTo>
                      <a:pt x="181" y="295"/>
                    </a:lnTo>
                    <a:lnTo>
                      <a:pt x="178" y="295"/>
                    </a:lnTo>
                    <a:lnTo>
                      <a:pt x="173" y="295"/>
                    </a:lnTo>
                    <a:lnTo>
                      <a:pt x="172" y="295"/>
                    </a:lnTo>
                    <a:lnTo>
                      <a:pt x="170" y="293"/>
                    </a:lnTo>
                    <a:lnTo>
                      <a:pt x="160" y="292"/>
                    </a:lnTo>
                    <a:lnTo>
                      <a:pt x="152" y="296"/>
                    </a:lnTo>
                    <a:lnTo>
                      <a:pt x="151" y="295"/>
                    </a:lnTo>
                    <a:lnTo>
                      <a:pt x="149" y="295"/>
                    </a:lnTo>
                    <a:lnTo>
                      <a:pt x="148" y="293"/>
                    </a:lnTo>
                    <a:lnTo>
                      <a:pt x="148" y="290"/>
                    </a:lnTo>
                    <a:lnTo>
                      <a:pt x="152" y="287"/>
                    </a:lnTo>
                    <a:lnTo>
                      <a:pt x="155" y="284"/>
                    </a:lnTo>
                    <a:lnTo>
                      <a:pt x="152" y="276"/>
                    </a:lnTo>
                    <a:lnTo>
                      <a:pt x="149" y="272"/>
                    </a:lnTo>
                    <a:lnTo>
                      <a:pt x="144" y="271"/>
                    </a:lnTo>
                    <a:lnTo>
                      <a:pt x="136" y="272"/>
                    </a:lnTo>
                    <a:lnTo>
                      <a:pt x="133" y="272"/>
                    </a:lnTo>
                    <a:lnTo>
                      <a:pt x="130" y="276"/>
                    </a:lnTo>
                    <a:lnTo>
                      <a:pt x="123" y="271"/>
                    </a:lnTo>
                    <a:lnTo>
                      <a:pt x="120" y="276"/>
                    </a:lnTo>
                    <a:lnTo>
                      <a:pt x="118" y="277"/>
                    </a:lnTo>
                    <a:lnTo>
                      <a:pt x="114" y="277"/>
                    </a:lnTo>
                    <a:lnTo>
                      <a:pt x="109" y="279"/>
                    </a:lnTo>
                    <a:lnTo>
                      <a:pt x="106" y="277"/>
                    </a:lnTo>
                    <a:lnTo>
                      <a:pt x="103" y="277"/>
                    </a:lnTo>
                    <a:lnTo>
                      <a:pt x="103" y="276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7" y="277"/>
                    </a:lnTo>
                    <a:lnTo>
                      <a:pt x="92" y="272"/>
                    </a:lnTo>
                    <a:lnTo>
                      <a:pt x="89" y="264"/>
                    </a:lnTo>
                    <a:lnTo>
                      <a:pt x="87" y="231"/>
                    </a:lnTo>
                    <a:lnTo>
                      <a:pt x="83" y="231"/>
                    </a:lnTo>
                    <a:lnTo>
                      <a:pt x="80" y="232"/>
                    </a:lnTo>
                    <a:lnTo>
                      <a:pt x="78" y="231"/>
                    </a:lnTo>
                    <a:lnTo>
                      <a:pt x="71" y="227"/>
                    </a:lnTo>
                    <a:lnTo>
                      <a:pt x="69" y="226"/>
                    </a:lnTo>
                    <a:lnTo>
                      <a:pt x="68" y="229"/>
                    </a:lnTo>
                    <a:lnTo>
                      <a:pt x="66" y="229"/>
                    </a:lnTo>
                    <a:lnTo>
                      <a:pt x="65" y="234"/>
                    </a:lnTo>
                    <a:lnTo>
                      <a:pt x="60" y="237"/>
                    </a:lnTo>
                    <a:lnTo>
                      <a:pt x="59" y="240"/>
                    </a:lnTo>
                    <a:lnTo>
                      <a:pt x="53" y="244"/>
                    </a:lnTo>
                    <a:lnTo>
                      <a:pt x="50" y="245"/>
                    </a:lnTo>
                    <a:lnTo>
                      <a:pt x="46" y="242"/>
                    </a:lnTo>
                    <a:lnTo>
                      <a:pt x="43" y="242"/>
                    </a:lnTo>
                    <a:lnTo>
                      <a:pt x="38" y="240"/>
                    </a:lnTo>
                    <a:lnTo>
                      <a:pt x="31" y="239"/>
                    </a:lnTo>
                    <a:lnTo>
                      <a:pt x="29" y="239"/>
                    </a:lnTo>
                    <a:lnTo>
                      <a:pt x="26" y="229"/>
                    </a:lnTo>
                    <a:lnTo>
                      <a:pt x="26" y="224"/>
                    </a:lnTo>
                    <a:lnTo>
                      <a:pt x="23" y="221"/>
                    </a:lnTo>
                    <a:lnTo>
                      <a:pt x="25" y="216"/>
                    </a:lnTo>
                    <a:lnTo>
                      <a:pt x="16" y="211"/>
                    </a:lnTo>
                    <a:lnTo>
                      <a:pt x="16" y="218"/>
                    </a:lnTo>
                    <a:lnTo>
                      <a:pt x="13" y="216"/>
                    </a:lnTo>
                    <a:lnTo>
                      <a:pt x="10" y="211"/>
                    </a:lnTo>
                    <a:lnTo>
                      <a:pt x="4" y="213"/>
                    </a:lnTo>
                    <a:lnTo>
                      <a:pt x="0" y="2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A004A"/>
                  </a:gs>
                  <a:gs pos="50000">
                    <a:srgbClr val="CC00CC"/>
                  </a:gs>
                  <a:gs pos="100000">
                    <a:srgbClr val="4A004A"/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3645" y="3253"/>
                <a:ext cx="553" cy="402"/>
              </a:xfrm>
              <a:custGeom>
                <a:avLst/>
                <a:gdLst>
                  <a:gd name="T0" fmla="*/ 61 w 488"/>
                  <a:gd name="T1" fmla="*/ 286 h 363"/>
                  <a:gd name="T2" fmla="*/ 110 w 488"/>
                  <a:gd name="T3" fmla="*/ 278 h 363"/>
                  <a:gd name="T4" fmla="*/ 138 w 488"/>
                  <a:gd name="T5" fmla="*/ 207 h 363"/>
                  <a:gd name="T6" fmla="*/ 205 w 488"/>
                  <a:gd name="T7" fmla="*/ 106 h 363"/>
                  <a:gd name="T8" fmla="*/ 286 w 488"/>
                  <a:gd name="T9" fmla="*/ 136 h 363"/>
                  <a:gd name="T10" fmla="*/ 356 w 488"/>
                  <a:gd name="T11" fmla="*/ 174 h 363"/>
                  <a:gd name="T12" fmla="*/ 488 w 488"/>
                  <a:gd name="T13" fmla="*/ 169 h 363"/>
                  <a:gd name="T14" fmla="*/ 609 w 488"/>
                  <a:gd name="T15" fmla="*/ 187 h 363"/>
                  <a:gd name="T16" fmla="*/ 648 w 488"/>
                  <a:gd name="T17" fmla="*/ 207 h 363"/>
                  <a:gd name="T18" fmla="*/ 732 w 488"/>
                  <a:gd name="T19" fmla="*/ 227 h 363"/>
                  <a:gd name="T20" fmla="*/ 780 w 488"/>
                  <a:gd name="T21" fmla="*/ 233 h 363"/>
                  <a:gd name="T22" fmla="*/ 740 w 488"/>
                  <a:gd name="T23" fmla="*/ 138 h 363"/>
                  <a:gd name="T24" fmla="*/ 732 w 488"/>
                  <a:gd name="T25" fmla="*/ 96 h 363"/>
                  <a:gd name="T26" fmla="*/ 717 w 488"/>
                  <a:gd name="T27" fmla="*/ 64 h 363"/>
                  <a:gd name="T28" fmla="*/ 740 w 488"/>
                  <a:gd name="T29" fmla="*/ 18 h 363"/>
                  <a:gd name="T30" fmla="*/ 768 w 488"/>
                  <a:gd name="T31" fmla="*/ 24 h 363"/>
                  <a:gd name="T32" fmla="*/ 817 w 488"/>
                  <a:gd name="T33" fmla="*/ 22 h 363"/>
                  <a:gd name="T34" fmla="*/ 857 w 488"/>
                  <a:gd name="T35" fmla="*/ 41 h 363"/>
                  <a:gd name="T36" fmla="*/ 900 w 488"/>
                  <a:gd name="T37" fmla="*/ 71 h 363"/>
                  <a:gd name="T38" fmla="*/ 888 w 488"/>
                  <a:gd name="T39" fmla="*/ 138 h 363"/>
                  <a:gd name="T40" fmla="*/ 865 w 488"/>
                  <a:gd name="T41" fmla="*/ 169 h 363"/>
                  <a:gd name="T42" fmla="*/ 917 w 488"/>
                  <a:gd name="T43" fmla="*/ 176 h 363"/>
                  <a:gd name="T44" fmla="*/ 1014 w 488"/>
                  <a:gd name="T45" fmla="*/ 123 h 363"/>
                  <a:gd name="T46" fmla="*/ 1097 w 488"/>
                  <a:gd name="T47" fmla="*/ 106 h 363"/>
                  <a:gd name="T48" fmla="*/ 1150 w 488"/>
                  <a:gd name="T49" fmla="*/ 99 h 363"/>
                  <a:gd name="T50" fmla="*/ 1196 w 488"/>
                  <a:gd name="T51" fmla="*/ 55 h 363"/>
                  <a:gd name="T52" fmla="*/ 1225 w 488"/>
                  <a:gd name="T53" fmla="*/ 22 h 363"/>
                  <a:gd name="T54" fmla="*/ 1260 w 488"/>
                  <a:gd name="T55" fmla="*/ 75 h 363"/>
                  <a:gd name="T56" fmla="*/ 1334 w 488"/>
                  <a:gd name="T57" fmla="*/ 153 h 363"/>
                  <a:gd name="T58" fmla="*/ 1409 w 488"/>
                  <a:gd name="T59" fmla="*/ 136 h 363"/>
                  <a:gd name="T60" fmla="*/ 1457 w 488"/>
                  <a:gd name="T61" fmla="*/ 204 h 363"/>
                  <a:gd name="T62" fmla="*/ 1531 w 488"/>
                  <a:gd name="T63" fmla="*/ 258 h 363"/>
                  <a:gd name="T64" fmla="*/ 1601 w 488"/>
                  <a:gd name="T65" fmla="*/ 309 h 363"/>
                  <a:gd name="T66" fmla="*/ 1688 w 488"/>
                  <a:gd name="T67" fmla="*/ 365 h 363"/>
                  <a:gd name="T68" fmla="*/ 1778 w 488"/>
                  <a:gd name="T69" fmla="*/ 422 h 363"/>
                  <a:gd name="T70" fmla="*/ 1783 w 488"/>
                  <a:gd name="T71" fmla="*/ 591 h 363"/>
                  <a:gd name="T72" fmla="*/ 1860 w 488"/>
                  <a:gd name="T73" fmla="*/ 794 h 363"/>
                  <a:gd name="T74" fmla="*/ 1934 w 488"/>
                  <a:gd name="T75" fmla="*/ 842 h 363"/>
                  <a:gd name="T76" fmla="*/ 1879 w 488"/>
                  <a:gd name="T77" fmla="*/ 947 h 363"/>
                  <a:gd name="T78" fmla="*/ 1823 w 488"/>
                  <a:gd name="T79" fmla="*/ 966 h 363"/>
                  <a:gd name="T80" fmla="*/ 1785 w 488"/>
                  <a:gd name="T81" fmla="*/ 1034 h 363"/>
                  <a:gd name="T82" fmla="*/ 1729 w 488"/>
                  <a:gd name="T83" fmla="*/ 1089 h 363"/>
                  <a:gd name="T84" fmla="*/ 1671 w 488"/>
                  <a:gd name="T85" fmla="*/ 1086 h 363"/>
                  <a:gd name="T86" fmla="*/ 1637 w 488"/>
                  <a:gd name="T87" fmla="*/ 1040 h 363"/>
                  <a:gd name="T88" fmla="*/ 1597 w 488"/>
                  <a:gd name="T89" fmla="*/ 1049 h 363"/>
                  <a:gd name="T90" fmla="*/ 1515 w 488"/>
                  <a:gd name="T91" fmla="*/ 1027 h 363"/>
                  <a:gd name="T92" fmla="*/ 1347 w 488"/>
                  <a:gd name="T93" fmla="*/ 1003 h 363"/>
                  <a:gd name="T94" fmla="*/ 1208 w 488"/>
                  <a:gd name="T95" fmla="*/ 977 h 363"/>
                  <a:gd name="T96" fmla="*/ 1067 w 488"/>
                  <a:gd name="T97" fmla="*/ 935 h 363"/>
                  <a:gd name="T98" fmla="*/ 1035 w 488"/>
                  <a:gd name="T99" fmla="*/ 911 h 363"/>
                  <a:gd name="T100" fmla="*/ 941 w 488"/>
                  <a:gd name="T101" fmla="*/ 863 h 363"/>
                  <a:gd name="T102" fmla="*/ 711 w 488"/>
                  <a:gd name="T103" fmla="*/ 795 h 363"/>
                  <a:gd name="T104" fmla="*/ 504 w 488"/>
                  <a:gd name="T105" fmla="*/ 731 h 363"/>
                  <a:gd name="T106" fmla="*/ 444 w 488"/>
                  <a:gd name="T107" fmla="*/ 711 h 363"/>
                  <a:gd name="T108" fmla="*/ 367 w 488"/>
                  <a:gd name="T109" fmla="*/ 654 h 363"/>
                  <a:gd name="T110" fmla="*/ 220 w 488"/>
                  <a:gd name="T111" fmla="*/ 589 h 363"/>
                  <a:gd name="T112" fmla="*/ 220 w 488"/>
                  <a:gd name="T113" fmla="*/ 585 h 363"/>
                  <a:gd name="T114" fmla="*/ 182 w 488"/>
                  <a:gd name="T115" fmla="*/ 545 h 363"/>
                  <a:gd name="T116" fmla="*/ 171 w 488"/>
                  <a:gd name="T117" fmla="*/ 538 h 363"/>
                  <a:gd name="T118" fmla="*/ 141 w 488"/>
                  <a:gd name="T119" fmla="*/ 520 h 363"/>
                  <a:gd name="T120" fmla="*/ 61 w 488"/>
                  <a:gd name="T121" fmla="*/ 460 h 363"/>
                  <a:gd name="T122" fmla="*/ 20 w 488"/>
                  <a:gd name="T123" fmla="*/ 408 h 3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8"/>
                  <a:gd name="T187" fmla="*/ 0 h 363"/>
                  <a:gd name="T188" fmla="*/ 488 w 488"/>
                  <a:gd name="T189" fmla="*/ 363 h 3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8" h="363">
                    <a:moveTo>
                      <a:pt x="0" y="125"/>
                    </a:moveTo>
                    <a:lnTo>
                      <a:pt x="3" y="114"/>
                    </a:lnTo>
                    <a:lnTo>
                      <a:pt x="4" y="93"/>
                    </a:lnTo>
                    <a:lnTo>
                      <a:pt x="11" y="92"/>
                    </a:lnTo>
                    <a:lnTo>
                      <a:pt x="16" y="93"/>
                    </a:lnTo>
                    <a:lnTo>
                      <a:pt x="19" y="93"/>
                    </a:lnTo>
                    <a:lnTo>
                      <a:pt x="17" y="92"/>
                    </a:lnTo>
                    <a:lnTo>
                      <a:pt x="19" y="90"/>
                    </a:lnTo>
                    <a:lnTo>
                      <a:pt x="25" y="93"/>
                    </a:lnTo>
                    <a:lnTo>
                      <a:pt x="28" y="90"/>
                    </a:lnTo>
                    <a:lnTo>
                      <a:pt x="28" y="89"/>
                    </a:lnTo>
                    <a:lnTo>
                      <a:pt x="34" y="87"/>
                    </a:lnTo>
                    <a:lnTo>
                      <a:pt x="35" y="84"/>
                    </a:lnTo>
                    <a:lnTo>
                      <a:pt x="35" y="77"/>
                    </a:lnTo>
                    <a:lnTo>
                      <a:pt x="34" y="68"/>
                    </a:lnTo>
                    <a:lnTo>
                      <a:pt x="32" y="65"/>
                    </a:lnTo>
                    <a:lnTo>
                      <a:pt x="32" y="47"/>
                    </a:lnTo>
                    <a:lnTo>
                      <a:pt x="35" y="40"/>
                    </a:lnTo>
                    <a:lnTo>
                      <a:pt x="47" y="34"/>
                    </a:lnTo>
                    <a:lnTo>
                      <a:pt x="51" y="34"/>
                    </a:lnTo>
                    <a:lnTo>
                      <a:pt x="54" y="36"/>
                    </a:lnTo>
                    <a:lnTo>
                      <a:pt x="57" y="37"/>
                    </a:lnTo>
                    <a:lnTo>
                      <a:pt x="66" y="37"/>
                    </a:lnTo>
                    <a:lnTo>
                      <a:pt x="69" y="39"/>
                    </a:lnTo>
                    <a:lnTo>
                      <a:pt x="72" y="44"/>
                    </a:lnTo>
                    <a:lnTo>
                      <a:pt x="72" y="47"/>
                    </a:lnTo>
                    <a:lnTo>
                      <a:pt x="78" y="53"/>
                    </a:lnTo>
                    <a:lnTo>
                      <a:pt x="81" y="55"/>
                    </a:lnTo>
                    <a:lnTo>
                      <a:pt x="84" y="57"/>
                    </a:lnTo>
                    <a:lnTo>
                      <a:pt x="90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102" y="57"/>
                    </a:lnTo>
                    <a:lnTo>
                      <a:pt x="106" y="53"/>
                    </a:lnTo>
                    <a:lnTo>
                      <a:pt x="123" y="55"/>
                    </a:lnTo>
                    <a:lnTo>
                      <a:pt x="130" y="57"/>
                    </a:lnTo>
                    <a:lnTo>
                      <a:pt x="142" y="60"/>
                    </a:lnTo>
                    <a:lnTo>
                      <a:pt x="148" y="61"/>
                    </a:lnTo>
                    <a:lnTo>
                      <a:pt x="151" y="63"/>
                    </a:lnTo>
                    <a:lnTo>
                      <a:pt x="154" y="61"/>
                    </a:lnTo>
                    <a:lnTo>
                      <a:pt x="157" y="61"/>
                    </a:lnTo>
                    <a:lnTo>
                      <a:pt x="155" y="68"/>
                    </a:lnTo>
                    <a:lnTo>
                      <a:pt x="163" y="71"/>
                    </a:lnTo>
                    <a:lnTo>
                      <a:pt x="163" y="69"/>
                    </a:lnTo>
                    <a:lnTo>
                      <a:pt x="164" y="68"/>
                    </a:lnTo>
                    <a:lnTo>
                      <a:pt x="167" y="69"/>
                    </a:lnTo>
                    <a:lnTo>
                      <a:pt x="169" y="68"/>
                    </a:lnTo>
                    <a:lnTo>
                      <a:pt x="175" y="69"/>
                    </a:lnTo>
                    <a:lnTo>
                      <a:pt x="176" y="71"/>
                    </a:lnTo>
                    <a:lnTo>
                      <a:pt x="184" y="73"/>
                    </a:lnTo>
                    <a:lnTo>
                      <a:pt x="182" y="79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95" y="77"/>
                    </a:lnTo>
                    <a:lnTo>
                      <a:pt x="197" y="76"/>
                    </a:lnTo>
                    <a:lnTo>
                      <a:pt x="197" y="73"/>
                    </a:lnTo>
                    <a:lnTo>
                      <a:pt x="193" y="71"/>
                    </a:lnTo>
                    <a:lnTo>
                      <a:pt x="190" y="66"/>
                    </a:lnTo>
                    <a:lnTo>
                      <a:pt x="185" y="50"/>
                    </a:lnTo>
                    <a:lnTo>
                      <a:pt x="187" y="45"/>
                    </a:lnTo>
                    <a:lnTo>
                      <a:pt x="185" y="42"/>
                    </a:lnTo>
                    <a:lnTo>
                      <a:pt x="184" y="37"/>
                    </a:lnTo>
                    <a:lnTo>
                      <a:pt x="182" y="36"/>
                    </a:lnTo>
                    <a:lnTo>
                      <a:pt x="182" y="32"/>
                    </a:lnTo>
                    <a:lnTo>
                      <a:pt x="184" y="31"/>
                    </a:lnTo>
                    <a:lnTo>
                      <a:pt x="182" y="28"/>
                    </a:lnTo>
                    <a:lnTo>
                      <a:pt x="181" y="28"/>
                    </a:lnTo>
                    <a:lnTo>
                      <a:pt x="179" y="24"/>
                    </a:lnTo>
                    <a:lnTo>
                      <a:pt x="181" y="23"/>
                    </a:lnTo>
                    <a:lnTo>
                      <a:pt x="182" y="21"/>
                    </a:lnTo>
                    <a:lnTo>
                      <a:pt x="181" y="15"/>
                    </a:lnTo>
                    <a:lnTo>
                      <a:pt x="179" y="12"/>
                    </a:lnTo>
                    <a:lnTo>
                      <a:pt x="179" y="7"/>
                    </a:lnTo>
                    <a:lnTo>
                      <a:pt x="182" y="5"/>
                    </a:lnTo>
                    <a:lnTo>
                      <a:pt x="187" y="5"/>
                    </a:lnTo>
                    <a:lnTo>
                      <a:pt x="188" y="8"/>
                    </a:lnTo>
                    <a:lnTo>
                      <a:pt x="188" y="12"/>
                    </a:lnTo>
                    <a:lnTo>
                      <a:pt x="190" y="12"/>
                    </a:lnTo>
                    <a:lnTo>
                      <a:pt x="191" y="12"/>
                    </a:lnTo>
                    <a:lnTo>
                      <a:pt x="194" y="8"/>
                    </a:lnTo>
                    <a:lnTo>
                      <a:pt x="195" y="4"/>
                    </a:lnTo>
                    <a:lnTo>
                      <a:pt x="198" y="2"/>
                    </a:lnTo>
                    <a:lnTo>
                      <a:pt x="197" y="7"/>
                    </a:lnTo>
                    <a:lnTo>
                      <a:pt x="206" y="5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13" y="5"/>
                    </a:lnTo>
                    <a:lnTo>
                      <a:pt x="216" y="13"/>
                    </a:lnTo>
                    <a:lnTo>
                      <a:pt x="218" y="15"/>
                    </a:lnTo>
                    <a:lnTo>
                      <a:pt x="228" y="18"/>
                    </a:lnTo>
                    <a:lnTo>
                      <a:pt x="230" y="20"/>
                    </a:lnTo>
                    <a:lnTo>
                      <a:pt x="230" y="23"/>
                    </a:lnTo>
                    <a:lnTo>
                      <a:pt x="228" y="23"/>
                    </a:lnTo>
                    <a:lnTo>
                      <a:pt x="228" y="26"/>
                    </a:lnTo>
                    <a:lnTo>
                      <a:pt x="227" y="29"/>
                    </a:lnTo>
                    <a:lnTo>
                      <a:pt x="225" y="31"/>
                    </a:lnTo>
                    <a:lnTo>
                      <a:pt x="225" y="39"/>
                    </a:lnTo>
                    <a:lnTo>
                      <a:pt x="225" y="45"/>
                    </a:lnTo>
                    <a:lnTo>
                      <a:pt x="222" y="47"/>
                    </a:lnTo>
                    <a:lnTo>
                      <a:pt x="221" y="50"/>
                    </a:lnTo>
                    <a:lnTo>
                      <a:pt x="218" y="52"/>
                    </a:lnTo>
                    <a:lnTo>
                      <a:pt x="218" y="53"/>
                    </a:lnTo>
                    <a:lnTo>
                      <a:pt x="219" y="55"/>
                    </a:lnTo>
                    <a:lnTo>
                      <a:pt x="222" y="55"/>
                    </a:lnTo>
                    <a:lnTo>
                      <a:pt x="224" y="53"/>
                    </a:lnTo>
                    <a:lnTo>
                      <a:pt x="231" y="53"/>
                    </a:lnTo>
                    <a:lnTo>
                      <a:pt x="233" y="55"/>
                    </a:lnTo>
                    <a:lnTo>
                      <a:pt x="231" y="58"/>
                    </a:lnTo>
                    <a:lnTo>
                      <a:pt x="231" y="66"/>
                    </a:lnTo>
                    <a:lnTo>
                      <a:pt x="240" y="66"/>
                    </a:lnTo>
                    <a:lnTo>
                      <a:pt x="242" y="63"/>
                    </a:lnTo>
                    <a:lnTo>
                      <a:pt x="250" y="52"/>
                    </a:lnTo>
                    <a:lnTo>
                      <a:pt x="256" y="40"/>
                    </a:lnTo>
                    <a:lnTo>
                      <a:pt x="267" y="39"/>
                    </a:lnTo>
                    <a:lnTo>
                      <a:pt x="270" y="36"/>
                    </a:lnTo>
                    <a:lnTo>
                      <a:pt x="271" y="34"/>
                    </a:lnTo>
                    <a:lnTo>
                      <a:pt x="276" y="37"/>
                    </a:lnTo>
                    <a:lnTo>
                      <a:pt x="277" y="34"/>
                    </a:lnTo>
                    <a:lnTo>
                      <a:pt x="280" y="32"/>
                    </a:lnTo>
                    <a:lnTo>
                      <a:pt x="283" y="34"/>
                    </a:lnTo>
                    <a:lnTo>
                      <a:pt x="285" y="32"/>
                    </a:lnTo>
                    <a:lnTo>
                      <a:pt x="288" y="31"/>
                    </a:lnTo>
                    <a:lnTo>
                      <a:pt x="291" y="32"/>
                    </a:lnTo>
                    <a:lnTo>
                      <a:pt x="291" y="29"/>
                    </a:lnTo>
                    <a:lnTo>
                      <a:pt x="291" y="28"/>
                    </a:lnTo>
                    <a:lnTo>
                      <a:pt x="295" y="28"/>
                    </a:lnTo>
                    <a:lnTo>
                      <a:pt x="296" y="28"/>
                    </a:lnTo>
                    <a:lnTo>
                      <a:pt x="302" y="18"/>
                    </a:lnTo>
                    <a:lnTo>
                      <a:pt x="304" y="15"/>
                    </a:lnTo>
                    <a:lnTo>
                      <a:pt x="307" y="13"/>
                    </a:lnTo>
                    <a:lnTo>
                      <a:pt x="310" y="13"/>
                    </a:lnTo>
                    <a:lnTo>
                      <a:pt x="307" y="8"/>
                    </a:lnTo>
                    <a:lnTo>
                      <a:pt x="310" y="7"/>
                    </a:lnTo>
                    <a:lnTo>
                      <a:pt x="313" y="10"/>
                    </a:lnTo>
                    <a:lnTo>
                      <a:pt x="314" y="12"/>
                    </a:lnTo>
                    <a:lnTo>
                      <a:pt x="316" y="13"/>
                    </a:lnTo>
                    <a:lnTo>
                      <a:pt x="316" y="15"/>
                    </a:lnTo>
                    <a:lnTo>
                      <a:pt x="319" y="24"/>
                    </a:lnTo>
                    <a:lnTo>
                      <a:pt x="326" y="24"/>
                    </a:lnTo>
                    <a:lnTo>
                      <a:pt x="328" y="36"/>
                    </a:lnTo>
                    <a:lnTo>
                      <a:pt x="331" y="47"/>
                    </a:lnTo>
                    <a:lnTo>
                      <a:pt x="334" y="50"/>
                    </a:lnTo>
                    <a:lnTo>
                      <a:pt x="337" y="50"/>
                    </a:lnTo>
                    <a:lnTo>
                      <a:pt x="345" y="49"/>
                    </a:lnTo>
                    <a:lnTo>
                      <a:pt x="348" y="44"/>
                    </a:lnTo>
                    <a:lnTo>
                      <a:pt x="351" y="40"/>
                    </a:lnTo>
                    <a:lnTo>
                      <a:pt x="353" y="40"/>
                    </a:lnTo>
                    <a:lnTo>
                      <a:pt x="356" y="44"/>
                    </a:lnTo>
                    <a:lnTo>
                      <a:pt x="359" y="50"/>
                    </a:lnTo>
                    <a:lnTo>
                      <a:pt x="360" y="52"/>
                    </a:lnTo>
                    <a:lnTo>
                      <a:pt x="363" y="58"/>
                    </a:lnTo>
                    <a:lnTo>
                      <a:pt x="366" y="60"/>
                    </a:lnTo>
                    <a:lnTo>
                      <a:pt x="368" y="65"/>
                    </a:lnTo>
                    <a:lnTo>
                      <a:pt x="368" y="66"/>
                    </a:lnTo>
                    <a:lnTo>
                      <a:pt x="371" y="71"/>
                    </a:lnTo>
                    <a:lnTo>
                      <a:pt x="381" y="82"/>
                    </a:lnTo>
                    <a:lnTo>
                      <a:pt x="384" y="82"/>
                    </a:lnTo>
                    <a:lnTo>
                      <a:pt x="387" y="84"/>
                    </a:lnTo>
                    <a:lnTo>
                      <a:pt x="388" y="85"/>
                    </a:lnTo>
                    <a:lnTo>
                      <a:pt x="390" y="92"/>
                    </a:lnTo>
                    <a:lnTo>
                      <a:pt x="393" y="97"/>
                    </a:lnTo>
                    <a:lnTo>
                      <a:pt x="400" y="98"/>
                    </a:lnTo>
                    <a:lnTo>
                      <a:pt x="405" y="101"/>
                    </a:lnTo>
                    <a:lnTo>
                      <a:pt x="406" y="103"/>
                    </a:lnTo>
                    <a:lnTo>
                      <a:pt x="408" y="109"/>
                    </a:lnTo>
                    <a:lnTo>
                      <a:pt x="418" y="116"/>
                    </a:lnTo>
                    <a:lnTo>
                      <a:pt x="421" y="119"/>
                    </a:lnTo>
                    <a:lnTo>
                      <a:pt x="427" y="119"/>
                    </a:lnTo>
                    <a:lnTo>
                      <a:pt x="435" y="119"/>
                    </a:lnTo>
                    <a:lnTo>
                      <a:pt x="437" y="122"/>
                    </a:lnTo>
                    <a:lnTo>
                      <a:pt x="445" y="129"/>
                    </a:lnTo>
                    <a:lnTo>
                      <a:pt x="448" y="132"/>
                    </a:lnTo>
                    <a:lnTo>
                      <a:pt x="448" y="138"/>
                    </a:lnTo>
                    <a:lnTo>
                      <a:pt x="449" y="149"/>
                    </a:lnTo>
                    <a:lnTo>
                      <a:pt x="443" y="178"/>
                    </a:lnTo>
                    <a:lnTo>
                      <a:pt x="443" y="183"/>
                    </a:lnTo>
                    <a:lnTo>
                      <a:pt x="448" y="186"/>
                    </a:lnTo>
                    <a:lnTo>
                      <a:pt x="451" y="193"/>
                    </a:lnTo>
                    <a:lnTo>
                      <a:pt x="455" y="233"/>
                    </a:lnTo>
                    <a:lnTo>
                      <a:pt x="463" y="236"/>
                    </a:lnTo>
                    <a:lnTo>
                      <a:pt x="466" y="238"/>
                    </a:lnTo>
                    <a:lnTo>
                      <a:pt x="469" y="254"/>
                    </a:lnTo>
                    <a:lnTo>
                      <a:pt x="470" y="257"/>
                    </a:lnTo>
                    <a:lnTo>
                      <a:pt x="475" y="262"/>
                    </a:lnTo>
                    <a:lnTo>
                      <a:pt x="476" y="260"/>
                    </a:lnTo>
                    <a:lnTo>
                      <a:pt x="478" y="262"/>
                    </a:lnTo>
                    <a:lnTo>
                      <a:pt x="488" y="266"/>
                    </a:lnTo>
                    <a:lnTo>
                      <a:pt x="488" y="274"/>
                    </a:lnTo>
                    <a:lnTo>
                      <a:pt x="485" y="279"/>
                    </a:lnTo>
                    <a:lnTo>
                      <a:pt x="482" y="282"/>
                    </a:lnTo>
                    <a:lnTo>
                      <a:pt x="482" y="290"/>
                    </a:lnTo>
                    <a:lnTo>
                      <a:pt x="478" y="303"/>
                    </a:lnTo>
                    <a:lnTo>
                      <a:pt x="475" y="307"/>
                    </a:lnTo>
                    <a:lnTo>
                      <a:pt x="473" y="308"/>
                    </a:lnTo>
                    <a:lnTo>
                      <a:pt x="472" y="311"/>
                    </a:lnTo>
                    <a:lnTo>
                      <a:pt x="466" y="313"/>
                    </a:lnTo>
                    <a:lnTo>
                      <a:pt x="464" y="316"/>
                    </a:lnTo>
                    <a:lnTo>
                      <a:pt x="461" y="315"/>
                    </a:lnTo>
                    <a:lnTo>
                      <a:pt x="457" y="316"/>
                    </a:lnTo>
                    <a:lnTo>
                      <a:pt x="463" y="327"/>
                    </a:lnTo>
                    <a:lnTo>
                      <a:pt x="461" y="329"/>
                    </a:lnTo>
                    <a:lnTo>
                      <a:pt x="457" y="332"/>
                    </a:lnTo>
                    <a:lnTo>
                      <a:pt x="452" y="337"/>
                    </a:lnTo>
                    <a:lnTo>
                      <a:pt x="451" y="339"/>
                    </a:lnTo>
                    <a:lnTo>
                      <a:pt x="448" y="337"/>
                    </a:lnTo>
                    <a:lnTo>
                      <a:pt x="442" y="342"/>
                    </a:lnTo>
                    <a:lnTo>
                      <a:pt x="437" y="347"/>
                    </a:lnTo>
                    <a:lnTo>
                      <a:pt x="437" y="355"/>
                    </a:lnTo>
                    <a:lnTo>
                      <a:pt x="440" y="358"/>
                    </a:lnTo>
                    <a:lnTo>
                      <a:pt x="439" y="359"/>
                    </a:lnTo>
                    <a:lnTo>
                      <a:pt x="435" y="363"/>
                    </a:lnTo>
                    <a:lnTo>
                      <a:pt x="427" y="355"/>
                    </a:lnTo>
                    <a:lnTo>
                      <a:pt x="423" y="353"/>
                    </a:lnTo>
                    <a:lnTo>
                      <a:pt x="421" y="348"/>
                    </a:lnTo>
                    <a:lnTo>
                      <a:pt x="420" y="347"/>
                    </a:lnTo>
                    <a:lnTo>
                      <a:pt x="420" y="345"/>
                    </a:lnTo>
                    <a:lnTo>
                      <a:pt x="418" y="343"/>
                    </a:lnTo>
                    <a:lnTo>
                      <a:pt x="414" y="339"/>
                    </a:lnTo>
                    <a:lnTo>
                      <a:pt x="409" y="337"/>
                    </a:lnTo>
                    <a:lnTo>
                      <a:pt x="403" y="339"/>
                    </a:lnTo>
                    <a:lnTo>
                      <a:pt x="405" y="337"/>
                    </a:lnTo>
                    <a:lnTo>
                      <a:pt x="402" y="337"/>
                    </a:lnTo>
                    <a:lnTo>
                      <a:pt x="403" y="340"/>
                    </a:lnTo>
                    <a:lnTo>
                      <a:pt x="400" y="342"/>
                    </a:lnTo>
                    <a:lnTo>
                      <a:pt x="388" y="335"/>
                    </a:lnTo>
                    <a:lnTo>
                      <a:pt x="386" y="334"/>
                    </a:lnTo>
                    <a:lnTo>
                      <a:pt x="386" y="332"/>
                    </a:lnTo>
                    <a:lnTo>
                      <a:pt x="383" y="334"/>
                    </a:lnTo>
                    <a:lnTo>
                      <a:pt x="368" y="331"/>
                    </a:lnTo>
                    <a:lnTo>
                      <a:pt x="360" y="329"/>
                    </a:lnTo>
                    <a:lnTo>
                      <a:pt x="354" y="327"/>
                    </a:lnTo>
                    <a:lnTo>
                      <a:pt x="347" y="327"/>
                    </a:lnTo>
                    <a:lnTo>
                      <a:pt x="341" y="326"/>
                    </a:lnTo>
                    <a:lnTo>
                      <a:pt x="332" y="323"/>
                    </a:lnTo>
                    <a:lnTo>
                      <a:pt x="320" y="319"/>
                    </a:lnTo>
                    <a:lnTo>
                      <a:pt x="314" y="318"/>
                    </a:lnTo>
                    <a:lnTo>
                      <a:pt x="308" y="318"/>
                    </a:lnTo>
                    <a:lnTo>
                      <a:pt x="305" y="318"/>
                    </a:lnTo>
                    <a:lnTo>
                      <a:pt x="291" y="316"/>
                    </a:lnTo>
                    <a:lnTo>
                      <a:pt x="283" y="313"/>
                    </a:lnTo>
                    <a:lnTo>
                      <a:pt x="280" y="311"/>
                    </a:lnTo>
                    <a:lnTo>
                      <a:pt x="273" y="305"/>
                    </a:lnTo>
                    <a:lnTo>
                      <a:pt x="270" y="305"/>
                    </a:lnTo>
                    <a:lnTo>
                      <a:pt x="268" y="303"/>
                    </a:lnTo>
                    <a:lnTo>
                      <a:pt x="267" y="300"/>
                    </a:lnTo>
                    <a:lnTo>
                      <a:pt x="264" y="299"/>
                    </a:lnTo>
                    <a:lnTo>
                      <a:pt x="262" y="299"/>
                    </a:lnTo>
                    <a:lnTo>
                      <a:pt x="261" y="297"/>
                    </a:lnTo>
                    <a:lnTo>
                      <a:pt x="259" y="294"/>
                    </a:lnTo>
                    <a:lnTo>
                      <a:pt x="258" y="290"/>
                    </a:lnTo>
                    <a:lnTo>
                      <a:pt x="253" y="287"/>
                    </a:lnTo>
                    <a:lnTo>
                      <a:pt x="244" y="284"/>
                    </a:lnTo>
                    <a:lnTo>
                      <a:pt x="237" y="281"/>
                    </a:lnTo>
                    <a:lnTo>
                      <a:pt x="234" y="281"/>
                    </a:lnTo>
                    <a:lnTo>
                      <a:pt x="231" y="281"/>
                    </a:lnTo>
                    <a:lnTo>
                      <a:pt x="210" y="271"/>
                    </a:lnTo>
                    <a:lnTo>
                      <a:pt x="194" y="263"/>
                    </a:lnTo>
                    <a:lnTo>
                      <a:pt x="179" y="258"/>
                    </a:lnTo>
                    <a:lnTo>
                      <a:pt x="173" y="255"/>
                    </a:lnTo>
                    <a:lnTo>
                      <a:pt x="161" y="250"/>
                    </a:lnTo>
                    <a:lnTo>
                      <a:pt x="147" y="246"/>
                    </a:lnTo>
                    <a:lnTo>
                      <a:pt x="139" y="241"/>
                    </a:lnTo>
                    <a:lnTo>
                      <a:pt x="127" y="238"/>
                    </a:lnTo>
                    <a:lnTo>
                      <a:pt x="117" y="233"/>
                    </a:lnTo>
                    <a:lnTo>
                      <a:pt x="115" y="234"/>
                    </a:lnTo>
                    <a:lnTo>
                      <a:pt x="114" y="233"/>
                    </a:lnTo>
                    <a:lnTo>
                      <a:pt x="112" y="230"/>
                    </a:lnTo>
                    <a:lnTo>
                      <a:pt x="111" y="231"/>
                    </a:lnTo>
                    <a:lnTo>
                      <a:pt x="109" y="230"/>
                    </a:lnTo>
                    <a:lnTo>
                      <a:pt x="109" y="231"/>
                    </a:lnTo>
                    <a:lnTo>
                      <a:pt x="108" y="223"/>
                    </a:lnTo>
                    <a:lnTo>
                      <a:pt x="105" y="220"/>
                    </a:lnTo>
                    <a:lnTo>
                      <a:pt x="93" y="214"/>
                    </a:lnTo>
                    <a:lnTo>
                      <a:pt x="90" y="209"/>
                    </a:lnTo>
                    <a:lnTo>
                      <a:pt x="80" y="202"/>
                    </a:lnTo>
                    <a:lnTo>
                      <a:pt x="77" y="201"/>
                    </a:lnTo>
                    <a:lnTo>
                      <a:pt x="65" y="194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9" y="190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6" y="190"/>
                    </a:lnTo>
                    <a:lnTo>
                      <a:pt x="57" y="188"/>
                    </a:lnTo>
                    <a:lnTo>
                      <a:pt x="57" y="186"/>
                    </a:lnTo>
                    <a:lnTo>
                      <a:pt x="50" y="177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3" y="175"/>
                    </a:lnTo>
                    <a:lnTo>
                      <a:pt x="41" y="177"/>
                    </a:lnTo>
                    <a:lnTo>
                      <a:pt x="40" y="175"/>
                    </a:lnTo>
                    <a:lnTo>
                      <a:pt x="37" y="174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29" y="170"/>
                    </a:lnTo>
                    <a:lnTo>
                      <a:pt x="29" y="164"/>
                    </a:lnTo>
                    <a:lnTo>
                      <a:pt x="23" y="156"/>
                    </a:lnTo>
                    <a:lnTo>
                      <a:pt x="20" y="154"/>
                    </a:lnTo>
                    <a:lnTo>
                      <a:pt x="16" y="149"/>
                    </a:lnTo>
                    <a:lnTo>
                      <a:pt x="16" y="145"/>
                    </a:lnTo>
                    <a:lnTo>
                      <a:pt x="14" y="145"/>
                    </a:lnTo>
                    <a:lnTo>
                      <a:pt x="13" y="141"/>
                    </a:lnTo>
                    <a:lnTo>
                      <a:pt x="11" y="138"/>
                    </a:lnTo>
                    <a:lnTo>
                      <a:pt x="5" y="133"/>
                    </a:lnTo>
                    <a:lnTo>
                      <a:pt x="1" y="130"/>
                    </a:lnTo>
                    <a:lnTo>
                      <a:pt x="0" y="1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102129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3886" y="3018"/>
                <a:ext cx="253" cy="307"/>
              </a:xfrm>
              <a:custGeom>
                <a:avLst/>
                <a:gdLst>
                  <a:gd name="T0" fmla="*/ 17 w 226"/>
                  <a:gd name="T1" fmla="*/ 231 h 277"/>
                  <a:gd name="T2" fmla="*/ 12 w 226"/>
                  <a:gd name="T3" fmla="*/ 242 h 277"/>
                  <a:gd name="T4" fmla="*/ 5 w 226"/>
                  <a:gd name="T5" fmla="*/ 263 h 277"/>
                  <a:gd name="T6" fmla="*/ 18 w 226"/>
                  <a:gd name="T7" fmla="*/ 264 h 277"/>
                  <a:gd name="T8" fmla="*/ 29 w 226"/>
                  <a:gd name="T9" fmla="*/ 274 h 277"/>
                  <a:gd name="T10" fmla="*/ 58 w 226"/>
                  <a:gd name="T11" fmla="*/ 245 h 277"/>
                  <a:gd name="T12" fmla="*/ 72 w 226"/>
                  <a:gd name="T13" fmla="*/ 243 h 277"/>
                  <a:gd name="T14" fmla="*/ 82 w 226"/>
                  <a:gd name="T15" fmla="*/ 239 h 277"/>
                  <a:gd name="T16" fmla="*/ 97 w 226"/>
                  <a:gd name="T17" fmla="*/ 224 h 277"/>
                  <a:gd name="T18" fmla="*/ 103 w 226"/>
                  <a:gd name="T19" fmla="*/ 224 h 277"/>
                  <a:gd name="T20" fmla="*/ 110 w 226"/>
                  <a:gd name="T21" fmla="*/ 211 h 277"/>
                  <a:gd name="T22" fmla="*/ 129 w 226"/>
                  <a:gd name="T23" fmla="*/ 189 h 277"/>
                  <a:gd name="T24" fmla="*/ 138 w 226"/>
                  <a:gd name="T25" fmla="*/ 175 h 277"/>
                  <a:gd name="T26" fmla="*/ 141 w 226"/>
                  <a:gd name="T27" fmla="*/ 157 h 277"/>
                  <a:gd name="T28" fmla="*/ 134 w 226"/>
                  <a:gd name="T29" fmla="*/ 144 h 277"/>
                  <a:gd name="T30" fmla="*/ 144 w 226"/>
                  <a:gd name="T31" fmla="*/ 131 h 277"/>
                  <a:gd name="T32" fmla="*/ 147 w 226"/>
                  <a:gd name="T33" fmla="*/ 123 h 277"/>
                  <a:gd name="T34" fmla="*/ 152 w 226"/>
                  <a:gd name="T35" fmla="*/ 112 h 277"/>
                  <a:gd name="T36" fmla="*/ 156 w 226"/>
                  <a:gd name="T37" fmla="*/ 107 h 277"/>
                  <a:gd name="T38" fmla="*/ 159 w 226"/>
                  <a:gd name="T39" fmla="*/ 109 h 277"/>
                  <a:gd name="T40" fmla="*/ 167 w 226"/>
                  <a:gd name="T41" fmla="*/ 117 h 277"/>
                  <a:gd name="T42" fmla="*/ 178 w 226"/>
                  <a:gd name="T43" fmla="*/ 147 h 277"/>
                  <a:gd name="T44" fmla="*/ 180 w 226"/>
                  <a:gd name="T45" fmla="*/ 163 h 277"/>
                  <a:gd name="T46" fmla="*/ 186 w 226"/>
                  <a:gd name="T47" fmla="*/ 176 h 277"/>
                  <a:gd name="T48" fmla="*/ 199 w 226"/>
                  <a:gd name="T49" fmla="*/ 197 h 277"/>
                  <a:gd name="T50" fmla="*/ 213 w 226"/>
                  <a:gd name="T51" fmla="*/ 195 h 277"/>
                  <a:gd name="T52" fmla="*/ 217 w 226"/>
                  <a:gd name="T53" fmla="*/ 162 h 277"/>
                  <a:gd name="T54" fmla="*/ 220 w 226"/>
                  <a:gd name="T55" fmla="*/ 133 h 277"/>
                  <a:gd name="T56" fmla="*/ 216 w 226"/>
                  <a:gd name="T57" fmla="*/ 99 h 277"/>
                  <a:gd name="T58" fmla="*/ 226 w 226"/>
                  <a:gd name="T59" fmla="*/ 78 h 277"/>
                  <a:gd name="T60" fmla="*/ 220 w 226"/>
                  <a:gd name="T61" fmla="*/ 62 h 277"/>
                  <a:gd name="T62" fmla="*/ 192 w 226"/>
                  <a:gd name="T63" fmla="*/ 56 h 277"/>
                  <a:gd name="T64" fmla="*/ 178 w 226"/>
                  <a:gd name="T65" fmla="*/ 59 h 277"/>
                  <a:gd name="T66" fmla="*/ 167 w 226"/>
                  <a:gd name="T67" fmla="*/ 32 h 277"/>
                  <a:gd name="T68" fmla="*/ 143 w 226"/>
                  <a:gd name="T69" fmla="*/ 53 h 277"/>
                  <a:gd name="T70" fmla="*/ 125 w 226"/>
                  <a:gd name="T71" fmla="*/ 45 h 277"/>
                  <a:gd name="T72" fmla="*/ 115 w 226"/>
                  <a:gd name="T73" fmla="*/ 8 h 277"/>
                  <a:gd name="T74" fmla="*/ 86 w 226"/>
                  <a:gd name="T75" fmla="*/ 2 h 277"/>
                  <a:gd name="T76" fmla="*/ 70 w 226"/>
                  <a:gd name="T77" fmla="*/ 24 h 277"/>
                  <a:gd name="T78" fmla="*/ 70 w 226"/>
                  <a:gd name="T79" fmla="*/ 46 h 277"/>
                  <a:gd name="T80" fmla="*/ 58 w 226"/>
                  <a:gd name="T81" fmla="*/ 58 h 277"/>
                  <a:gd name="T82" fmla="*/ 52 w 226"/>
                  <a:gd name="T83" fmla="*/ 59 h 277"/>
                  <a:gd name="T84" fmla="*/ 57 w 226"/>
                  <a:gd name="T85" fmla="*/ 75 h 277"/>
                  <a:gd name="T86" fmla="*/ 49 w 226"/>
                  <a:gd name="T87" fmla="*/ 93 h 277"/>
                  <a:gd name="T88" fmla="*/ 40 w 226"/>
                  <a:gd name="T89" fmla="*/ 101 h 277"/>
                  <a:gd name="T90" fmla="*/ 40 w 226"/>
                  <a:gd name="T91" fmla="*/ 109 h 277"/>
                  <a:gd name="T92" fmla="*/ 42 w 226"/>
                  <a:gd name="T93" fmla="*/ 128 h 277"/>
                  <a:gd name="T94" fmla="*/ 40 w 226"/>
                  <a:gd name="T95" fmla="*/ 144 h 277"/>
                  <a:gd name="T96" fmla="*/ 29 w 226"/>
                  <a:gd name="T97" fmla="*/ 152 h 277"/>
                  <a:gd name="T98" fmla="*/ 24 w 226"/>
                  <a:gd name="T99" fmla="*/ 178 h 277"/>
                  <a:gd name="T100" fmla="*/ 3 w 226"/>
                  <a:gd name="T101" fmla="*/ 205 h 2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6"/>
                  <a:gd name="T154" fmla="*/ 0 h 277"/>
                  <a:gd name="T155" fmla="*/ 226 w 226"/>
                  <a:gd name="T156" fmla="*/ 277 h 2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6" h="277">
                    <a:moveTo>
                      <a:pt x="0" y="216"/>
                    </a:moveTo>
                    <a:lnTo>
                      <a:pt x="3" y="224"/>
                    </a:lnTo>
                    <a:lnTo>
                      <a:pt x="5" y="226"/>
                    </a:lnTo>
                    <a:lnTo>
                      <a:pt x="15" y="229"/>
                    </a:lnTo>
                    <a:lnTo>
                      <a:pt x="17" y="231"/>
                    </a:lnTo>
                    <a:lnTo>
                      <a:pt x="17" y="234"/>
                    </a:lnTo>
                    <a:lnTo>
                      <a:pt x="15" y="234"/>
                    </a:lnTo>
                    <a:lnTo>
                      <a:pt x="15" y="237"/>
                    </a:lnTo>
                    <a:lnTo>
                      <a:pt x="14" y="240"/>
                    </a:lnTo>
                    <a:lnTo>
                      <a:pt x="12" y="242"/>
                    </a:lnTo>
                    <a:lnTo>
                      <a:pt x="12" y="250"/>
                    </a:lnTo>
                    <a:lnTo>
                      <a:pt x="12" y="256"/>
                    </a:lnTo>
                    <a:lnTo>
                      <a:pt x="9" y="258"/>
                    </a:lnTo>
                    <a:lnTo>
                      <a:pt x="8" y="261"/>
                    </a:lnTo>
                    <a:lnTo>
                      <a:pt x="5" y="263"/>
                    </a:lnTo>
                    <a:lnTo>
                      <a:pt x="5" y="264"/>
                    </a:lnTo>
                    <a:lnTo>
                      <a:pt x="6" y="266"/>
                    </a:lnTo>
                    <a:lnTo>
                      <a:pt x="9" y="266"/>
                    </a:lnTo>
                    <a:lnTo>
                      <a:pt x="11" y="264"/>
                    </a:lnTo>
                    <a:lnTo>
                      <a:pt x="18" y="264"/>
                    </a:lnTo>
                    <a:lnTo>
                      <a:pt x="20" y="266"/>
                    </a:lnTo>
                    <a:lnTo>
                      <a:pt x="18" y="269"/>
                    </a:lnTo>
                    <a:lnTo>
                      <a:pt x="18" y="277"/>
                    </a:lnTo>
                    <a:lnTo>
                      <a:pt x="27" y="277"/>
                    </a:lnTo>
                    <a:lnTo>
                      <a:pt x="29" y="274"/>
                    </a:lnTo>
                    <a:lnTo>
                      <a:pt x="37" y="263"/>
                    </a:lnTo>
                    <a:lnTo>
                      <a:pt x="43" y="251"/>
                    </a:lnTo>
                    <a:lnTo>
                      <a:pt x="54" y="250"/>
                    </a:lnTo>
                    <a:lnTo>
                      <a:pt x="57" y="247"/>
                    </a:lnTo>
                    <a:lnTo>
                      <a:pt x="58" y="245"/>
                    </a:lnTo>
                    <a:lnTo>
                      <a:pt x="63" y="248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70" y="245"/>
                    </a:lnTo>
                    <a:lnTo>
                      <a:pt x="72" y="243"/>
                    </a:lnTo>
                    <a:lnTo>
                      <a:pt x="75" y="242"/>
                    </a:lnTo>
                    <a:lnTo>
                      <a:pt x="78" y="243"/>
                    </a:lnTo>
                    <a:lnTo>
                      <a:pt x="78" y="240"/>
                    </a:lnTo>
                    <a:lnTo>
                      <a:pt x="78" y="239"/>
                    </a:lnTo>
                    <a:lnTo>
                      <a:pt x="82" y="239"/>
                    </a:lnTo>
                    <a:lnTo>
                      <a:pt x="83" y="239"/>
                    </a:lnTo>
                    <a:lnTo>
                      <a:pt x="89" y="229"/>
                    </a:lnTo>
                    <a:lnTo>
                      <a:pt x="91" y="226"/>
                    </a:lnTo>
                    <a:lnTo>
                      <a:pt x="94" y="224"/>
                    </a:lnTo>
                    <a:lnTo>
                      <a:pt x="97" y="224"/>
                    </a:lnTo>
                    <a:lnTo>
                      <a:pt x="94" y="219"/>
                    </a:lnTo>
                    <a:lnTo>
                      <a:pt x="97" y="218"/>
                    </a:lnTo>
                    <a:lnTo>
                      <a:pt x="100" y="221"/>
                    </a:lnTo>
                    <a:lnTo>
                      <a:pt x="101" y="223"/>
                    </a:lnTo>
                    <a:lnTo>
                      <a:pt x="103" y="224"/>
                    </a:lnTo>
                    <a:lnTo>
                      <a:pt x="104" y="221"/>
                    </a:lnTo>
                    <a:lnTo>
                      <a:pt x="106" y="221"/>
                    </a:lnTo>
                    <a:lnTo>
                      <a:pt x="109" y="216"/>
                    </a:lnTo>
                    <a:lnTo>
                      <a:pt x="110" y="213"/>
                    </a:lnTo>
                    <a:lnTo>
                      <a:pt x="110" y="211"/>
                    </a:lnTo>
                    <a:lnTo>
                      <a:pt x="118" y="202"/>
                    </a:lnTo>
                    <a:lnTo>
                      <a:pt x="119" y="200"/>
                    </a:lnTo>
                    <a:lnTo>
                      <a:pt x="121" y="197"/>
                    </a:lnTo>
                    <a:lnTo>
                      <a:pt x="126" y="194"/>
                    </a:lnTo>
                    <a:lnTo>
                      <a:pt x="129" y="189"/>
                    </a:lnTo>
                    <a:lnTo>
                      <a:pt x="132" y="187"/>
                    </a:lnTo>
                    <a:lnTo>
                      <a:pt x="134" y="186"/>
                    </a:lnTo>
                    <a:lnTo>
                      <a:pt x="134" y="181"/>
                    </a:lnTo>
                    <a:lnTo>
                      <a:pt x="137" y="175"/>
                    </a:lnTo>
                    <a:lnTo>
                      <a:pt x="138" y="175"/>
                    </a:lnTo>
                    <a:lnTo>
                      <a:pt x="143" y="168"/>
                    </a:lnTo>
                    <a:lnTo>
                      <a:pt x="141" y="165"/>
                    </a:lnTo>
                    <a:lnTo>
                      <a:pt x="141" y="163"/>
                    </a:lnTo>
                    <a:lnTo>
                      <a:pt x="141" y="160"/>
                    </a:lnTo>
                    <a:lnTo>
                      <a:pt x="141" y="157"/>
                    </a:lnTo>
                    <a:lnTo>
                      <a:pt x="141" y="155"/>
                    </a:lnTo>
                    <a:lnTo>
                      <a:pt x="140" y="155"/>
                    </a:lnTo>
                    <a:lnTo>
                      <a:pt x="137" y="154"/>
                    </a:lnTo>
                    <a:lnTo>
                      <a:pt x="135" y="151"/>
                    </a:lnTo>
                    <a:lnTo>
                      <a:pt x="134" y="144"/>
                    </a:lnTo>
                    <a:lnTo>
                      <a:pt x="137" y="141"/>
                    </a:lnTo>
                    <a:lnTo>
                      <a:pt x="137" y="139"/>
                    </a:lnTo>
                    <a:lnTo>
                      <a:pt x="137" y="136"/>
                    </a:lnTo>
                    <a:lnTo>
                      <a:pt x="138" y="136"/>
                    </a:lnTo>
                    <a:lnTo>
                      <a:pt x="144" y="131"/>
                    </a:lnTo>
                    <a:lnTo>
                      <a:pt x="144" y="128"/>
                    </a:lnTo>
                    <a:lnTo>
                      <a:pt x="146" y="128"/>
                    </a:lnTo>
                    <a:lnTo>
                      <a:pt x="146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2"/>
                    </a:lnTo>
                    <a:lnTo>
                      <a:pt x="149" y="120"/>
                    </a:lnTo>
                    <a:lnTo>
                      <a:pt x="149" y="118"/>
                    </a:lnTo>
                    <a:lnTo>
                      <a:pt x="149" y="114"/>
                    </a:lnTo>
                    <a:lnTo>
                      <a:pt x="152" y="112"/>
                    </a:lnTo>
                    <a:lnTo>
                      <a:pt x="153" y="112"/>
                    </a:lnTo>
                    <a:lnTo>
                      <a:pt x="155" y="112"/>
                    </a:lnTo>
                    <a:lnTo>
                      <a:pt x="155" y="110"/>
                    </a:lnTo>
                    <a:lnTo>
                      <a:pt x="156" y="109"/>
                    </a:lnTo>
                    <a:lnTo>
                      <a:pt x="156" y="107"/>
                    </a:lnTo>
                    <a:lnTo>
                      <a:pt x="159" y="101"/>
                    </a:lnTo>
                    <a:lnTo>
                      <a:pt x="161" y="101"/>
                    </a:lnTo>
                    <a:lnTo>
                      <a:pt x="161" y="104"/>
                    </a:lnTo>
                    <a:lnTo>
                      <a:pt x="159" y="106"/>
                    </a:lnTo>
                    <a:lnTo>
                      <a:pt x="159" y="109"/>
                    </a:lnTo>
                    <a:lnTo>
                      <a:pt x="161" y="110"/>
                    </a:lnTo>
                    <a:lnTo>
                      <a:pt x="164" y="110"/>
                    </a:lnTo>
                    <a:lnTo>
                      <a:pt x="167" y="112"/>
                    </a:lnTo>
                    <a:lnTo>
                      <a:pt x="165" y="114"/>
                    </a:lnTo>
                    <a:lnTo>
                      <a:pt x="167" y="117"/>
                    </a:lnTo>
                    <a:lnTo>
                      <a:pt x="167" y="123"/>
                    </a:lnTo>
                    <a:lnTo>
                      <a:pt x="168" y="125"/>
                    </a:lnTo>
                    <a:lnTo>
                      <a:pt x="177" y="133"/>
                    </a:lnTo>
                    <a:lnTo>
                      <a:pt x="178" y="138"/>
                    </a:lnTo>
                    <a:lnTo>
                      <a:pt x="178" y="147"/>
                    </a:lnTo>
                    <a:lnTo>
                      <a:pt x="181" y="152"/>
                    </a:lnTo>
                    <a:lnTo>
                      <a:pt x="178" y="154"/>
                    </a:lnTo>
                    <a:lnTo>
                      <a:pt x="178" y="159"/>
                    </a:lnTo>
                    <a:lnTo>
                      <a:pt x="180" y="162"/>
                    </a:lnTo>
                    <a:lnTo>
                      <a:pt x="180" y="163"/>
                    </a:lnTo>
                    <a:lnTo>
                      <a:pt x="183" y="165"/>
                    </a:lnTo>
                    <a:lnTo>
                      <a:pt x="184" y="167"/>
                    </a:lnTo>
                    <a:lnTo>
                      <a:pt x="186" y="168"/>
                    </a:lnTo>
                    <a:lnTo>
                      <a:pt x="186" y="173"/>
                    </a:lnTo>
                    <a:lnTo>
                      <a:pt x="186" y="176"/>
                    </a:lnTo>
                    <a:lnTo>
                      <a:pt x="189" y="184"/>
                    </a:lnTo>
                    <a:lnTo>
                      <a:pt x="192" y="187"/>
                    </a:lnTo>
                    <a:lnTo>
                      <a:pt x="192" y="191"/>
                    </a:lnTo>
                    <a:lnTo>
                      <a:pt x="193" y="195"/>
                    </a:lnTo>
                    <a:lnTo>
                      <a:pt x="199" y="197"/>
                    </a:lnTo>
                    <a:lnTo>
                      <a:pt x="204" y="197"/>
                    </a:lnTo>
                    <a:lnTo>
                      <a:pt x="205" y="197"/>
                    </a:lnTo>
                    <a:lnTo>
                      <a:pt x="210" y="197"/>
                    </a:lnTo>
                    <a:lnTo>
                      <a:pt x="211" y="197"/>
                    </a:lnTo>
                    <a:lnTo>
                      <a:pt x="213" y="195"/>
                    </a:lnTo>
                    <a:lnTo>
                      <a:pt x="214" y="191"/>
                    </a:lnTo>
                    <a:lnTo>
                      <a:pt x="217" y="187"/>
                    </a:lnTo>
                    <a:lnTo>
                      <a:pt x="217" y="183"/>
                    </a:lnTo>
                    <a:lnTo>
                      <a:pt x="219" y="175"/>
                    </a:lnTo>
                    <a:lnTo>
                      <a:pt x="217" y="162"/>
                    </a:lnTo>
                    <a:lnTo>
                      <a:pt x="219" y="157"/>
                    </a:lnTo>
                    <a:lnTo>
                      <a:pt x="220" y="154"/>
                    </a:lnTo>
                    <a:lnTo>
                      <a:pt x="220" y="146"/>
                    </a:lnTo>
                    <a:lnTo>
                      <a:pt x="219" y="139"/>
                    </a:lnTo>
                    <a:lnTo>
                      <a:pt x="220" y="133"/>
                    </a:lnTo>
                    <a:lnTo>
                      <a:pt x="219" y="125"/>
                    </a:lnTo>
                    <a:lnTo>
                      <a:pt x="219" y="114"/>
                    </a:lnTo>
                    <a:lnTo>
                      <a:pt x="219" y="112"/>
                    </a:lnTo>
                    <a:lnTo>
                      <a:pt x="216" y="107"/>
                    </a:lnTo>
                    <a:lnTo>
                      <a:pt x="216" y="99"/>
                    </a:lnTo>
                    <a:lnTo>
                      <a:pt x="213" y="99"/>
                    </a:lnTo>
                    <a:lnTo>
                      <a:pt x="210" y="96"/>
                    </a:lnTo>
                    <a:lnTo>
                      <a:pt x="223" y="88"/>
                    </a:lnTo>
                    <a:lnTo>
                      <a:pt x="226" y="83"/>
                    </a:lnTo>
                    <a:lnTo>
                      <a:pt x="226" y="78"/>
                    </a:lnTo>
                    <a:lnTo>
                      <a:pt x="226" y="77"/>
                    </a:lnTo>
                    <a:lnTo>
                      <a:pt x="224" y="75"/>
                    </a:lnTo>
                    <a:lnTo>
                      <a:pt x="223" y="72"/>
                    </a:lnTo>
                    <a:lnTo>
                      <a:pt x="222" y="69"/>
                    </a:lnTo>
                    <a:lnTo>
                      <a:pt x="220" y="62"/>
                    </a:lnTo>
                    <a:lnTo>
                      <a:pt x="219" y="59"/>
                    </a:lnTo>
                    <a:lnTo>
                      <a:pt x="216" y="58"/>
                    </a:lnTo>
                    <a:lnTo>
                      <a:pt x="205" y="58"/>
                    </a:lnTo>
                    <a:lnTo>
                      <a:pt x="202" y="56"/>
                    </a:lnTo>
                    <a:lnTo>
                      <a:pt x="192" y="56"/>
                    </a:lnTo>
                    <a:lnTo>
                      <a:pt x="190" y="56"/>
                    </a:lnTo>
                    <a:lnTo>
                      <a:pt x="190" y="59"/>
                    </a:lnTo>
                    <a:lnTo>
                      <a:pt x="184" y="62"/>
                    </a:lnTo>
                    <a:lnTo>
                      <a:pt x="178" y="62"/>
                    </a:lnTo>
                    <a:lnTo>
                      <a:pt x="178" y="59"/>
                    </a:lnTo>
                    <a:lnTo>
                      <a:pt x="181" y="45"/>
                    </a:lnTo>
                    <a:lnTo>
                      <a:pt x="178" y="34"/>
                    </a:lnTo>
                    <a:lnTo>
                      <a:pt x="175" y="32"/>
                    </a:lnTo>
                    <a:lnTo>
                      <a:pt x="170" y="30"/>
                    </a:lnTo>
                    <a:lnTo>
                      <a:pt x="167" y="32"/>
                    </a:lnTo>
                    <a:lnTo>
                      <a:pt x="162" y="34"/>
                    </a:lnTo>
                    <a:lnTo>
                      <a:pt x="158" y="35"/>
                    </a:lnTo>
                    <a:lnTo>
                      <a:pt x="152" y="38"/>
                    </a:lnTo>
                    <a:lnTo>
                      <a:pt x="147" y="51"/>
                    </a:lnTo>
                    <a:lnTo>
                      <a:pt x="143" y="53"/>
                    </a:lnTo>
                    <a:lnTo>
                      <a:pt x="140" y="53"/>
                    </a:lnTo>
                    <a:lnTo>
                      <a:pt x="137" y="53"/>
                    </a:lnTo>
                    <a:lnTo>
                      <a:pt x="126" y="51"/>
                    </a:lnTo>
                    <a:lnTo>
                      <a:pt x="126" y="46"/>
                    </a:lnTo>
                    <a:lnTo>
                      <a:pt x="125" y="45"/>
                    </a:lnTo>
                    <a:lnTo>
                      <a:pt x="124" y="40"/>
                    </a:lnTo>
                    <a:lnTo>
                      <a:pt x="122" y="38"/>
                    </a:lnTo>
                    <a:lnTo>
                      <a:pt x="122" y="34"/>
                    </a:lnTo>
                    <a:lnTo>
                      <a:pt x="119" y="29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06" y="10"/>
                    </a:lnTo>
                    <a:lnTo>
                      <a:pt x="101" y="10"/>
                    </a:lnTo>
                    <a:lnTo>
                      <a:pt x="94" y="6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3" y="29"/>
                    </a:lnTo>
                    <a:lnTo>
                      <a:pt x="72" y="27"/>
                    </a:lnTo>
                    <a:lnTo>
                      <a:pt x="70" y="24"/>
                    </a:lnTo>
                    <a:lnTo>
                      <a:pt x="69" y="22"/>
                    </a:lnTo>
                    <a:lnTo>
                      <a:pt x="70" y="34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0" y="46"/>
                    </a:lnTo>
                    <a:lnTo>
                      <a:pt x="70" y="50"/>
                    </a:lnTo>
                    <a:lnTo>
                      <a:pt x="67" y="48"/>
                    </a:lnTo>
                    <a:lnTo>
                      <a:pt x="66" y="48"/>
                    </a:lnTo>
                    <a:lnTo>
                      <a:pt x="61" y="58"/>
                    </a:lnTo>
                    <a:lnTo>
                      <a:pt x="58" y="58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8"/>
                    </a:lnTo>
                    <a:lnTo>
                      <a:pt x="49" y="61"/>
                    </a:lnTo>
                    <a:lnTo>
                      <a:pt x="52" y="59"/>
                    </a:lnTo>
                    <a:lnTo>
                      <a:pt x="52" y="67"/>
                    </a:lnTo>
                    <a:lnTo>
                      <a:pt x="54" y="67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4" y="78"/>
                    </a:lnTo>
                    <a:lnTo>
                      <a:pt x="52" y="80"/>
                    </a:lnTo>
                    <a:lnTo>
                      <a:pt x="51" y="82"/>
                    </a:lnTo>
                    <a:lnTo>
                      <a:pt x="49" y="93"/>
                    </a:lnTo>
                    <a:lnTo>
                      <a:pt x="51" y="94"/>
                    </a:lnTo>
                    <a:lnTo>
                      <a:pt x="51" y="96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0" y="101"/>
                    </a:lnTo>
                    <a:lnTo>
                      <a:pt x="39" y="99"/>
                    </a:lnTo>
                    <a:lnTo>
                      <a:pt x="36" y="101"/>
                    </a:lnTo>
                    <a:lnTo>
                      <a:pt x="37" y="107"/>
                    </a:lnTo>
                    <a:lnTo>
                      <a:pt x="39" y="109"/>
                    </a:lnTo>
                    <a:lnTo>
                      <a:pt x="40" y="109"/>
                    </a:lnTo>
                    <a:lnTo>
                      <a:pt x="40" y="117"/>
                    </a:lnTo>
                    <a:lnTo>
                      <a:pt x="37" y="118"/>
                    </a:lnTo>
                    <a:lnTo>
                      <a:pt x="40" y="122"/>
                    </a:lnTo>
                    <a:lnTo>
                      <a:pt x="43" y="125"/>
                    </a:lnTo>
                    <a:lnTo>
                      <a:pt x="42" y="128"/>
                    </a:lnTo>
                    <a:lnTo>
                      <a:pt x="43" y="130"/>
                    </a:lnTo>
                    <a:lnTo>
                      <a:pt x="45" y="131"/>
                    </a:lnTo>
                    <a:lnTo>
                      <a:pt x="46" y="141"/>
                    </a:lnTo>
                    <a:lnTo>
                      <a:pt x="42" y="143"/>
                    </a:lnTo>
                    <a:lnTo>
                      <a:pt x="40" y="144"/>
                    </a:lnTo>
                    <a:lnTo>
                      <a:pt x="36" y="143"/>
                    </a:lnTo>
                    <a:lnTo>
                      <a:pt x="33" y="144"/>
                    </a:lnTo>
                    <a:lnTo>
                      <a:pt x="33" y="147"/>
                    </a:lnTo>
                    <a:lnTo>
                      <a:pt x="31" y="151"/>
                    </a:lnTo>
                    <a:lnTo>
                      <a:pt x="29" y="152"/>
                    </a:lnTo>
                    <a:lnTo>
                      <a:pt x="29" y="167"/>
                    </a:lnTo>
                    <a:lnTo>
                      <a:pt x="24" y="170"/>
                    </a:lnTo>
                    <a:lnTo>
                      <a:pt x="23" y="171"/>
                    </a:lnTo>
                    <a:lnTo>
                      <a:pt x="26" y="175"/>
                    </a:lnTo>
                    <a:lnTo>
                      <a:pt x="24" y="178"/>
                    </a:lnTo>
                    <a:lnTo>
                      <a:pt x="23" y="178"/>
                    </a:lnTo>
                    <a:lnTo>
                      <a:pt x="20" y="181"/>
                    </a:lnTo>
                    <a:lnTo>
                      <a:pt x="15" y="191"/>
                    </a:lnTo>
                    <a:lnTo>
                      <a:pt x="5" y="200"/>
                    </a:lnTo>
                    <a:lnTo>
                      <a:pt x="3" y="205"/>
                    </a:lnTo>
                    <a:lnTo>
                      <a:pt x="2" y="207"/>
                    </a:lnTo>
                    <a:lnTo>
                      <a:pt x="2" y="208"/>
                    </a:lnTo>
                    <a:lnTo>
                      <a:pt x="0" y="21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67" name="Freeform 60"/>
              <p:cNvSpPr>
                <a:spLocks/>
              </p:cNvSpPr>
              <p:nvPr/>
            </p:nvSpPr>
            <p:spPr bwMode="auto">
              <a:xfrm>
                <a:off x="3372" y="2984"/>
                <a:ext cx="596" cy="415"/>
              </a:xfrm>
              <a:custGeom>
                <a:avLst/>
                <a:gdLst>
                  <a:gd name="T0" fmla="*/ 86 w 527"/>
                  <a:gd name="T1" fmla="*/ 908 h 374"/>
                  <a:gd name="T2" fmla="*/ 179 w 527"/>
                  <a:gd name="T3" fmla="*/ 993 h 374"/>
                  <a:gd name="T4" fmla="*/ 286 w 527"/>
                  <a:gd name="T5" fmla="*/ 1025 h 374"/>
                  <a:gd name="T6" fmla="*/ 416 w 527"/>
                  <a:gd name="T7" fmla="*/ 1067 h 374"/>
                  <a:gd name="T8" fmla="*/ 539 w 527"/>
                  <a:gd name="T9" fmla="*/ 1110 h 374"/>
                  <a:gd name="T10" fmla="*/ 776 w 527"/>
                  <a:gd name="T11" fmla="*/ 1172 h 374"/>
                  <a:gd name="T12" fmla="*/ 862 w 527"/>
                  <a:gd name="T13" fmla="*/ 1137 h 374"/>
                  <a:gd name="T14" fmla="*/ 944 w 527"/>
                  <a:gd name="T15" fmla="*/ 1119 h 374"/>
                  <a:gd name="T16" fmla="*/ 1028 w 527"/>
                  <a:gd name="T17" fmla="*/ 1054 h 374"/>
                  <a:gd name="T18" fmla="*/ 1059 w 527"/>
                  <a:gd name="T19" fmla="*/ 964 h 374"/>
                  <a:gd name="T20" fmla="*/ 1185 w 527"/>
                  <a:gd name="T21" fmla="*/ 877 h 374"/>
                  <a:gd name="T22" fmla="*/ 1281 w 527"/>
                  <a:gd name="T23" fmla="*/ 939 h 374"/>
                  <a:gd name="T24" fmla="*/ 1484 w 527"/>
                  <a:gd name="T25" fmla="*/ 950 h 374"/>
                  <a:gd name="T26" fmla="*/ 1566 w 527"/>
                  <a:gd name="T27" fmla="*/ 978 h 374"/>
                  <a:gd name="T28" fmla="*/ 1639 w 527"/>
                  <a:gd name="T29" fmla="*/ 1008 h 374"/>
                  <a:gd name="T30" fmla="*/ 1667 w 527"/>
                  <a:gd name="T31" fmla="*/ 968 h 374"/>
                  <a:gd name="T32" fmla="*/ 1648 w 527"/>
                  <a:gd name="T33" fmla="*/ 857 h 374"/>
                  <a:gd name="T34" fmla="*/ 1624 w 527"/>
                  <a:gd name="T35" fmla="*/ 798 h 374"/>
                  <a:gd name="T36" fmla="*/ 1673 w 527"/>
                  <a:gd name="T37" fmla="*/ 798 h 374"/>
                  <a:gd name="T38" fmla="*/ 1741 w 527"/>
                  <a:gd name="T39" fmla="*/ 773 h 374"/>
                  <a:gd name="T40" fmla="*/ 1811 w 527"/>
                  <a:gd name="T41" fmla="*/ 696 h 374"/>
                  <a:gd name="T42" fmla="*/ 1866 w 527"/>
                  <a:gd name="T43" fmla="*/ 625 h 374"/>
                  <a:gd name="T44" fmla="*/ 1920 w 527"/>
                  <a:gd name="T45" fmla="*/ 546 h 374"/>
                  <a:gd name="T46" fmla="*/ 1899 w 527"/>
                  <a:gd name="T47" fmla="*/ 465 h 374"/>
                  <a:gd name="T48" fmla="*/ 1915 w 527"/>
                  <a:gd name="T49" fmla="*/ 414 h 374"/>
                  <a:gd name="T50" fmla="*/ 1960 w 527"/>
                  <a:gd name="T51" fmla="*/ 347 h 374"/>
                  <a:gd name="T52" fmla="*/ 1960 w 527"/>
                  <a:gd name="T53" fmla="*/ 307 h 374"/>
                  <a:gd name="T54" fmla="*/ 1990 w 527"/>
                  <a:gd name="T55" fmla="*/ 279 h 374"/>
                  <a:gd name="T56" fmla="*/ 2030 w 527"/>
                  <a:gd name="T57" fmla="*/ 204 h 374"/>
                  <a:gd name="T58" fmla="*/ 1825 w 527"/>
                  <a:gd name="T59" fmla="*/ 189 h 374"/>
                  <a:gd name="T60" fmla="*/ 1711 w 527"/>
                  <a:gd name="T61" fmla="*/ 261 h 374"/>
                  <a:gd name="T62" fmla="*/ 1600 w 527"/>
                  <a:gd name="T63" fmla="*/ 259 h 374"/>
                  <a:gd name="T64" fmla="*/ 1535 w 527"/>
                  <a:gd name="T65" fmla="*/ 235 h 374"/>
                  <a:gd name="T66" fmla="*/ 1449 w 527"/>
                  <a:gd name="T67" fmla="*/ 204 h 374"/>
                  <a:gd name="T68" fmla="*/ 1340 w 527"/>
                  <a:gd name="T69" fmla="*/ 206 h 374"/>
                  <a:gd name="T70" fmla="*/ 1281 w 527"/>
                  <a:gd name="T71" fmla="*/ 61 h 374"/>
                  <a:gd name="T72" fmla="*/ 1202 w 527"/>
                  <a:gd name="T73" fmla="*/ 55 h 374"/>
                  <a:gd name="T74" fmla="*/ 1114 w 527"/>
                  <a:gd name="T75" fmla="*/ 98 h 374"/>
                  <a:gd name="T76" fmla="*/ 1042 w 527"/>
                  <a:gd name="T77" fmla="*/ 18 h 374"/>
                  <a:gd name="T78" fmla="*/ 880 w 527"/>
                  <a:gd name="T79" fmla="*/ 22 h 374"/>
                  <a:gd name="T80" fmla="*/ 717 w 527"/>
                  <a:gd name="T81" fmla="*/ 41 h 374"/>
                  <a:gd name="T82" fmla="*/ 638 w 527"/>
                  <a:gd name="T83" fmla="*/ 74 h 374"/>
                  <a:gd name="T84" fmla="*/ 564 w 527"/>
                  <a:gd name="T85" fmla="*/ 109 h 374"/>
                  <a:gd name="T86" fmla="*/ 528 w 527"/>
                  <a:gd name="T87" fmla="*/ 88 h 374"/>
                  <a:gd name="T88" fmla="*/ 466 w 527"/>
                  <a:gd name="T89" fmla="*/ 113 h 374"/>
                  <a:gd name="T90" fmla="*/ 510 w 527"/>
                  <a:gd name="T91" fmla="*/ 190 h 374"/>
                  <a:gd name="T92" fmla="*/ 602 w 527"/>
                  <a:gd name="T93" fmla="*/ 265 h 374"/>
                  <a:gd name="T94" fmla="*/ 629 w 527"/>
                  <a:gd name="T95" fmla="*/ 356 h 374"/>
                  <a:gd name="T96" fmla="*/ 653 w 527"/>
                  <a:gd name="T97" fmla="*/ 414 h 374"/>
                  <a:gd name="T98" fmla="*/ 709 w 527"/>
                  <a:gd name="T99" fmla="*/ 441 h 374"/>
                  <a:gd name="T100" fmla="*/ 662 w 527"/>
                  <a:gd name="T101" fmla="*/ 496 h 374"/>
                  <a:gd name="T102" fmla="*/ 595 w 527"/>
                  <a:gd name="T103" fmla="*/ 524 h 374"/>
                  <a:gd name="T104" fmla="*/ 451 w 527"/>
                  <a:gd name="T105" fmla="*/ 611 h 374"/>
                  <a:gd name="T106" fmla="*/ 322 w 527"/>
                  <a:gd name="T107" fmla="*/ 625 h 374"/>
                  <a:gd name="T108" fmla="*/ 202 w 527"/>
                  <a:gd name="T109" fmla="*/ 648 h 374"/>
                  <a:gd name="T110" fmla="*/ 161 w 527"/>
                  <a:gd name="T111" fmla="*/ 660 h 374"/>
                  <a:gd name="T112" fmla="*/ 110 w 527"/>
                  <a:gd name="T113" fmla="*/ 732 h 374"/>
                  <a:gd name="T114" fmla="*/ 0 w 527"/>
                  <a:gd name="T115" fmla="*/ 842 h 37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7"/>
                  <a:gd name="T175" fmla="*/ 0 h 374"/>
                  <a:gd name="T176" fmla="*/ 527 w 527"/>
                  <a:gd name="T177" fmla="*/ 374 h 37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7" h="374">
                    <a:moveTo>
                      <a:pt x="0" y="268"/>
                    </a:moveTo>
                    <a:lnTo>
                      <a:pt x="2" y="268"/>
                    </a:lnTo>
                    <a:lnTo>
                      <a:pt x="4" y="268"/>
                    </a:lnTo>
                    <a:lnTo>
                      <a:pt x="9" y="273"/>
                    </a:lnTo>
                    <a:lnTo>
                      <a:pt x="15" y="278"/>
                    </a:lnTo>
                    <a:lnTo>
                      <a:pt x="18" y="282"/>
                    </a:lnTo>
                    <a:lnTo>
                      <a:pt x="22" y="289"/>
                    </a:lnTo>
                    <a:lnTo>
                      <a:pt x="24" y="292"/>
                    </a:lnTo>
                    <a:lnTo>
                      <a:pt x="25" y="297"/>
                    </a:lnTo>
                    <a:lnTo>
                      <a:pt x="28" y="305"/>
                    </a:lnTo>
                    <a:lnTo>
                      <a:pt x="30" y="308"/>
                    </a:lnTo>
                    <a:lnTo>
                      <a:pt x="33" y="310"/>
                    </a:lnTo>
                    <a:lnTo>
                      <a:pt x="45" y="316"/>
                    </a:lnTo>
                    <a:lnTo>
                      <a:pt x="46" y="316"/>
                    </a:lnTo>
                    <a:lnTo>
                      <a:pt x="48" y="318"/>
                    </a:lnTo>
                    <a:lnTo>
                      <a:pt x="51" y="318"/>
                    </a:lnTo>
                    <a:lnTo>
                      <a:pt x="55" y="319"/>
                    </a:lnTo>
                    <a:lnTo>
                      <a:pt x="61" y="323"/>
                    </a:lnTo>
                    <a:lnTo>
                      <a:pt x="67" y="324"/>
                    </a:lnTo>
                    <a:lnTo>
                      <a:pt x="71" y="326"/>
                    </a:lnTo>
                    <a:lnTo>
                      <a:pt x="74" y="327"/>
                    </a:lnTo>
                    <a:lnTo>
                      <a:pt x="79" y="327"/>
                    </a:lnTo>
                    <a:lnTo>
                      <a:pt x="80" y="329"/>
                    </a:lnTo>
                    <a:lnTo>
                      <a:pt x="82" y="329"/>
                    </a:lnTo>
                    <a:lnTo>
                      <a:pt x="91" y="332"/>
                    </a:lnTo>
                    <a:lnTo>
                      <a:pt x="98" y="335"/>
                    </a:lnTo>
                    <a:lnTo>
                      <a:pt x="100" y="337"/>
                    </a:lnTo>
                    <a:lnTo>
                      <a:pt x="108" y="340"/>
                    </a:lnTo>
                    <a:lnTo>
                      <a:pt x="113" y="343"/>
                    </a:lnTo>
                    <a:lnTo>
                      <a:pt x="116" y="345"/>
                    </a:lnTo>
                    <a:lnTo>
                      <a:pt x="120" y="347"/>
                    </a:lnTo>
                    <a:lnTo>
                      <a:pt x="129" y="350"/>
                    </a:lnTo>
                    <a:lnTo>
                      <a:pt x="131" y="351"/>
                    </a:lnTo>
                    <a:lnTo>
                      <a:pt x="138" y="353"/>
                    </a:lnTo>
                    <a:lnTo>
                      <a:pt x="140" y="353"/>
                    </a:lnTo>
                    <a:lnTo>
                      <a:pt x="146" y="353"/>
                    </a:lnTo>
                    <a:lnTo>
                      <a:pt x="148" y="356"/>
                    </a:lnTo>
                    <a:lnTo>
                      <a:pt x="156" y="358"/>
                    </a:lnTo>
                    <a:lnTo>
                      <a:pt x="159" y="358"/>
                    </a:lnTo>
                    <a:lnTo>
                      <a:pt x="187" y="366"/>
                    </a:lnTo>
                    <a:lnTo>
                      <a:pt x="195" y="369"/>
                    </a:lnTo>
                    <a:lnTo>
                      <a:pt x="200" y="374"/>
                    </a:lnTo>
                    <a:lnTo>
                      <a:pt x="208" y="372"/>
                    </a:lnTo>
                    <a:lnTo>
                      <a:pt x="212" y="367"/>
                    </a:lnTo>
                    <a:lnTo>
                      <a:pt x="214" y="366"/>
                    </a:lnTo>
                    <a:lnTo>
                      <a:pt x="215" y="364"/>
                    </a:lnTo>
                    <a:lnTo>
                      <a:pt x="218" y="363"/>
                    </a:lnTo>
                    <a:lnTo>
                      <a:pt x="220" y="364"/>
                    </a:lnTo>
                    <a:lnTo>
                      <a:pt x="223" y="363"/>
                    </a:lnTo>
                    <a:lnTo>
                      <a:pt x="226" y="364"/>
                    </a:lnTo>
                    <a:lnTo>
                      <a:pt x="229" y="366"/>
                    </a:lnTo>
                    <a:lnTo>
                      <a:pt x="238" y="371"/>
                    </a:lnTo>
                    <a:lnTo>
                      <a:pt x="239" y="371"/>
                    </a:lnTo>
                    <a:lnTo>
                      <a:pt x="242" y="372"/>
                    </a:lnTo>
                    <a:lnTo>
                      <a:pt x="241" y="367"/>
                    </a:lnTo>
                    <a:lnTo>
                      <a:pt x="244" y="356"/>
                    </a:lnTo>
                    <a:lnTo>
                      <a:pt x="245" y="335"/>
                    </a:lnTo>
                    <a:lnTo>
                      <a:pt x="252" y="334"/>
                    </a:lnTo>
                    <a:lnTo>
                      <a:pt x="257" y="335"/>
                    </a:lnTo>
                    <a:lnTo>
                      <a:pt x="260" y="335"/>
                    </a:lnTo>
                    <a:lnTo>
                      <a:pt x="258" y="334"/>
                    </a:lnTo>
                    <a:lnTo>
                      <a:pt x="260" y="332"/>
                    </a:lnTo>
                    <a:lnTo>
                      <a:pt x="266" y="335"/>
                    </a:lnTo>
                    <a:lnTo>
                      <a:pt x="269" y="332"/>
                    </a:lnTo>
                    <a:lnTo>
                      <a:pt x="269" y="331"/>
                    </a:lnTo>
                    <a:lnTo>
                      <a:pt x="275" y="329"/>
                    </a:lnTo>
                    <a:lnTo>
                      <a:pt x="276" y="326"/>
                    </a:lnTo>
                    <a:lnTo>
                      <a:pt x="276" y="319"/>
                    </a:lnTo>
                    <a:lnTo>
                      <a:pt x="275" y="310"/>
                    </a:lnTo>
                    <a:lnTo>
                      <a:pt x="273" y="307"/>
                    </a:lnTo>
                    <a:lnTo>
                      <a:pt x="273" y="289"/>
                    </a:lnTo>
                    <a:lnTo>
                      <a:pt x="276" y="282"/>
                    </a:lnTo>
                    <a:lnTo>
                      <a:pt x="288" y="276"/>
                    </a:lnTo>
                    <a:lnTo>
                      <a:pt x="292" y="276"/>
                    </a:lnTo>
                    <a:lnTo>
                      <a:pt x="295" y="278"/>
                    </a:lnTo>
                    <a:lnTo>
                      <a:pt x="298" y="279"/>
                    </a:lnTo>
                    <a:lnTo>
                      <a:pt x="307" y="279"/>
                    </a:lnTo>
                    <a:lnTo>
                      <a:pt x="310" y="281"/>
                    </a:lnTo>
                    <a:lnTo>
                      <a:pt x="313" y="286"/>
                    </a:lnTo>
                    <a:lnTo>
                      <a:pt x="313" y="289"/>
                    </a:lnTo>
                    <a:lnTo>
                      <a:pt x="319" y="295"/>
                    </a:lnTo>
                    <a:lnTo>
                      <a:pt x="322" y="297"/>
                    </a:lnTo>
                    <a:lnTo>
                      <a:pt x="325" y="299"/>
                    </a:lnTo>
                    <a:lnTo>
                      <a:pt x="331" y="299"/>
                    </a:lnTo>
                    <a:lnTo>
                      <a:pt x="333" y="299"/>
                    </a:lnTo>
                    <a:lnTo>
                      <a:pt x="334" y="299"/>
                    </a:lnTo>
                    <a:lnTo>
                      <a:pt x="343" y="299"/>
                    </a:lnTo>
                    <a:lnTo>
                      <a:pt x="347" y="295"/>
                    </a:lnTo>
                    <a:lnTo>
                      <a:pt x="364" y="297"/>
                    </a:lnTo>
                    <a:lnTo>
                      <a:pt x="371" y="299"/>
                    </a:lnTo>
                    <a:lnTo>
                      <a:pt x="383" y="302"/>
                    </a:lnTo>
                    <a:lnTo>
                      <a:pt x="389" y="303"/>
                    </a:lnTo>
                    <a:lnTo>
                      <a:pt x="392" y="305"/>
                    </a:lnTo>
                    <a:lnTo>
                      <a:pt x="395" y="303"/>
                    </a:lnTo>
                    <a:lnTo>
                      <a:pt x="398" y="303"/>
                    </a:lnTo>
                    <a:lnTo>
                      <a:pt x="396" y="310"/>
                    </a:lnTo>
                    <a:lnTo>
                      <a:pt x="404" y="313"/>
                    </a:lnTo>
                    <a:lnTo>
                      <a:pt x="404" y="311"/>
                    </a:lnTo>
                    <a:lnTo>
                      <a:pt x="405" y="310"/>
                    </a:lnTo>
                    <a:lnTo>
                      <a:pt x="408" y="311"/>
                    </a:lnTo>
                    <a:lnTo>
                      <a:pt x="410" y="310"/>
                    </a:lnTo>
                    <a:lnTo>
                      <a:pt x="416" y="311"/>
                    </a:lnTo>
                    <a:lnTo>
                      <a:pt x="417" y="313"/>
                    </a:lnTo>
                    <a:lnTo>
                      <a:pt x="425" y="315"/>
                    </a:lnTo>
                    <a:lnTo>
                      <a:pt x="423" y="321"/>
                    </a:lnTo>
                    <a:lnTo>
                      <a:pt x="425" y="323"/>
                    </a:lnTo>
                    <a:lnTo>
                      <a:pt x="429" y="323"/>
                    </a:lnTo>
                    <a:lnTo>
                      <a:pt x="436" y="319"/>
                    </a:lnTo>
                    <a:lnTo>
                      <a:pt x="438" y="318"/>
                    </a:lnTo>
                    <a:lnTo>
                      <a:pt x="438" y="315"/>
                    </a:lnTo>
                    <a:lnTo>
                      <a:pt x="434" y="313"/>
                    </a:lnTo>
                    <a:lnTo>
                      <a:pt x="431" y="308"/>
                    </a:lnTo>
                    <a:lnTo>
                      <a:pt x="426" y="292"/>
                    </a:lnTo>
                    <a:lnTo>
                      <a:pt x="428" y="287"/>
                    </a:lnTo>
                    <a:lnTo>
                      <a:pt x="426" y="284"/>
                    </a:lnTo>
                    <a:lnTo>
                      <a:pt x="425" y="279"/>
                    </a:lnTo>
                    <a:lnTo>
                      <a:pt x="423" y="278"/>
                    </a:lnTo>
                    <a:lnTo>
                      <a:pt x="423" y="274"/>
                    </a:lnTo>
                    <a:lnTo>
                      <a:pt x="425" y="273"/>
                    </a:lnTo>
                    <a:lnTo>
                      <a:pt x="423" y="270"/>
                    </a:lnTo>
                    <a:lnTo>
                      <a:pt x="422" y="270"/>
                    </a:lnTo>
                    <a:lnTo>
                      <a:pt x="420" y="266"/>
                    </a:lnTo>
                    <a:lnTo>
                      <a:pt x="422" y="265"/>
                    </a:lnTo>
                    <a:lnTo>
                      <a:pt x="423" y="263"/>
                    </a:lnTo>
                    <a:lnTo>
                      <a:pt x="422" y="257"/>
                    </a:lnTo>
                    <a:lnTo>
                      <a:pt x="420" y="254"/>
                    </a:lnTo>
                    <a:lnTo>
                      <a:pt x="420" y="249"/>
                    </a:lnTo>
                    <a:lnTo>
                      <a:pt x="423" y="247"/>
                    </a:lnTo>
                    <a:lnTo>
                      <a:pt x="428" y="247"/>
                    </a:lnTo>
                    <a:lnTo>
                      <a:pt x="429" y="250"/>
                    </a:lnTo>
                    <a:lnTo>
                      <a:pt x="429" y="254"/>
                    </a:lnTo>
                    <a:lnTo>
                      <a:pt x="431" y="254"/>
                    </a:lnTo>
                    <a:lnTo>
                      <a:pt x="432" y="254"/>
                    </a:lnTo>
                    <a:lnTo>
                      <a:pt x="435" y="250"/>
                    </a:lnTo>
                    <a:lnTo>
                      <a:pt x="436" y="246"/>
                    </a:lnTo>
                    <a:lnTo>
                      <a:pt x="439" y="244"/>
                    </a:lnTo>
                    <a:lnTo>
                      <a:pt x="438" y="249"/>
                    </a:lnTo>
                    <a:lnTo>
                      <a:pt x="447" y="247"/>
                    </a:lnTo>
                    <a:lnTo>
                      <a:pt x="448" y="249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4" y="242"/>
                    </a:lnTo>
                    <a:lnTo>
                      <a:pt x="456" y="239"/>
                    </a:lnTo>
                    <a:lnTo>
                      <a:pt x="456" y="238"/>
                    </a:lnTo>
                    <a:lnTo>
                      <a:pt x="457" y="236"/>
                    </a:lnTo>
                    <a:lnTo>
                      <a:pt x="459" y="231"/>
                    </a:lnTo>
                    <a:lnTo>
                      <a:pt x="469" y="222"/>
                    </a:lnTo>
                    <a:lnTo>
                      <a:pt x="474" y="212"/>
                    </a:lnTo>
                    <a:lnTo>
                      <a:pt x="477" y="209"/>
                    </a:lnTo>
                    <a:lnTo>
                      <a:pt x="478" y="209"/>
                    </a:lnTo>
                    <a:lnTo>
                      <a:pt x="480" y="206"/>
                    </a:lnTo>
                    <a:lnTo>
                      <a:pt x="477" y="202"/>
                    </a:lnTo>
                    <a:lnTo>
                      <a:pt x="478" y="201"/>
                    </a:lnTo>
                    <a:lnTo>
                      <a:pt x="483" y="198"/>
                    </a:lnTo>
                    <a:lnTo>
                      <a:pt x="483" y="183"/>
                    </a:lnTo>
                    <a:lnTo>
                      <a:pt x="485" y="182"/>
                    </a:lnTo>
                    <a:lnTo>
                      <a:pt x="487" y="178"/>
                    </a:lnTo>
                    <a:lnTo>
                      <a:pt x="487" y="175"/>
                    </a:lnTo>
                    <a:lnTo>
                      <a:pt x="490" y="174"/>
                    </a:lnTo>
                    <a:lnTo>
                      <a:pt x="494" y="175"/>
                    </a:lnTo>
                    <a:lnTo>
                      <a:pt x="496" y="174"/>
                    </a:lnTo>
                    <a:lnTo>
                      <a:pt x="500" y="172"/>
                    </a:lnTo>
                    <a:lnTo>
                      <a:pt x="499" y="162"/>
                    </a:lnTo>
                    <a:lnTo>
                      <a:pt x="497" y="161"/>
                    </a:lnTo>
                    <a:lnTo>
                      <a:pt x="496" y="159"/>
                    </a:lnTo>
                    <a:lnTo>
                      <a:pt x="497" y="156"/>
                    </a:lnTo>
                    <a:lnTo>
                      <a:pt x="494" y="153"/>
                    </a:lnTo>
                    <a:lnTo>
                      <a:pt x="491" y="149"/>
                    </a:lnTo>
                    <a:lnTo>
                      <a:pt x="494" y="148"/>
                    </a:lnTo>
                    <a:lnTo>
                      <a:pt x="494" y="140"/>
                    </a:lnTo>
                    <a:lnTo>
                      <a:pt x="493" y="140"/>
                    </a:lnTo>
                    <a:lnTo>
                      <a:pt x="491" y="138"/>
                    </a:lnTo>
                    <a:lnTo>
                      <a:pt x="490" y="132"/>
                    </a:lnTo>
                    <a:lnTo>
                      <a:pt x="493" y="130"/>
                    </a:lnTo>
                    <a:lnTo>
                      <a:pt x="494" y="132"/>
                    </a:lnTo>
                    <a:lnTo>
                      <a:pt x="497" y="130"/>
                    </a:lnTo>
                    <a:lnTo>
                      <a:pt x="499" y="132"/>
                    </a:lnTo>
                    <a:lnTo>
                      <a:pt x="505" y="127"/>
                    </a:lnTo>
                    <a:lnTo>
                      <a:pt x="505" y="125"/>
                    </a:lnTo>
                    <a:lnTo>
                      <a:pt x="503" y="124"/>
                    </a:lnTo>
                    <a:lnTo>
                      <a:pt x="505" y="113"/>
                    </a:lnTo>
                    <a:lnTo>
                      <a:pt x="506" y="111"/>
                    </a:lnTo>
                    <a:lnTo>
                      <a:pt x="508" y="109"/>
                    </a:lnTo>
                    <a:lnTo>
                      <a:pt x="509" y="106"/>
                    </a:lnTo>
                    <a:lnTo>
                      <a:pt x="511" y="106"/>
                    </a:lnTo>
                    <a:lnTo>
                      <a:pt x="509" y="101"/>
                    </a:lnTo>
                    <a:lnTo>
                      <a:pt x="508" y="101"/>
                    </a:lnTo>
                    <a:lnTo>
                      <a:pt x="508" y="98"/>
                    </a:lnTo>
                    <a:lnTo>
                      <a:pt x="506" y="98"/>
                    </a:lnTo>
                    <a:lnTo>
                      <a:pt x="506" y="90"/>
                    </a:lnTo>
                    <a:lnTo>
                      <a:pt x="503" y="92"/>
                    </a:lnTo>
                    <a:lnTo>
                      <a:pt x="505" y="89"/>
                    </a:lnTo>
                    <a:lnTo>
                      <a:pt x="508" y="87"/>
                    </a:lnTo>
                    <a:lnTo>
                      <a:pt x="509" y="87"/>
                    </a:lnTo>
                    <a:lnTo>
                      <a:pt x="512" y="89"/>
                    </a:lnTo>
                    <a:lnTo>
                      <a:pt x="515" y="89"/>
                    </a:lnTo>
                    <a:lnTo>
                      <a:pt x="520" y="79"/>
                    </a:lnTo>
                    <a:lnTo>
                      <a:pt x="521" y="79"/>
                    </a:lnTo>
                    <a:lnTo>
                      <a:pt x="524" y="81"/>
                    </a:lnTo>
                    <a:lnTo>
                      <a:pt x="524" y="77"/>
                    </a:lnTo>
                    <a:lnTo>
                      <a:pt x="527" y="69"/>
                    </a:lnTo>
                    <a:lnTo>
                      <a:pt x="527" y="66"/>
                    </a:lnTo>
                    <a:lnTo>
                      <a:pt x="524" y="65"/>
                    </a:lnTo>
                    <a:lnTo>
                      <a:pt x="494" y="58"/>
                    </a:lnTo>
                    <a:lnTo>
                      <a:pt x="491" y="55"/>
                    </a:lnTo>
                    <a:lnTo>
                      <a:pt x="477" y="47"/>
                    </a:lnTo>
                    <a:lnTo>
                      <a:pt x="475" y="52"/>
                    </a:lnTo>
                    <a:lnTo>
                      <a:pt x="475" y="57"/>
                    </a:lnTo>
                    <a:lnTo>
                      <a:pt x="474" y="58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66" y="68"/>
                    </a:lnTo>
                    <a:lnTo>
                      <a:pt x="462" y="77"/>
                    </a:lnTo>
                    <a:lnTo>
                      <a:pt x="456" y="82"/>
                    </a:lnTo>
                    <a:lnTo>
                      <a:pt x="448" y="84"/>
                    </a:lnTo>
                    <a:lnTo>
                      <a:pt x="444" y="84"/>
                    </a:lnTo>
                    <a:lnTo>
                      <a:pt x="442" y="84"/>
                    </a:lnTo>
                    <a:lnTo>
                      <a:pt x="439" y="82"/>
                    </a:lnTo>
                    <a:lnTo>
                      <a:pt x="435" y="84"/>
                    </a:lnTo>
                    <a:lnTo>
                      <a:pt x="425" y="84"/>
                    </a:lnTo>
                    <a:lnTo>
                      <a:pt x="422" y="84"/>
                    </a:lnTo>
                    <a:lnTo>
                      <a:pt x="417" y="84"/>
                    </a:lnTo>
                    <a:lnTo>
                      <a:pt x="416" y="84"/>
                    </a:lnTo>
                    <a:lnTo>
                      <a:pt x="414" y="82"/>
                    </a:lnTo>
                    <a:lnTo>
                      <a:pt x="404" y="81"/>
                    </a:lnTo>
                    <a:lnTo>
                      <a:pt x="396" y="85"/>
                    </a:lnTo>
                    <a:lnTo>
                      <a:pt x="395" y="84"/>
                    </a:lnTo>
                    <a:lnTo>
                      <a:pt x="393" y="84"/>
                    </a:lnTo>
                    <a:lnTo>
                      <a:pt x="392" y="82"/>
                    </a:lnTo>
                    <a:lnTo>
                      <a:pt x="392" y="79"/>
                    </a:lnTo>
                    <a:lnTo>
                      <a:pt x="396" y="76"/>
                    </a:lnTo>
                    <a:lnTo>
                      <a:pt x="399" y="73"/>
                    </a:lnTo>
                    <a:lnTo>
                      <a:pt x="396" y="65"/>
                    </a:lnTo>
                    <a:lnTo>
                      <a:pt x="393" y="61"/>
                    </a:lnTo>
                    <a:lnTo>
                      <a:pt x="388" y="60"/>
                    </a:lnTo>
                    <a:lnTo>
                      <a:pt x="380" y="61"/>
                    </a:lnTo>
                    <a:lnTo>
                      <a:pt x="377" y="61"/>
                    </a:lnTo>
                    <a:lnTo>
                      <a:pt x="374" y="65"/>
                    </a:lnTo>
                    <a:lnTo>
                      <a:pt x="367" y="60"/>
                    </a:lnTo>
                    <a:lnTo>
                      <a:pt x="364" y="65"/>
                    </a:lnTo>
                    <a:lnTo>
                      <a:pt x="362" y="66"/>
                    </a:lnTo>
                    <a:lnTo>
                      <a:pt x="358" y="66"/>
                    </a:lnTo>
                    <a:lnTo>
                      <a:pt x="353" y="68"/>
                    </a:lnTo>
                    <a:lnTo>
                      <a:pt x="350" y="66"/>
                    </a:lnTo>
                    <a:lnTo>
                      <a:pt x="347" y="66"/>
                    </a:lnTo>
                    <a:lnTo>
                      <a:pt x="347" y="65"/>
                    </a:lnTo>
                    <a:lnTo>
                      <a:pt x="346" y="66"/>
                    </a:lnTo>
                    <a:lnTo>
                      <a:pt x="344" y="65"/>
                    </a:lnTo>
                    <a:lnTo>
                      <a:pt x="341" y="66"/>
                    </a:lnTo>
                    <a:lnTo>
                      <a:pt x="336" y="61"/>
                    </a:lnTo>
                    <a:lnTo>
                      <a:pt x="333" y="53"/>
                    </a:lnTo>
                    <a:lnTo>
                      <a:pt x="331" y="20"/>
                    </a:lnTo>
                    <a:lnTo>
                      <a:pt x="327" y="20"/>
                    </a:lnTo>
                    <a:lnTo>
                      <a:pt x="324" y="21"/>
                    </a:lnTo>
                    <a:lnTo>
                      <a:pt x="322" y="20"/>
                    </a:lnTo>
                    <a:lnTo>
                      <a:pt x="315" y="16"/>
                    </a:lnTo>
                    <a:lnTo>
                      <a:pt x="313" y="15"/>
                    </a:lnTo>
                    <a:lnTo>
                      <a:pt x="312" y="18"/>
                    </a:lnTo>
                    <a:lnTo>
                      <a:pt x="310" y="18"/>
                    </a:lnTo>
                    <a:lnTo>
                      <a:pt x="309" y="23"/>
                    </a:lnTo>
                    <a:lnTo>
                      <a:pt x="304" y="26"/>
                    </a:lnTo>
                    <a:lnTo>
                      <a:pt x="303" y="29"/>
                    </a:lnTo>
                    <a:lnTo>
                      <a:pt x="297" y="33"/>
                    </a:lnTo>
                    <a:lnTo>
                      <a:pt x="294" y="34"/>
                    </a:lnTo>
                    <a:lnTo>
                      <a:pt x="290" y="31"/>
                    </a:lnTo>
                    <a:lnTo>
                      <a:pt x="287" y="31"/>
                    </a:lnTo>
                    <a:lnTo>
                      <a:pt x="282" y="29"/>
                    </a:lnTo>
                    <a:lnTo>
                      <a:pt x="275" y="28"/>
                    </a:lnTo>
                    <a:lnTo>
                      <a:pt x="273" y="28"/>
                    </a:lnTo>
                    <a:lnTo>
                      <a:pt x="270" y="18"/>
                    </a:lnTo>
                    <a:lnTo>
                      <a:pt x="270" y="13"/>
                    </a:lnTo>
                    <a:lnTo>
                      <a:pt x="267" y="10"/>
                    </a:lnTo>
                    <a:lnTo>
                      <a:pt x="269" y="5"/>
                    </a:lnTo>
                    <a:lnTo>
                      <a:pt x="260" y="0"/>
                    </a:lnTo>
                    <a:lnTo>
                      <a:pt x="260" y="7"/>
                    </a:lnTo>
                    <a:lnTo>
                      <a:pt x="257" y="5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27" y="7"/>
                    </a:lnTo>
                    <a:lnTo>
                      <a:pt x="221" y="10"/>
                    </a:lnTo>
                    <a:lnTo>
                      <a:pt x="214" y="8"/>
                    </a:lnTo>
                    <a:lnTo>
                      <a:pt x="209" y="8"/>
                    </a:lnTo>
                    <a:lnTo>
                      <a:pt x="205" y="12"/>
                    </a:lnTo>
                    <a:lnTo>
                      <a:pt x="199" y="10"/>
                    </a:lnTo>
                    <a:lnTo>
                      <a:pt x="189" y="13"/>
                    </a:lnTo>
                    <a:lnTo>
                      <a:pt x="186" y="13"/>
                    </a:lnTo>
                    <a:lnTo>
                      <a:pt x="183" y="13"/>
                    </a:lnTo>
                    <a:lnTo>
                      <a:pt x="174" y="13"/>
                    </a:lnTo>
                    <a:lnTo>
                      <a:pt x="174" y="18"/>
                    </a:lnTo>
                    <a:lnTo>
                      <a:pt x="172" y="18"/>
                    </a:lnTo>
                    <a:lnTo>
                      <a:pt x="171" y="18"/>
                    </a:lnTo>
                    <a:lnTo>
                      <a:pt x="169" y="20"/>
                    </a:lnTo>
                    <a:lnTo>
                      <a:pt x="165" y="23"/>
                    </a:lnTo>
                    <a:lnTo>
                      <a:pt x="163" y="26"/>
                    </a:lnTo>
                    <a:lnTo>
                      <a:pt x="156" y="31"/>
                    </a:lnTo>
                    <a:lnTo>
                      <a:pt x="151" y="31"/>
                    </a:lnTo>
                    <a:lnTo>
                      <a:pt x="148" y="31"/>
                    </a:lnTo>
                    <a:lnTo>
                      <a:pt x="148" y="34"/>
                    </a:lnTo>
                    <a:lnTo>
                      <a:pt x="147" y="36"/>
                    </a:lnTo>
                    <a:lnTo>
                      <a:pt x="146" y="34"/>
                    </a:lnTo>
                    <a:lnTo>
                      <a:pt x="144" y="29"/>
                    </a:lnTo>
                    <a:lnTo>
                      <a:pt x="143" y="26"/>
                    </a:lnTo>
                    <a:lnTo>
                      <a:pt x="138" y="24"/>
                    </a:lnTo>
                    <a:lnTo>
                      <a:pt x="132" y="23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7" y="28"/>
                    </a:lnTo>
                    <a:lnTo>
                      <a:pt x="137" y="31"/>
                    </a:lnTo>
                    <a:lnTo>
                      <a:pt x="134" y="31"/>
                    </a:lnTo>
                    <a:lnTo>
                      <a:pt x="132" y="28"/>
                    </a:lnTo>
                    <a:lnTo>
                      <a:pt x="126" y="28"/>
                    </a:lnTo>
                    <a:lnTo>
                      <a:pt x="125" y="26"/>
                    </a:lnTo>
                    <a:lnTo>
                      <a:pt x="122" y="28"/>
                    </a:lnTo>
                    <a:lnTo>
                      <a:pt x="120" y="37"/>
                    </a:lnTo>
                    <a:lnTo>
                      <a:pt x="117" y="44"/>
                    </a:lnTo>
                    <a:lnTo>
                      <a:pt x="119" y="52"/>
                    </a:lnTo>
                    <a:lnTo>
                      <a:pt x="116" y="60"/>
                    </a:lnTo>
                    <a:lnTo>
                      <a:pt x="120" y="61"/>
                    </a:lnTo>
                    <a:lnTo>
                      <a:pt x="123" y="58"/>
                    </a:lnTo>
                    <a:lnTo>
                      <a:pt x="128" y="58"/>
                    </a:lnTo>
                    <a:lnTo>
                      <a:pt x="132" y="61"/>
                    </a:lnTo>
                    <a:lnTo>
                      <a:pt x="137" y="55"/>
                    </a:lnTo>
                    <a:lnTo>
                      <a:pt x="143" y="63"/>
                    </a:lnTo>
                    <a:lnTo>
                      <a:pt x="148" y="63"/>
                    </a:lnTo>
                    <a:lnTo>
                      <a:pt x="154" y="68"/>
                    </a:lnTo>
                    <a:lnTo>
                      <a:pt x="157" y="73"/>
                    </a:lnTo>
                    <a:lnTo>
                      <a:pt x="159" y="79"/>
                    </a:lnTo>
                    <a:lnTo>
                      <a:pt x="156" y="85"/>
                    </a:lnTo>
                    <a:lnTo>
                      <a:pt x="150" y="87"/>
                    </a:lnTo>
                    <a:lnTo>
                      <a:pt x="147" y="92"/>
                    </a:lnTo>
                    <a:lnTo>
                      <a:pt x="147" y="98"/>
                    </a:lnTo>
                    <a:lnTo>
                      <a:pt x="154" y="101"/>
                    </a:lnTo>
                    <a:lnTo>
                      <a:pt x="156" y="108"/>
                    </a:lnTo>
                    <a:lnTo>
                      <a:pt x="157" y="108"/>
                    </a:lnTo>
                    <a:lnTo>
                      <a:pt x="163" y="113"/>
                    </a:lnTo>
                    <a:lnTo>
                      <a:pt x="162" y="119"/>
                    </a:lnTo>
                    <a:lnTo>
                      <a:pt x="163" y="125"/>
                    </a:lnTo>
                    <a:lnTo>
                      <a:pt x="163" y="129"/>
                    </a:lnTo>
                    <a:lnTo>
                      <a:pt x="162" y="132"/>
                    </a:lnTo>
                    <a:lnTo>
                      <a:pt x="162" y="133"/>
                    </a:lnTo>
                    <a:lnTo>
                      <a:pt x="169" y="130"/>
                    </a:lnTo>
                    <a:lnTo>
                      <a:pt x="169" y="132"/>
                    </a:lnTo>
                    <a:lnTo>
                      <a:pt x="175" y="130"/>
                    </a:lnTo>
                    <a:lnTo>
                      <a:pt x="178" y="127"/>
                    </a:lnTo>
                    <a:lnTo>
                      <a:pt x="181" y="127"/>
                    </a:lnTo>
                    <a:lnTo>
                      <a:pt x="186" y="132"/>
                    </a:lnTo>
                    <a:lnTo>
                      <a:pt x="184" y="133"/>
                    </a:lnTo>
                    <a:lnTo>
                      <a:pt x="183" y="137"/>
                    </a:lnTo>
                    <a:lnTo>
                      <a:pt x="183" y="141"/>
                    </a:lnTo>
                    <a:lnTo>
                      <a:pt x="181" y="145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77" y="151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1" y="159"/>
                    </a:lnTo>
                    <a:lnTo>
                      <a:pt x="171" y="162"/>
                    </a:lnTo>
                    <a:lnTo>
                      <a:pt x="171" y="166"/>
                    </a:lnTo>
                    <a:lnTo>
                      <a:pt x="166" y="170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59" y="166"/>
                    </a:lnTo>
                    <a:lnTo>
                      <a:pt x="153" y="167"/>
                    </a:lnTo>
                    <a:lnTo>
                      <a:pt x="151" y="169"/>
                    </a:lnTo>
                    <a:lnTo>
                      <a:pt x="144" y="172"/>
                    </a:lnTo>
                    <a:lnTo>
                      <a:pt x="135" y="180"/>
                    </a:lnTo>
                    <a:lnTo>
                      <a:pt x="131" y="183"/>
                    </a:lnTo>
                    <a:lnTo>
                      <a:pt x="128" y="190"/>
                    </a:lnTo>
                    <a:lnTo>
                      <a:pt x="122" y="193"/>
                    </a:lnTo>
                    <a:lnTo>
                      <a:pt x="117" y="196"/>
                    </a:lnTo>
                    <a:lnTo>
                      <a:pt x="105" y="201"/>
                    </a:lnTo>
                    <a:lnTo>
                      <a:pt x="102" y="201"/>
                    </a:lnTo>
                    <a:lnTo>
                      <a:pt x="102" y="204"/>
                    </a:lnTo>
                    <a:lnTo>
                      <a:pt x="101" y="204"/>
                    </a:lnTo>
                    <a:lnTo>
                      <a:pt x="97" y="209"/>
                    </a:lnTo>
                    <a:lnTo>
                      <a:pt x="89" y="209"/>
                    </a:lnTo>
                    <a:lnTo>
                      <a:pt x="83" y="198"/>
                    </a:lnTo>
                    <a:lnTo>
                      <a:pt x="83" y="196"/>
                    </a:lnTo>
                    <a:lnTo>
                      <a:pt x="79" y="202"/>
                    </a:lnTo>
                    <a:lnTo>
                      <a:pt x="73" y="207"/>
                    </a:lnTo>
                    <a:lnTo>
                      <a:pt x="67" y="207"/>
                    </a:lnTo>
                    <a:lnTo>
                      <a:pt x="56" y="204"/>
                    </a:lnTo>
                    <a:lnTo>
                      <a:pt x="55" y="206"/>
                    </a:lnTo>
                    <a:lnTo>
                      <a:pt x="52" y="206"/>
                    </a:lnTo>
                    <a:lnTo>
                      <a:pt x="52" y="207"/>
                    </a:lnTo>
                    <a:lnTo>
                      <a:pt x="49" y="212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5" y="212"/>
                    </a:lnTo>
                    <a:lnTo>
                      <a:pt x="43" y="212"/>
                    </a:lnTo>
                    <a:lnTo>
                      <a:pt x="42" y="210"/>
                    </a:lnTo>
                    <a:lnTo>
                      <a:pt x="39" y="214"/>
                    </a:lnTo>
                    <a:lnTo>
                      <a:pt x="40" y="215"/>
                    </a:lnTo>
                    <a:lnTo>
                      <a:pt x="42" y="218"/>
                    </a:lnTo>
                    <a:lnTo>
                      <a:pt x="40" y="220"/>
                    </a:lnTo>
                    <a:lnTo>
                      <a:pt x="39" y="223"/>
                    </a:lnTo>
                    <a:lnTo>
                      <a:pt x="31" y="228"/>
                    </a:lnTo>
                    <a:lnTo>
                      <a:pt x="28" y="233"/>
                    </a:lnTo>
                    <a:lnTo>
                      <a:pt x="25" y="238"/>
                    </a:lnTo>
                    <a:lnTo>
                      <a:pt x="15" y="249"/>
                    </a:lnTo>
                    <a:lnTo>
                      <a:pt x="3" y="258"/>
                    </a:lnTo>
                    <a:lnTo>
                      <a:pt x="4" y="263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0" y="2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CC"/>
                  </a:gs>
                  <a:gs pos="100000">
                    <a:srgbClr val="432836"/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8" name="Freeform 61"/>
              <p:cNvSpPr>
                <a:spLocks/>
              </p:cNvSpPr>
              <p:nvPr/>
            </p:nvSpPr>
            <p:spPr bwMode="auto">
              <a:xfrm>
                <a:off x="4003" y="3199"/>
                <a:ext cx="129" cy="132"/>
              </a:xfrm>
              <a:custGeom>
                <a:avLst/>
                <a:gdLst>
                  <a:gd name="T0" fmla="*/ 1 w 114"/>
                  <a:gd name="T1" fmla="*/ 183 h 119"/>
                  <a:gd name="T2" fmla="*/ 23 w 114"/>
                  <a:gd name="T3" fmla="*/ 166 h 119"/>
                  <a:gd name="T4" fmla="*/ 26 w 114"/>
                  <a:gd name="T5" fmla="*/ 150 h 119"/>
                  <a:gd name="T6" fmla="*/ 61 w 114"/>
                  <a:gd name="T7" fmla="*/ 113 h 119"/>
                  <a:gd name="T8" fmla="*/ 88 w 114"/>
                  <a:gd name="T9" fmla="*/ 98 h 119"/>
                  <a:gd name="T10" fmla="*/ 113 w 114"/>
                  <a:gd name="T11" fmla="*/ 75 h 119"/>
                  <a:gd name="T12" fmla="*/ 123 w 114"/>
                  <a:gd name="T13" fmla="*/ 55 h 119"/>
                  <a:gd name="T14" fmla="*/ 139 w 114"/>
                  <a:gd name="T15" fmla="*/ 37 h 119"/>
                  <a:gd name="T16" fmla="*/ 158 w 114"/>
                  <a:gd name="T17" fmla="*/ 18 h 119"/>
                  <a:gd name="T18" fmla="*/ 212 w 114"/>
                  <a:gd name="T19" fmla="*/ 24 h 119"/>
                  <a:gd name="T20" fmla="*/ 230 w 114"/>
                  <a:gd name="T21" fmla="*/ 30 h 119"/>
                  <a:gd name="T22" fmla="*/ 256 w 114"/>
                  <a:gd name="T23" fmla="*/ 30 h 119"/>
                  <a:gd name="T24" fmla="*/ 300 w 114"/>
                  <a:gd name="T25" fmla="*/ 0 h 119"/>
                  <a:gd name="T26" fmla="*/ 320 w 114"/>
                  <a:gd name="T27" fmla="*/ 4 h 119"/>
                  <a:gd name="T28" fmla="*/ 323 w 114"/>
                  <a:gd name="T29" fmla="*/ 30 h 119"/>
                  <a:gd name="T30" fmla="*/ 333 w 114"/>
                  <a:gd name="T31" fmla="*/ 65 h 119"/>
                  <a:gd name="T32" fmla="*/ 349 w 114"/>
                  <a:gd name="T33" fmla="*/ 88 h 119"/>
                  <a:gd name="T34" fmla="*/ 372 w 114"/>
                  <a:gd name="T35" fmla="*/ 109 h 119"/>
                  <a:gd name="T36" fmla="*/ 396 w 114"/>
                  <a:gd name="T37" fmla="*/ 109 h 119"/>
                  <a:gd name="T38" fmla="*/ 420 w 114"/>
                  <a:gd name="T39" fmla="*/ 109 h 119"/>
                  <a:gd name="T40" fmla="*/ 435 w 114"/>
                  <a:gd name="T41" fmla="*/ 88 h 119"/>
                  <a:gd name="T42" fmla="*/ 447 w 114"/>
                  <a:gd name="T43" fmla="*/ 99 h 119"/>
                  <a:gd name="T44" fmla="*/ 440 w 114"/>
                  <a:gd name="T45" fmla="*/ 134 h 119"/>
                  <a:gd name="T46" fmla="*/ 435 w 114"/>
                  <a:gd name="T47" fmla="*/ 139 h 119"/>
                  <a:gd name="T48" fmla="*/ 411 w 114"/>
                  <a:gd name="T49" fmla="*/ 166 h 119"/>
                  <a:gd name="T50" fmla="*/ 411 w 114"/>
                  <a:gd name="T51" fmla="*/ 202 h 119"/>
                  <a:gd name="T52" fmla="*/ 420 w 114"/>
                  <a:gd name="T53" fmla="*/ 203 h 119"/>
                  <a:gd name="T54" fmla="*/ 440 w 114"/>
                  <a:gd name="T55" fmla="*/ 215 h 119"/>
                  <a:gd name="T56" fmla="*/ 440 w 114"/>
                  <a:gd name="T57" fmla="*/ 235 h 119"/>
                  <a:gd name="T58" fmla="*/ 415 w 114"/>
                  <a:gd name="T59" fmla="*/ 235 h 119"/>
                  <a:gd name="T60" fmla="*/ 411 w 114"/>
                  <a:gd name="T61" fmla="*/ 235 h 119"/>
                  <a:gd name="T62" fmla="*/ 410 w 114"/>
                  <a:gd name="T63" fmla="*/ 261 h 119"/>
                  <a:gd name="T64" fmla="*/ 410 w 114"/>
                  <a:gd name="T65" fmla="*/ 280 h 119"/>
                  <a:gd name="T66" fmla="*/ 386 w 114"/>
                  <a:gd name="T67" fmla="*/ 327 h 119"/>
                  <a:gd name="T68" fmla="*/ 363 w 114"/>
                  <a:gd name="T69" fmla="*/ 307 h 119"/>
                  <a:gd name="T70" fmla="*/ 349 w 114"/>
                  <a:gd name="T71" fmla="*/ 290 h 119"/>
                  <a:gd name="T72" fmla="*/ 328 w 114"/>
                  <a:gd name="T73" fmla="*/ 305 h 119"/>
                  <a:gd name="T74" fmla="*/ 283 w 114"/>
                  <a:gd name="T75" fmla="*/ 322 h 119"/>
                  <a:gd name="T76" fmla="*/ 272 w 114"/>
                  <a:gd name="T77" fmla="*/ 341 h 119"/>
                  <a:gd name="T78" fmla="*/ 250 w 114"/>
                  <a:gd name="T79" fmla="*/ 345 h 119"/>
                  <a:gd name="T80" fmla="*/ 227 w 114"/>
                  <a:gd name="T81" fmla="*/ 363 h 119"/>
                  <a:gd name="T82" fmla="*/ 203 w 114"/>
                  <a:gd name="T83" fmla="*/ 357 h 119"/>
                  <a:gd name="T84" fmla="*/ 200 w 114"/>
                  <a:gd name="T85" fmla="*/ 338 h 119"/>
                  <a:gd name="T86" fmla="*/ 177 w 114"/>
                  <a:gd name="T87" fmla="*/ 311 h 119"/>
                  <a:gd name="T88" fmla="*/ 157 w 114"/>
                  <a:gd name="T89" fmla="*/ 288 h 119"/>
                  <a:gd name="T90" fmla="*/ 139 w 114"/>
                  <a:gd name="T91" fmla="*/ 277 h 119"/>
                  <a:gd name="T92" fmla="*/ 113 w 114"/>
                  <a:gd name="T93" fmla="*/ 305 h 119"/>
                  <a:gd name="T94" fmla="*/ 69 w 114"/>
                  <a:gd name="T95" fmla="*/ 307 h 119"/>
                  <a:gd name="T96" fmla="*/ 48 w 114"/>
                  <a:gd name="T97" fmla="*/ 261 h 119"/>
                  <a:gd name="T98" fmla="*/ 3 w 114"/>
                  <a:gd name="T99" fmla="*/ 226 h 119"/>
                  <a:gd name="T100" fmla="*/ 0 w 114"/>
                  <a:gd name="T101" fmla="*/ 190 h 1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4"/>
                  <a:gd name="T154" fmla="*/ 0 h 119"/>
                  <a:gd name="T155" fmla="*/ 114 w 114"/>
                  <a:gd name="T156" fmla="*/ 119 h 1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4" h="119">
                    <a:moveTo>
                      <a:pt x="0" y="61"/>
                    </a:moveTo>
                    <a:lnTo>
                      <a:pt x="1" y="58"/>
                    </a:lnTo>
                    <a:lnTo>
                      <a:pt x="3" y="58"/>
                    </a:lnTo>
                    <a:lnTo>
                      <a:pt x="6" y="53"/>
                    </a:lnTo>
                    <a:lnTo>
                      <a:pt x="7" y="50"/>
                    </a:lnTo>
                    <a:lnTo>
                      <a:pt x="7" y="48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23" y="31"/>
                    </a:lnTo>
                    <a:lnTo>
                      <a:pt x="26" y="26"/>
                    </a:lnTo>
                    <a:lnTo>
                      <a:pt x="29" y="24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6" y="7"/>
                    </a:lnTo>
                    <a:lnTo>
                      <a:pt x="55" y="8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2" y="12"/>
                    </a:lnTo>
                    <a:lnTo>
                      <a:pt x="65" y="10"/>
                    </a:lnTo>
                    <a:lnTo>
                      <a:pt x="72" y="4"/>
                    </a:lnTo>
                    <a:lnTo>
                      <a:pt x="77" y="0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3" y="13"/>
                    </a:lnTo>
                    <a:lnTo>
                      <a:pt x="86" y="21"/>
                    </a:lnTo>
                    <a:lnTo>
                      <a:pt x="89" y="24"/>
                    </a:lnTo>
                    <a:lnTo>
                      <a:pt x="89" y="28"/>
                    </a:lnTo>
                    <a:lnTo>
                      <a:pt x="90" y="32"/>
                    </a:lnTo>
                    <a:lnTo>
                      <a:pt x="96" y="34"/>
                    </a:lnTo>
                    <a:lnTo>
                      <a:pt x="101" y="34"/>
                    </a:lnTo>
                    <a:lnTo>
                      <a:pt x="102" y="34"/>
                    </a:lnTo>
                    <a:lnTo>
                      <a:pt x="107" y="34"/>
                    </a:lnTo>
                    <a:lnTo>
                      <a:pt x="108" y="34"/>
                    </a:lnTo>
                    <a:lnTo>
                      <a:pt x="110" y="32"/>
                    </a:lnTo>
                    <a:lnTo>
                      <a:pt x="111" y="28"/>
                    </a:lnTo>
                    <a:lnTo>
                      <a:pt x="114" y="24"/>
                    </a:lnTo>
                    <a:lnTo>
                      <a:pt x="114" y="32"/>
                    </a:lnTo>
                    <a:lnTo>
                      <a:pt x="114" y="39"/>
                    </a:lnTo>
                    <a:lnTo>
                      <a:pt x="113" y="42"/>
                    </a:lnTo>
                    <a:lnTo>
                      <a:pt x="110" y="44"/>
                    </a:lnTo>
                    <a:lnTo>
                      <a:pt x="111" y="45"/>
                    </a:lnTo>
                    <a:lnTo>
                      <a:pt x="111" y="48"/>
                    </a:lnTo>
                    <a:lnTo>
                      <a:pt x="105" y="53"/>
                    </a:lnTo>
                    <a:lnTo>
                      <a:pt x="104" y="61"/>
                    </a:lnTo>
                    <a:lnTo>
                      <a:pt x="105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1" y="69"/>
                    </a:lnTo>
                    <a:lnTo>
                      <a:pt x="113" y="69"/>
                    </a:lnTo>
                    <a:lnTo>
                      <a:pt x="113" y="72"/>
                    </a:lnTo>
                    <a:lnTo>
                      <a:pt x="113" y="76"/>
                    </a:lnTo>
                    <a:lnTo>
                      <a:pt x="110" y="76"/>
                    </a:lnTo>
                    <a:lnTo>
                      <a:pt x="107" y="76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5" y="77"/>
                    </a:lnTo>
                    <a:lnTo>
                      <a:pt x="104" y="84"/>
                    </a:lnTo>
                    <a:lnTo>
                      <a:pt x="104" y="87"/>
                    </a:lnTo>
                    <a:lnTo>
                      <a:pt x="104" y="90"/>
                    </a:lnTo>
                    <a:lnTo>
                      <a:pt x="104" y="101"/>
                    </a:lnTo>
                    <a:lnTo>
                      <a:pt x="99" y="105"/>
                    </a:lnTo>
                    <a:lnTo>
                      <a:pt x="96" y="103"/>
                    </a:lnTo>
                    <a:lnTo>
                      <a:pt x="93" y="98"/>
                    </a:lnTo>
                    <a:lnTo>
                      <a:pt x="90" y="97"/>
                    </a:lnTo>
                    <a:lnTo>
                      <a:pt x="89" y="93"/>
                    </a:lnTo>
                    <a:lnTo>
                      <a:pt x="86" y="93"/>
                    </a:lnTo>
                    <a:lnTo>
                      <a:pt x="84" y="97"/>
                    </a:lnTo>
                    <a:lnTo>
                      <a:pt x="78" y="101"/>
                    </a:lnTo>
                    <a:lnTo>
                      <a:pt x="72" y="103"/>
                    </a:lnTo>
                    <a:lnTo>
                      <a:pt x="71" y="109"/>
                    </a:lnTo>
                    <a:lnTo>
                      <a:pt x="70" y="109"/>
                    </a:lnTo>
                    <a:lnTo>
                      <a:pt x="68" y="111"/>
                    </a:lnTo>
                    <a:lnTo>
                      <a:pt x="64" y="111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5" y="119"/>
                    </a:lnTo>
                    <a:lnTo>
                      <a:pt x="52" y="114"/>
                    </a:lnTo>
                    <a:lnTo>
                      <a:pt x="52" y="113"/>
                    </a:lnTo>
                    <a:lnTo>
                      <a:pt x="50" y="108"/>
                    </a:lnTo>
                    <a:lnTo>
                      <a:pt x="47" y="106"/>
                    </a:lnTo>
                    <a:lnTo>
                      <a:pt x="44" y="100"/>
                    </a:lnTo>
                    <a:lnTo>
                      <a:pt x="43" y="98"/>
                    </a:lnTo>
                    <a:lnTo>
                      <a:pt x="40" y="92"/>
                    </a:lnTo>
                    <a:lnTo>
                      <a:pt x="37" y="88"/>
                    </a:lnTo>
                    <a:lnTo>
                      <a:pt x="35" y="88"/>
                    </a:lnTo>
                    <a:lnTo>
                      <a:pt x="32" y="92"/>
                    </a:lnTo>
                    <a:lnTo>
                      <a:pt x="29" y="97"/>
                    </a:lnTo>
                    <a:lnTo>
                      <a:pt x="21" y="98"/>
                    </a:lnTo>
                    <a:lnTo>
                      <a:pt x="18" y="98"/>
                    </a:lnTo>
                    <a:lnTo>
                      <a:pt x="15" y="95"/>
                    </a:lnTo>
                    <a:lnTo>
                      <a:pt x="12" y="84"/>
                    </a:lnTo>
                    <a:lnTo>
                      <a:pt x="10" y="72"/>
                    </a:lnTo>
                    <a:lnTo>
                      <a:pt x="3" y="72"/>
                    </a:lnTo>
                    <a:lnTo>
                      <a:pt x="0" y="63"/>
                    </a:lnTo>
                    <a:lnTo>
                      <a:pt x="0" y="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69" name="Freeform 62"/>
              <p:cNvSpPr>
                <a:spLocks/>
              </p:cNvSpPr>
              <p:nvPr/>
            </p:nvSpPr>
            <p:spPr bwMode="auto">
              <a:xfrm>
                <a:off x="4065" y="2921"/>
                <a:ext cx="333" cy="484"/>
              </a:xfrm>
              <a:custGeom>
                <a:avLst/>
                <a:gdLst>
                  <a:gd name="T0" fmla="*/ 59 w 294"/>
                  <a:gd name="T1" fmla="*/ 1135 h 436"/>
                  <a:gd name="T2" fmla="*/ 138 w 294"/>
                  <a:gd name="T3" fmla="*/ 1088 h 436"/>
                  <a:gd name="T4" fmla="*/ 187 w 294"/>
                  <a:gd name="T5" fmla="*/ 1076 h 436"/>
                  <a:gd name="T6" fmla="*/ 206 w 294"/>
                  <a:gd name="T7" fmla="*/ 1031 h 436"/>
                  <a:gd name="T8" fmla="*/ 210 w 294"/>
                  <a:gd name="T9" fmla="*/ 997 h 436"/>
                  <a:gd name="T10" fmla="*/ 220 w 294"/>
                  <a:gd name="T11" fmla="*/ 936 h 436"/>
                  <a:gd name="T12" fmla="*/ 233 w 294"/>
                  <a:gd name="T13" fmla="*/ 855 h 436"/>
                  <a:gd name="T14" fmla="*/ 239 w 294"/>
                  <a:gd name="T15" fmla="*/ 717 h 436"/>
                  <a:gd name="T16" fmla="*/ 319 w 294"/>
                  <a:gd name="T17" fmla="*/ 636 h 436"/>
                  <a:gd name="T18" fmla="*/ 365 w 294"/>
                  <a:gd name="T19" fmla="*/ 704 h 436"/>
                  <a:gd name="T20" fmla="*/ 451 w 294"/>
                  <a:gd name="T21" fmla="*/ 777 h 436"/>
                  <a:gd name="T22" fmla="*/ 535 w 294"/>
                  <a:gd name="T23" fmla="*/ 754 h 436"/>
                  <a:gd name="T24" fmla="*/ 606 w 294"/>
                  <a:gd name="T25" fmla="*/ 772 h 436"/>
                  <a:gd name="T26" fmla="*/ 648 w 294"/>
                  <a:gd name="T27" fmla="*/ 719 h 436"/>
                  <a:gd name="T28" fmla="*/ 741 w 294"/>
                  <a:gd name="T29" fmla="*/ 704 h 436"/>
                  <a:gd name="T30" fmla="*/ 702 w 294"/>
                  <a:gd name="T31" fmla="*/ 663 h 436"/>
                  <a:gd name="T32" fmla="*/ 627 w 294"/>
                  <a:gd name="T33" fmla="*/ 643 h 436"/>
                  <a:gd name="T34" fmla="*/ 594 w 294"/>
                  <a:gd name="T35" fmla="*/ 584 h 436"/>
                  <a:gd name="T36" fmla="*/ 523 w 294"/>
                  <a:gd name="T37" fmla="*/ 551 h 436"/>
                  <a:gd name="T38" fmla="*/ 472 w 294"/>
                  <a:gd name="T39" fmla="*/ 494 h 436"/>
                  <a:gd name="T40" fmla="*/ 524 w 294"/>
                  <a:gd name="T41" fmla="*/ 361 h 436"/>
                  <a:gd name="T42" fmla="*/ 467 w 294"/>
                  <a:gd name="T43" fmla="*/ 258 h 436"/>
                  <a:gd name="T44" fmla="*/ 530 w 294"/>
                  <a:gd name="T45" fmla="*/ 249 h 436"/>
                  <a:gd name="T46" fmla="*/ 631 w 294"/>
                  <a:gd name="T47" fmla="*/ 121 h 436"/>
                  <a:gd name="T48" fmla="*/ 680 w 294"/>
                  <a:gd name="T49" fmla="*/ 41 h 436"/>
                  <a:gd name="T50" fmla="*/ 748 w 294"/>
                  <a:gd name="T51" fmla="*/ 1 h 436"/>
                  <a:gd name="T52" fmla="*/ 791 w 294"/>
                  <a:gd name="T53" fmla="*/ 110 h 436"/>
                  <a:gd name="T54" fmla="*/ 839 w 294"/>
                  <a:gd name="T55" fmla="*/ 170 h 436"/>
                  <a:gd name="T56" fmla="*/ 770 w 294"/>
                  <a:gd name="T57" fmla="*/ 185 h 436"/>
                  <a:gd name="T58" fmla="*/ 800 w 294"/>
                  <a:gd name="T59" fmla="*/ 343 h 436"/>
                  <a:gd name="T60" fmla="*/ 848 w 294"/>
                  <a:gd name="T61" fmla="*/ 355 h 436"/>
                  <a:gd name="T62" fmla="*/ 911 w 294"/>
                  <a:gd name="T63" fmla="*/ 312 h 436"/>
                  <a:gd name="T64" fmla="*/ 1019 w 294"/>
                  <a:gd name="T65" fmla="*/ 362 h 436"/>
                  <a:gd name="T66" fmla="*/ 1016 w 294"/>
                  <a:gd name="T67" fmla="*/ 402 h 436"/>
                  <a:gd name="T68" fmla="*/ 968 w 294"/>
                  <a:gd name="T69" fmla="*/ 460 h 436"/>
                  <a:gd name="T70" fmla="*/ 906 w 294"/>
                  <a:gd name="T71" fmla="*/ 599 h 436"/>
                  <a:gd name="T72" fmla="*/ 906 w 294"/>
                  <a:gd name="T73" fmla="*/ 657 h 436"/>
                  <a:gd name="T74" fmla="*/ 925 w 294"/>
                  <a:gd name="T75" fmla="*/ 716 h 436"/>
                  <a:gd name="T76" fmla="*/ 1004 w 294"/>
                  <a:gd name="T77" fmla="*/ 738 h 436"/>
                  <a:gd name="T78" fmla="*/ 1076 w 294"/>
                  <a:gd name="T79" fmla="*/ 772 h 436"/>
                  <a:gd name="T80" fmla="*/ 954 w 294"/>
                  <a:gd name="T81" fmla="*/ 813 h 436"/>
                  <a:gd name="T82" fmla="*/ 911 w 294"/>
                  <a:gd name="T83" fmla="*/ 922 h 436"/>
                  <a:gd name="T84" fmla="*/ 870 w 294"/>
                  <a:gd name="T85" fmla="*/ 1007 h 436"/>
                  <a:gd name="T86" fmla="*/ 960 w 294"/>
                  <a:gd name="T87" fmla="*/ 1040 h 436"/>
                  <a:gd name="T88" fmla="*/ 993 w 294"/>
                  <a:gd name="T89" fmla="*/ 1133 h 436"/>
                  <a:gd name="T90" fmla="*/ 1065 w 294"/>
                  <a:gd name="T91" fmla="*/ 1120 h 436"/>
                  <a:gd name="T92" fmla="*/ 1150 w 294"/>
                  <a:gd name="T93" fmla="*/ 1146 h 436"/>
                  <a:gd name="T94" fmla="*/ 1102 w 294"/>
                  <a:gd name="T95" fmla="*/ 1209 h 436"/>
                  <a:gd name="T96" fmla="*/ 988 w 294"/>
                  <a:gd name="T97" fmla="*/ 1252 h 436"/>
                  <a:gd name="T98" fmla="*/ 882 w 294"/>
                  <a:gd name="T99" fmla="*/ 1252 h 436"/>
                  <a:gd name="T100" fmla="*/ 810 w 294"/>
                  <a:gd name="T101" fmla="*/ 1310 h 436"/>
                  <a:gd name="T102" fmla="*/ 777 w 294"/>
                  <a:gd name="T103" fmla="*/ 1301 h 436"/>
                  <a:gd name="T104" fmla="*/ 715 w 294"/>
                  <a:gd name="T105" fmla="*/ 1183 h 436"/>
                  <a:gd name="T106" fmla="*/ 616 w 294"/>
                  <a:gd name="T107" fmla="*/ 1209 h 436"/>
                  <a:gd name="T108" fmla="*/ 627 w 294"/>
                  <a:gd name="T109" fmla="*/ 1320 h 436"/>
                  <a:gd name="T110" fmla="*/ 544 w 294"/>
                  <a:gd name="T111" fmla="*/ 1325 h 436"/>
                  <a:gd name="T112" fmla="*/ 419 w 294"/>
                  <a:gd name="T113" fmla="*/ 1320 h 436"/>
                  <a:gd name="T114" fmla="*/ 364 w 294"/>
                  <a:gd name="T115" fmla="*/ 1353 h 436"/>
                  <a:gd name="T116" fmla="*/ 319 w 294"/>
                  <a:gd name="T117" fmla="*/ 1359 h 436"/>
                  <a:gd name="T118" fmla="*/ 200 w 294"/>
                  <a:gd name="T119" fmla="*/ 1320 h 436"/>
                  <a:gd name="T120" fmla="*/ 86 w 294"/>
                  <a:gd name="T121" fmla="*/ 1252 h 436"/>
                  <a:gd name="T122" fmla="*/ 0 w 294"/>
                  <a:gd name="T123" fmla="*/ 1168 h 4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4"/>
                  <a:gd name="T187" fmla="*/ 0 h 436"/>
                  <a:gd name="T188" fmla="*/ 294 w 294"/>
                  <a:gd name="T189" fmla="*/ 436 h 4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4" h="436">
                    <a:moveTo>
                      <a:pt x="0" y="370"/>
                    </a:moveTo>
                    <a:lnTo>
                      <a:pt x="3" y="367"/>
                    </a:lnTo>
                    <a:lnTo>
                      <a:pt x="3" y="365"/>
                    </a:lnTo>
                    <a:lnTo>
                      <a:pt x="9" y="362"/>
                    </a:lnTo>
                    <a:lnTo>
                      <a:pt x="13" y="362"/>
                    </a:lnTo>
                    <a:lnTo>
                      <a:pt x="15" y="360"/>
                    </a:lnTo>
                    <a:lnTo>
                      <a:pt x="16" y="360"/>
                    </a:lnTo>
                    <a:lnTo>
                      <a:pt x="17" y="354"/>
                    </a:lnTo>
                    <a:lnTo>
                      <a:pt x="23" y="352"/>
                    </a:lnTo>
                    <a:lnTo>
                      <a:pt x="29" y="348"/>
                    </a:lnTo>
                    <a:lnTo>
                      <a:pt x="31" y="344"/>
                    </a:lnTo>
                    <a:lnTo>
                      <a:pt x="34" y="344"/>
                    </a:lnTo>
                    <a:lnTo>
                      <a:pt x="35" y="348"/>
                    </a:lnTo>
                    <a:lnTo>
                      <a:pt x="38" y="349"/>
                    </a:lnTo>
                    <a:lnTo>
                      <a:pt x="41" y="354"/>
                    </a:lnTo>
                    <a:lnTo>
                      <a:pt x="44" y="356"/>
                    </a:lnTo>
                    <a:lnTo>
                      <a:pt x="49" y="352"/>
                    </a:lnTo>
                    <a:lnTo>
                      <a:pt x="49" y="341"/>
                    </a:lnTo>
                    <a:lnTo>
                      <a:pt x="49" y="338"/>
                    </a:lnTo>
                    <a:lnTo>
                      <a:pt x="49" y="335"/>
                    </a:lnTo>
                    <a:lnTo>
                      <a:pt x="50" y="328"/>
                    </a:lnTo>
                    <a:lnTo>
                      <a:pt x="50" y="327"/>
                    </a:lnTo>
                    <a:lnTo>
                      <a:pt x="50" y="325"/>
                    </a:lnTo>
                    <a:lnTo>
                      <a:pt x="52" y="327"/>
                    </a:lnTo>
                    <a:lnTo>
                      <a:pt x="55" y="327"/>
                    </a:lnTo>
                    <a:lnTo>
                      <a:pt x="58" y="327"/>
                    </a:lnTo>
                    <a:lnTo>
                      <a:pt x="58" y="323"/>
                    </a:lnTo>
                    <a:lnTo>
                      <a:pt x="58" y="320"/>
                    </a:lnTo>
                    <a:lnTo>
                      <a:pt x="56" y="320"/>
                    </a:lnTo>
                    <a:lnTo>
                      <a:pt x="53" y="315"/>
                    </a:lnTo>
                    <a:lnTo>
                      <a:pt x="53" y="314"/>
                    </a:lnTo>
                    <a:lnTo>
                      <a:pt x="50" y="314"/>
                    </a:lnTo>
                    <a:lnTo>
                      <a:pt x="49" y="312"/>
                    </a:lnTo>
                    <a:lnTo>
                      <a:pt x="50" y="304"/>
                    </a:lnTo>
                    <a:lnTo>
                      <a:pt x="56" y="299"/>
                    </a:lnTo>
                    <a:lnTo>
                      <a:pt x="56" y="296"/>
                    </a:lnTo>
                    <a:lnTo>
                      <a:pt x="55" y="295"/>
                    </a:lnTo>
                    <a:lnTo>
                      <a:pt x="58" y="293"/>
                    </a:lnTo>
                    <a:lnTo>
                      <a:pt x="59" y="290"/>
                    </a:lnTo>
                    <a:lnTo>
                      <a:pt x="59" y="283"/>
                    </a:lnTo>
                    <a:lnTo>
                      <a:pt x="59" y="275"/>
                    </a:lnTo>
                    <a:lnTo>
                      <a:pt x="59" y="271"/>
                    </a:lnTo>
                    <a:lnTo>
                      <a:pt x="61" y="263"/>
                    </a:lnTo>
                    <a:lnTo>
                      <a:pt x="59" y="250"/>
                    </a:lnTo>
                    <a:lnTo>
                      <a:pt x="61" y="245"/>
                    </a:lnTo>
                    <a:lnTo>
                      <a:pt x="62" y="242"/>
                    </a:lnTo>
                    <a:lnTo>
                      <a:pt x="62" y="234"/>
                    </a:lnTo>
                    <a:lnTo>
                      <a:pt x="61" y="227"/>
                    </a:lnTo>
                    <a:lnTo>
                      <a:pt x="62" y="221"/>
                    </a:lnTo>
                    <a:lnTo>
                      <a:pt x="61" y="213"/>
                    </a:lnTo>
                    <a:lnTo>
                      <a:pt x="61" y="202"/>
                    </a:lnTo>
                    <a:lnTo>
                      <a:pt x="69" y="205"/>
                    </a:lnTo>
                    <a:lnTo>
                      <a:pt x="78" y="200"/>
                    </a:lnTo>
                    <a:lnTo>
                      <a:pt x="80" y="202"/>
                    </a:lnTo>
                    <a:lnTo>
                      <a:pt x="81" y="203"/>
                    </a:lnTo>
                    <a:lnTo>
                      <a:pt x="83" y="206"/>
                    </a:lnTo>
                    <a:lnTo>
                      <a:pt x="84" y="208"/>
                    </a:lnTo>
                    <a:lnTo>
                      <a:pt x="89" y="218"/>
                    </a:lnTo>
                    <a:lnTo>
                      <a:pt x="90" y="221"/>
                    </a:lnTo>
                    <a:lnTo>
                      <a:pt x="93" y="223"/>
                    </a:lnTo>
                    <a:lnTo>
                      <a:pt x="95" y="226"/>
                    </a:lnTo>
                    <a:lnTo>
                      <a:pt x="96" y="231"/>
                    </a:lnTo>
                    <a:lnTo>
                      <a:pt x="102" y="237"/>
                    </a:lnTo>
                    <a:lnTo>
                      <a:pt x="104" y="240"/>
                    </a:lnTo>
                    <a:lnTo>
                      <a:pt x="112" y="245"/>
                    </a:lnTo>
                    <a:lnTo>
                      <a:pt x="115" y="247"/>
                    </a:lnTo>
                    <a:lnTo>
                      <a:pt x="117" y="248"/>
                    </a:lnTo>
                    <a:lnTo>
                      <a:pt x="118" y="250"/>
                    </a:lnTo>
                    <a:lnTo>
                      <a:pt x="126" y="251"/>
                    </a:lnTo>
                    <a:lnTo>
                      <a:pt x="133" y="245"/>
                    </a:lnTo>
                    <a:lnTo>
                      <a:pt x="135" y="242"/>
                    </a:lnTo>
                    <a:lnTo>
                      <a:pt x="136" y="240"/>
                    </a:lnTo>
                    <a:lnTo>
                      <a:pt x="142" y="235"/>
                    </a:lnTo>
                    <a:lnTo>
                      <a:pt x="145" y="237"/>
                    </a:lnTo>
                    <a:lnTo>
                      <a:pt x="145" y="240"/>
                    </a:lnTo>
                    <a:lnTo>
                      <a:pt x="150" y="242"/>
                    </a:lnTo>
                    <a:lnTo>
                      <a:pt x="151" y="245"/>
                    </a:lnTo>
                    <a:lnTo>
                      <a:pt x="154" y="245"/>
                    </a:lnTo>
                    <a:lnTo>
                      <a:pt x="156" y="243"/>
                    </a:lnTo>
                    <a:lnTo>
                      <a:pt x="159" y="239"/>
                    </a:lnTo>
                    <a:lnTo>
                      <a:pt x="161" y="237"/>
                    </a:lnTo>
                    <a:lnTo>
                      <a:pt x="161" y="234"/>
                    </a:lnTo>
                    <a:lnTo>
                      <a:pt x="161" y="231"/>
                    </a:lnTo>
                    <a:lnTo>
                      <a:pt x="164" y="229"/>
                    </a:lnTo>
                    <a:lnTo>
                      <a:pt x="169" y="227"/>
                    </a:lnTo>
                    <a:lnTo>
                      <a:pt x="173" y="229"/>
                    </a:lnTo>
                    <a:lnTo>
                      <a:pt x="178" y="229"/>
                    </a:lnTo>
                    <a:lnTo>
                      <a:pt x="182" y="231"/>
                    </a:lnTo>
                    <a:lnTo>
                      <a:pt x="184" y="229"/>
                    </a:lnTo>
                    <a:lnTo>
                      <a:pt x="188" y="223"/>
                    </a:lnTo>
                    <a:lnTo>
                      <a:pt x="188" y="218"/>
                    </a:lnTo>
                    <a:lnTo>
                      <a:pt x="187" y="216"/>
                    </a:lnTo>
                    <a:lnTo>
                      <a:pt x="184" y="215"/>
                    </a:lnTo>
                    <a:lnTo>
                      <a:pt x="181" y="218"/>
                    </a:lnTo>
                    <a:lnTo>
                      <a:pt x="178" y="215"/>
                    </a:lnTo>
                    <a:lnTo>
                      <a:pt x="178" y="210"/>
                    </a:lnTo>
                    <a:lnTo>
                      <a:pt x="175" y="205"/>
                    </a:lnTo>
                    <a:lnTo>
                      <a:pt x="172" y="203"/>
                    </a:lnTo>
                    <a:lnTo>
                      <a:pt x="169" y="203"/>
                    </a:lnTo>
                    <a:lnTo>
                      <a:pt x="164" y="203"/>
                    </a:lnTo>
                    <a:lnTo>
                      <a:pt x="160" y="205"/>
                    </a:lnTo>
                    <a:lnTo>
                      <a:pt x="159" y="203"/>
                    </a:lnTo>
                    <a:lnTo>
                      <a:pt x="159" y="200"/>
                    </a:lnTo>
                    <a:lnTo>
                      <a:pt x="157" y="197"/>
                    </a:lnTo>
                    <a:lnTo>
                      <a:pt x="159" y="190"/>
                    </a:lnTo>
                    <a:lnTo>
                      <a:pt x="157" y="189"/>
                    </a:lnTo>
                    <a:lnTo>
                      <a:pt x="153" y="187"/>
                    </a:lnTo>
                    <a:lnTo>
                      <a:pt x="151" y="186"/>
                    </a:lnTo>
                    <a:lnTo>
                      <a:pt x="147" y="181"/>
                    </a:lnTo>
                    <a:lnTo>
                      <a:pt x="144" y="181"/>
                    </a:lnTo>
                    <a:lnTo>
                      <a:pt x="142" y="179"/>
                    </a:lnTo>
                    <a:lnTo>
                      <a:pt x="138" y="176"/>
                    </a:lnTo>
                    <a:lnTo>
                      <a:pt x="135" y="178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7" y="173"/>
                    </a:lnTo>
                    <a:lnTo>
                      <a:pt x="123" y="173"/>
                    </a:lnTo>
                    <a:lnTo>
                      <a:pt x="120" y="171"/>
                    </a:lnTo>
                    <a:lnTo>
                      <a:pt x="121" y="165"/>
                    </a:lnTo>
                    <a:lnTo>
                      <a:pt x="120" y="157"/>
                    </a:lnTo>
                    <a:lnTo>
                      <a:pt x="118" y="150"/>
                    </a:lnTo>
                    <a:lnTo>
                      <a:pt x="121" y="139"/>
                    </a:lnTo>
                    <a:lnTo>
                      <a:pt x="129" y="130"/>
                    </a:lnTo>
                    <a:lnTo>
                      <a:pt x="132" y="123"/>
                    </a:lnTo>
                    <a:lnTo>
                      <a:pt x="132" y="117"/>
                    </a:lnTo>
                    <a:lnTo>
                      <a:pt x="133" y="114"/>
                    </a:lnTo>
                    <a:lnTo>
                      <a:pt x="135" y="112"/>
                    </a:lnTo>
                    <a:lnTo>
                      <a:pt x="136" y="107"/>
                    </a:lnTo>
                    <a:lnTo>
                      <a:pt x="135" y="96"/>
                    </a:lnTo>
                    <a:lnTo>
                      <a:pt x="126" y="90"/>
                    </a:lnTo>
                    <a:lnTo>
                      <a:pt x="126" y="88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21" y="77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7"/>
                    </a:lnTo>
                    <a:lnTo>
                      <a:pt x="141" y="65"/>
                    </a:lnTo>
                    <a:lnTo>
                      <a:pt x="145" y="62"/>
                    </a:lnTo>
                    <a:lnTo>
                      <a:pt x="157" y="53"/>
                    </a:lnTo>
                    <a:lnTo>
                      <a:pt x="161" y="48"/>
                    </a:lnTo>
                    <a:lnTo>
                      <a:pt x="160" y="38"/>
                    </a:lnTo>
                    <a:lnTo>
                      <a:pt x="163" y="33"/>
                    </a:lnTo>
                    <a:lnTo>
                      <a:pt x="167" y="24"/>
                    </a:lnTo>
                    <a:lnTo>
                      <a:pt x="163" y="19"/>
                    </a:lnTo>
                    <a:lnTo>
                      <a:pt x="163" y="16"/>
                    </a:lnTo>
                    <a:lnTo>
                      <a:pt x="164" y="14"/>
                    </a:lnTo>
                    <a:lnTo>
                      <a:pt x="173" y="13"/>
                    </a:lnTo>
                    <a:lnTo>
                      <a:pt x="176" y="11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9" y="3"/>
                    </a:lnTo>
                    <a:lnTo>
                      <a:pt x="187" y="3"/>
                    </a:lnTo>
                    <a:lnTo>
                      <a:pt x="190" y="1"/>
                    </a:lnTo>
                    <a:lnTo>
                      <a:pt x="193" y="0"/>
                    </a:lnTo>
                    <a:lnTo>
                      <a:pt x="196" y="9"/>
                    </a:lnTo>
                    <a:lnTo>
                      <a:pt x="193" y="24"/>
                    </a:lnTo>
                    <a:lnTo>
                      <a:pt x="194" y="27"/>
                    </a:lnTo>
                    <a:lnTo>
                      <a:pt x="197" y="30"/>
                    </a:lnTo>
                    <a:lnTo>
                      <a:pt x="200" y="35"/>
                    </a:lnTo>
                    <a:lnTo>
                      <a:pt x="203" y="37"/>
                    </a:lnTo>
                    <a:lnTo>
                      <a:pt x="206" y="37"/>
                    </a:lnTo>
                    <a:lnTo>
                      <a:pt x="209" y="38"/>
                    </a:lnTo>
                    <a:lnTo>
                      <a:pt x="216" y="43"/>
                    </a:lnTo>
                    <a:lnTo>
                      <a:pt x="216" y="53"/>
                    </a:lnTo>
                    <a:lnTo>
                      <a:pt x="213" y="54"/>
                    </a:lnTo>
                    <a:lnTo>
                      <a:pt x="208" y="57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59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0" y="64"/>
                    </a:lnTo>
                    <a:lnTo>
                      <a:pt x="187" y="101"/>
                    </a:lnTo>
                    <a:lnTo>
                      <a:pt x="193" y="106"/>
                    </a:lnTo>
                    <a:lnTo>
                      <a:pt x="196" y="109"/>
                    </a:lnTo>
                    <a:lnTo>
                      <a:pt x="197" y="109"/>
                    </a:lnTo>
                    <a:lnTo>
                      <a:pt x="203" y="109"/>
                    </a:lnTo>
                    <a:lnTo>
                      <a:pt x="203" y="114"/>
                    </a:lnTo>
                    <a:lnTo>
                      <a:pt x="206" y="120"/>
                    </a:lnTo>
                    <a:lnTo>
                      <a:pt x="208" y="120"/>
                    </a:lnTo>
                    <a:lnTo>
                      <a:pt x="210" y="118"/>
                    </a:lnTo>
                    <a:lnTo>
                      <a:pt x="213" y="117"/>
                    </a:lnTo>
                    <a:lnTo>
                      <a:pt x="216" y="112"/>
                    </a:lnTo>
                    <a:lnTo>
                      <a:pt x="221" y="109"/>
                    </a:lnTo>
                    <a:lnTo>
                      <a:pt x="222" y="106"/>
                    </a:lnTo>
                    <a:lnTo>
                      <a:pt x="224" y="99"/>
                    </a:lnTo>
                    <a:lnTo>
                      <a:pt x="228" y="98"/>
                    </a:lnTo>
                    <a:lnTo>
                      <a:pt x="230" y="99"/>
                    </a:lnTo>
                    <a:lnTo>
                      <a:pt x="231" y="99"/>
                    </a:lnTo>
                    <a:lnTo>
                      <a:pt x="233" y="99"/>
                    </a:lnTo>
                    <a:lnTo>
                      <a:pt x="236" y="99"/>
                    </a:lnTo>
                    <a:lnTo>
                      <a:pt x="237" y="99"/>
                    </a:lnTo>
                    <a:lnTo>
                      <a:pt x="240" y="104"/>
                    </a:lnTo>
                    <a:lnTo>
                      <a:pt x="242" y="106"/>
                    </a:lnTo>
                    <a:lnTo>
                      <a:pt x="259" y="115"/>
                    </a:lnTo>
                    <a:lnTo>
                      <a:pt x="264" y="117"/>
                    </a:lnTo>
                    <a:lnTo>
                      <a:pt x="265" y="115"/>
                    </a:lnTo>
                    <a:lnTo>
                      <a:pt x="265" y="122"/>
                    </a:lnTo>
                    <a:lnTo>
                      <a:pt x="262" y="122"/>
                    </a:lnTo>
                    <a:lnTo>
                      <a:pt x="261" y="123"/>
                    </a:lnTo>
                    <a:lnTo>
                      <a:pt x="258" y="128"/>
                    </a:lnTo>
                    <a:lnTo>
                      <a:pt x="256" y="130"/>
                    </a:lnTo>
                    <a:lnTo>
                      <a:pt x="252" y="134"/>
                    </a:lnTo>
                    <a:lnTo>
                      <a:pt x="251" y="138"/>
                    </a:lnTo>
                    <a:lnTo>
                      <a:pt x="249" y="139"/>
                    </a:lnTo>
                    <a:lnTo>
                      <a:pt x="246" y="142"/>
                    </a:lnTo>
                    <a:lnTo>
                      <a:pt x="246" y="146"/>
                    </a:lnTo>
                    <a:lnTo>
                      <a:pt x="240" y="155"/>
                    </a:lnTo>
                    <a:lnTo>
                      <a:pt x="239" y="168"/>
                    </a:lnTo>
                    <a:lnTo>
                      <a:pt x="236" y="173"/>
                    </a:lnTo>
                    <a:lnTo>
                      <a:pt x="230" y="184"/>
                    </a:lnTo>
                    <a:lnTo>
                      <a:pt x="231" y="187"/>
                    </a:lnTo>
                    <a:lnTo>
                      <a:pt x="230" y="190"/>
                    </a:lnTo>
                    <a:lnTo>
                      <a:pt x="227" y="190"/>
                    </a:lnTo>
                    <a:lnTo>
                      <a:pt x="224" y="197"/>
                    </a:lnTo>
                    <a:lnTo>
                      <a:pt x="222" y="200"/>
                    </a:lnTo>
                    <a:lnTo>
                      <a:pt x="224" y="202"/>
                    </a:lnTo>
                    <a:lnTo>
                      <a:pt x="225" y="203"/>
                    </a:lnTo>
                    <a:lnTo>
                      <a:pt x="230" y="208"/>
                    </a:lnTo>
                    <a:lnTo>
                      <a:pt x="230" y="210"/>
                    </a:lnTo>
                    <a:lnTo>
                      <a:pt x="227" y="216"/>
                    </a:lnTo>
                    <a:lnTo>
                      <a:pt x="225" y="218"/>
                    </a:lnTo>
                    <a:lnTo>
                      <a:pt x="227" y="219"/>
                    </a:lnTo>
                    <a:lnTo>
                      <a:pt x="228" y="221"/>
                    </a:lnTo>
                    <a:lnTo>
                      <a:pt x="236" y="226"/>
                    </a:lnTo>
                    <a:lnTo>
                      <a:pt x="237" y="226"/>
                    </a:lnTo>
                    <a:lnTo>
                      <a:pt x="239" y="226"/>
                    </a:lnTo>
                    <a:lnTo>
                      <a:pt x="242" y="229"/>
                    </a:lnTo>
                    <a:lnTo>
                      <a:pt x="248" y="231"/>
                    </a:lnTo>
                    <a:lnTo>
                      <a:pt x="249" y="231"/>
                    </a:lnTo>
                    <a:lnTo>
                      <a:pt x="255" y="234"/>
                    </a:lnTo>
                    <a:lnTo>
                      <a:pt x="261" y="234"/>
                    </a:lnTo>
                    <a:lnTo>
                      <a:pt x="267" y="235"/>
                    </a:lnTo>
                    <a:lnTo>
                      <a:pt x="271" y="237"/>
                    </a:lnTo>
                    <a:lnTo>
                      <a:pt x="273" y="239"/>
                    </a:lnTo>
                    <a:lnTo>
                      <a:pt x="274" y="240"/>
                    </a:lnTo>
                    <a:lnTo>
                      <a:pt x="273" y="245"/>
                    </a:lnTo>
                    <a:lnTo>
                      <a:pt x="270" y="250"/>
                    </a:lnTo>
                    <a:lnTo>
                      <a:pt x="264" y="253"/>
                    </a:lnTo>
                    <a:lnTo>
                      <a:pt x="254" y="255"/>
                    </a:lnTo>
                    <a:lnTo>
                      <a:pt x="249" y="255"/>
                    </a:lnTo>
                    <a:lnTo>
                      <a:pt x="246" y="256"/>
                    </a:lnTo>
                    <a:lnTo>
                      <a:pt x="242" y="258"/>
                    </a:lnTo>
                    <a:lnTo>
                      <a:pt x="240" y="256"/>
                    </a:lnTo>
                    <a:lnTo>
                      <a:pt x="237" y="258"/>
                    </a:lnTo>
                    <a:lnTo>
                      <a:pt x="237" y="261"/>
                    </a:lnTo>
                    <a:lnTo>
                      <a:pt x="236" y="288"/>
                    </a:lnTo>
                    <a:lnTo>
                      <a:pt x="233" y="293"/>
                    </a:lnTo>
                    <a:lnTo>
                      <a:pt x="231" y="293"/>
                    </a:lnTo>
                    <a:lnTo>
                      <a:pt x="227" y="298"/>
                    </a:lnTo>
                    <a:lnTo>
                      <a:pt x="224" y="303"/>
                    </a:lnTo>
                    <a:lnTo>
                      <a:pt x="222" y="304"/>
                    </a:lnTo>
                    <a:lnTo>
                      <a:pt x="221" y="306"/>
                    </a:lnTo>
                    <a:lnTo>
                      <a:pt x="219" y="309"/>
                    </a:lnTo>
                    <a:lnTo>
                      <a:pt x="221" y="320"/>
                    </a:lnTo>
                    <a:lnTo>
                      <a:pt x="224" y="325"/>
                    </a:lnTo>
                    <a:lnTo>
                      <a:pt x="227" y="325"/>
                    </a:lnTo>
                    <a:lnTo>
                      <a:pt x="233" y="327"/>
                    </a:lnTo>
                    <a:lnTo>
                      <a:pt x="236" y="328"/>
                    </a:lnTo>
                    <a:lnTo>
                      <a:pt x="239" y="328"/>
                    </a:lnTo>
                    <a:lnTo>
                      <a:pt x="245" y="330"/>
                    </a:lnTo>
                    <a:lnTo>
                      <a:pt x="248" y="333"/>
                    </a:lnTo>
                    <a:lnTo>
                      <a:pt x="248" y="335"/>
                    </a:lnTo>
                    <a:lnTo>
                      <a:pt x="248" y="341"/>
                    </a:lnTo>
                    <a:lnTo>
                      <a:pt x="248" y="344"/>
                    </a:lnTo>
                    <a:lnTo>
                      <a:pt x="249" y="348"/>
                    </a:lnTo>
                    <a:lnTo>
                      <a:pt x="252" y="359"/>
                    </a:lnTo>
                    <a:lnTo>
                      <a:pt x="259" y="359"/>
                    </a:lnTo>
                    <a:lnTo>
                      <a:pt x="261" y="357"/>
                    </a:lnTo>
                    <a:lnTo>
                      <a:pt x="262" y="357"/>
                    </a:lnTo>
                    <a:lnTo>
                      <a:pt x="264" y="356"/>
                    </a:lnTo>
                    <a:lnTo>
                      <a:pt x="267" y="356"/>
                    </a:lnTo>
                    <a:lnTo>
                      <a:pt x="270" y="356"/>
                    </a:lnTo>
                    <a:lnTo>
                      <a:pt x="274" y="354"/>
                    </a:lnTo>
                    <a:lnTo>
                      <a:pt x="280" y="351"/>
                    </a:lnTo>
                    <a:lnTo>
                      <a:pt x="285" y="351"/>
                    </a:lnTo>
                    <a:lnTo>
                      <a:pt x="286" y="352"/>
                    </a:lnTo>
                    <a:lnTo>
                      <a:pt x="289" y="362"/>
                    </a:lnTo>
                    <a:lnTo>
                      <a:pt x="291" y="364"/>
                    </a:lnTo>
                    <a:lnTo>
                      <a:pt x="294" y="365"/>
                    </a:lnTo>
                    <a:lnTo>
                      <a:pt x="289" y="378"/>
                    </a:lnTo>
                    <a:lnTo>
                      <a:pt x="288" y="378"/>
                    </a:lnTo>
                    <a:lnTo>
                      <a:pt x="285" y="381"/>
                    </a:lnTo>
                    <a:lnTo>
                      <a:pt x="282" y="383"/>
                    </a:lnTo>
                    <a:lnTo>
                      <a:pt x="280" y="383"/>
                    </a:lnTo>
                    <a:lnTo>
                      <a:pt x="273" y="383"/>
                    </a:lnTo>
                    <a:lnTo>
                      <a:pt x="267" y="388"/>
                    </a:lnTo>
                    <a:lnTo>
                      <a:pt x="261" y="392"/>
                    </a:lnTo>
                    <a:lnTo>
                      <a:pt x="258" y="396"/>
                    </a:lnTo>
                    <a:lnTo>
                      <a:pt x="254" y="396"/>
                    </a:lnTo>
                    <a:lnTo>
                      <a:pt x="251" y="396"/>
                    </a:lnTo>
                    <a:lnTo>
                      <a:pt x="245" y="391"/>
                    </a:lnTo>
                    <a:lnTo>
                      <a:pt x="242" y="391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28" y="394"/>
                    </a:lnTo>
                    <a:lnTo>
                      <a:pt x="224" y="396"/>
                    </a:lnTo>
                    <a:lnTo>
                      <a:pt x="221" y="397"/>
                    </a:lnTo>
                    <a:lnTo>
                      <a:pt x="215" y="402"/>
                    </a:lnTo>
                    <a:lnTo>
                      <a:pt x="213" y="404"/>
                    </a:lnTo>
                    <a:lnTo>
                      <a:pt x="209" y="407"/>
                    </a:lnTo>
                    <a:lnTo>
                      <a:pt x="205" y="412"/>
                    </a:lnTo>
                    <a:lnTo>
                      <a:pt x="205" y="415"/>
                    </a:lnTo>
                    <a:lnTo>
                      <a:pt x="203" y="421"/>
                    </a:lnTo>
                    <a:lnTo>
                      <a:pt x="202" y="421"/>
                    </a:lnTo>
                    <a:lnTo>
                      <a:pt x="200" y="416"/>
                    </a:lnTo>
                    <a:lnTo>
                      <a:pt x="202" y="415"/>
                    </a:lnTo>
                    <a:lnTo>
                      <a:pt x="199" y="408"/>
                    </a:lnTo>
                    <a:lnTo>
                      <a:pt x="197" y="413"/>
                    </a:lnTo>
                    <a:lnTo>
                      <a:pt x="197" y="416"/>
                    </a:lnTo>
                    <a:lnTo>
                      <a:pt x="194" y="416"/>
                    </a:lnTo>
                    <a:lnTo>
                      <a:pt x="191" y="413"/>
                    </a:lnTo>
                    <a:lnTo>
                      <a:pt x="187" y="400"/>
                    </a:lnTo>
                    <a:lnTo>
                      <a:pt x="178" y="391"/>
                    </a:lnTo>
                    <a:lnTo>
                      <a:pt x="181" y="375"/>
                    </a:lnTo>
                    <a:lnTo>
                      <a:pt x="179" y="373"/>
                    </a:lnTo>
                    <a:lnTo>
                      <a:pt x="178" y="372"/>
                    </a:lnTo>
                    <a:lnTo>
                      <a:pt x="167" y="373"/>
                    </a:lnTo>
                    <a:lnTo>
                      <a:pt x="164" y="375"/>
                    </a:lnTo>
                    <a:lnTo>
                      <a:pt x="160" y="381"/>
                    </a:lnTo>
                    <a:lnTo>
                      <a:pt x="156" y="383"/>
                    </a:lnTo>
                    <a:lnTo>
                      <a:pt x="148" y="402"/>
                    </a:lnTo>
                    <a:lnTo>
                      <a:pt x="150" y="404"/>
                    </a:lnTo>
                    <a:lnTo>
                      <a:pt x="151" y="412"/>
                    </a:lnTo>
                    <a:lnTo>
                      <a:pt x="156" y="413"/>
                    </a:lnTo>
                    <a:lnTo>
                      <a:pt x="157" y="416"/>
                    </a:lnTo>
                    <a:lnTo>
                      <a:pt x="159" y="418"/>
                    </a:lnTo>
                    <a:lnTo>
                      <a:pt x="157" y="421"/>
                    </a:lnTo>
                    <a:lnTo>
                      <a:pt x="150" y="428"/>
                    </a:lnTo>
                    <a:lnTo>
                      <a:pt x="145" y="428"/>
                    </a:lnTo>
                    <a:lnTo>
                      <a:pt x="144" y="429"/>
                    </a:lnTo>
                    <a:lnTo>
                      <a:pt x="139" y="423"/>
                    </a:lnTo>
                    <a:lnTo>
                      <a:pt x="138" y="421"/>
                    </a:lnTo>
                    <a:lnTo>
                      <a:pt x="129" y="421"/>
                    </a:lnTo>
                    <a:lnTo>
                      <a:pt x="124" y="421"/>
                    </a:lnTo>
                    <a:lnTo>
                      <a:pt x="118" y="416"/>
                    </a:lnTo>
                    <a:lnTo>
                      <a:pt x="115" y="418"/>
                    </a:lnTo>
                    <a:lnTo>
                      <a:pt x="110" y="418"/>
                    </a:lnTo>
                    <a:lnTo>
                      <a:pt x="107" y="418"/>
                    </a:lnTo>
                    <a:lnTo>
                      <a:pt x="104" y="416"/>
                    </a:lnTo>
                    <a:lnTo>
                      <a:pt x="99" y="421"/>
                    </a:lnTo>
                    <a:lnTo>
                      <a:pt x="99" y="434"/>
                    </a:lnTo>
                    <a:lnTo>
                      <a:pt x="96" y="436"/>
                    </a:lnTo>
                    <a:lnTo>
                      <a:pt x="95" y="431"/>
                    </a:lnTo>
                    <a:lnTo>
                      <a:pt x="92" y="429"/>
                    </a:lnTo>
                    <a:lnTo>
                      <a:pt x="93" y="426"/>
                    </a:lnTo>
                    <a:lnTo>
                      <a:pt x="90" y="424"/>
                    </a:lnTo>
                    <a:lnTo>
                      <a:pt x="87" y="429"/>
                    </a:lnTo>
                    <a:lnTo>
                      <a:pt x="86" y="431"/>
                    </a:lnTo>
                    <a:lnTo>
                      <a:pt x="81" y="428"/>
                    </a:lnTo>
                    <a:lnTo>
                      <a:pt x="80" y="431"/>
                    </a:lnTo>
                    <a:lnTo>
                      <a:pt x="77" y="431"/>
                    </a:lnTo>
                    <a:lnTo>
                      <a:pt x="74" y="428"/>
                    </a:lnTo>
                    <a:lnTo>
                      <a:pt x="66" y="421"/>
                    </a:lnTo>
                    <a:lnTo>
                      <a:pt x="64" y="418"/>
                    </a:lnTo>
                    <a:lnTo>
                      <a:pt x="56" y="418"/>
                    </a:lnTo>
                    <a:lnTo>
                      <a:pt x="50" y="418"/>
                    </a:lnTo>
                    <a:lnTo>
                      <a:pt x="47" y="415"/>
                    </a:lnTo>
                    <a:lnTo>
                      <a:pt x="37" y="408"/>
                    </a:lnTo>
                    <a:lnTo>
                      <a:pt x="35" y="402"/>
                    </a:lnTo>
                    <a:lnTo>
                      <a:pt x="34" y="400"/>
                    </a:lnTo>
                    <a:lnTo>
                      <a:pt x="29" y="397"/>
                    </a:lnTo>
                    <a:lnTo>
                      <a:pt x="22" y="396"/>
                    </a:lnTo>
                    <a:lnTo>
                      <a:pt x="19" y="391"/>
                    </a:lnTo>
                    <a:lnTo>
                      <a:pt x="17" y="384"/>
                    </a:lnTo>
                    <a:lnTo>
                      <a:pt x="16" y="383"/>
                    </a:lnTo>
                    <a:lnTo>
                      <a:pt x="13" y="381"/>
                    </a:lnTo>
                    <a:lnTo>
                      <a:pt x="10" y="381"/>
                    </a:lnTo>
                    <a:lnTo>
                      <a:pt x="0" y="3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361B"/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0" name="Freeform 63"/>
              <p:cNvSpPr>
                <a:spLocks/>
              </p:cNvSpPr>
              <p:nvPr/>
            </p:nvSpPr>
            <p:spPr bwMode="auto">
              <a:xfrm>
                <a:off x="4123" y="3103"/>
                <a:ext cx="154" cy="96"/>
              </a:xfrm>
              <a:custGeom>
                <a:avLst/>
                <a:gdLst>
                  <a:gd name="T0" fmla="*/ 52 w 136"/>
                  <a:gd name="T1" fmla="*/ 36 h 86"/>
                  <a:gd name="T2" fmla="*/ 76 w 136"/>
                  <a:gd name="T3" fmla="*/ 45 h 86"/>
                  <a:gd name="T4" fmla="*/ 113 w 136"/>
                  <a:gd name="T5" fmla="*/ 45 h 86"/>
                  <a:gd name="T6" fmla="*/ 146 w 136"/>
                  <a:gd name="T7" fmla="*/ 49 h 86"/>
                  <a:gd name="T8" fmla="*/ 200 w 136"/>
                  <a:gd name="T9" fmla="*/ 36 h 86"/>
                  <a:gd name="T10" fmla="*/ 240 w 136"/>
                  <a:gd name="T11" fmla="*/ 1 h 86"/>
                  <a:gd name="T12" fmla="*/ 271 w 136"/>
                  <a:gd name="T13" fmla="*/ 0 h 86"/>
                  <a:gd name="T14" fmla="*/ 277 w 136"/>
                  <a:gd name="T15" fmla="*/ 26 h 86"/>
                  <a:gd name="T16" fmla="*/ 307 w 136"/>
                  <a:gd name="T17" fmla="*/ 29 h 86"/>
                  <a:gd name="T18" fmla="*/ 324 w 136"/>
                  <a:gd name="T19" fmla="*/ 45 h 86"/>
                  <a:gd name="T20" fmla="*/ 350 w 136"/>
                  <a:gd name="T21" fmla="*/ 49 h 86"/>
                  <a:gd name="T22" fmla="*/ 371 w 136"/>
                  <a:gd name="T23" fmla="*/ 55 h 86"/>
                  <a:gd name="T24" fmla="*/ 395 w 136"/>
                  <a:gd name="T25" fmla="*/ 76 h 86"/>
                  <a:gd name="T26" fmla="*/ 419 w 136"/>
                  <a:gd name="T27" fmla="*/ 85 h 86"/>
                  <a:gd name="T28" fmla="*/ 419 w 136"/>
                  <a:gd name="T29" fmla="*/ 118 h 86"/>
                  <a:gd name="T30" fmla="*/ 420 w 136"/>
                  <a:gd name="T31" fmla="*/ 135 h 86"/>
                  <a:gd name="T32" fmla="*/ 456 w 136"/>
                  <a:gd name="T33" fmla="*/ 125 h 86"/>
                  <a:gd name="T34" fmla="*/ 482 w 136"/>
                  <a:gd name="T35" fmla="*/ 135 h 86"/>
                  <a:gd name="T36" fmla="*/ 494 w 136"/>
                  <a:gd name="T37" fmla="*/ 169 h 86"/>
                  <a:gd name="T38" fmla="*/ 516 w 136"/>
                  <a:gd name="T39" fmla="*/ 169 h 86"/>
                  <a:gd name="T40" fmla="*/ 533 w 136"/>
                  <a:gd name="T41" fmla="*/ 180 h 86"/>
                  <a:gd name="T42" fmla="*/ 516 w 136"/>
                  <a:gd name="T43" fmla="*/ 212 h 86"/>
                  <a:gd name="T44" fmla="*/ 494 w 136"/>
                  <a:gd name="T45" fmla="*/ 212 h 86"/>
                  <a:gd name="T46" fmla="*/ 456 w 136"/>
                  <a:gd name="T47" fmla="*/ 205 h 86"/>
                  <a:gd name="T48" fmla="*/ 426 w 136"/>
                  <a:gd name="T49" fmla="*/ 224 h 86"/>
                  <a:gd name="T50" fmla="*/ 426 w 136"/>
                  <a:gd name="T51" fmla="*/ 239 h 86"/>
                  <a:gd name="T52" fmla="*/ 410 w 136"/>
                  <a:gd name="T53" fmla="*/ 263 h 86"/>
                  <a:gd name="T54" fmla="*/ 388 w 136"/>
                  <a:gd name="T55" fmla="*/ 267 h 86"/>
                  <a:gd name="T56" fmla="*/ 365 w 136"/>
                  <a:gd name="T57" fmla="*/ 253 h 86"/>
                  <a:gd name="T58" fmla="*/ 350 w 136"/>
                  <a:gd name="T59" fmla="*/ 236 h 86"/>
                  <a:gd name="T60" fmla="*/ 324 w 136"/>
                  <a:gd name="T61" fmla="*/ 256 h 86"/>
                  <a:gd name="T62" fmla="*/ 290 w 136"/>
                  <a:gd name="T63" fmla="*/ 286 h 86"/>
                  <a:gd name="T64" fmla="*/ 256 w 136"/>
                  <a:gd name="T65" fmla="*/ 279 h 86"/>
                  <a:gd name="T66" fmla="*/ 237 w 136"/>
                  <a:gd name="T67" fmla="*/ 267 h 86"/>
                  <a:gd name="T68" fmla="*/ 200 w 136"/>
                  <a:gd name="T69" fmla="*/ 239 h 86"/>
                  <a:gd name="T70" fmla="*/ 165 w 136"/>
                  <a:gd name="T71" fmla="*/ 204 h 86"/>
                  <a:gd name="T72" fmla="*/ 146 w 136"/>
                  <a:gd name="T73" fmla="*/ 189 h 86"/>
                  <a:gd name="T74" fmla="*/ 125 w 136"/>
                  <a:gd name="T75" fmla="*/ 146 h 86"/>
                  <a:gd name="T76" fmla="*/ 113 w 136"/>
                  <a:gd name="T77" fmla="*/ 125 h 86"/>
                  <a:gd name="T78" fmla="*/ 100 w 136"/>
                  <a:gd name="T79" fmla="*/ 118 h 86"/>
                  <a:gd name="T80" fmla="*/ 33 w 136"/>
                  <a:gd name="T81" fmla="*/ 122 h 86"/>
                  <a:gd name="T82" fmla="*/ 23 w 136"/>
                  <a:gd name="T83" fmla="*/ 98 h 86"/>
                  <a:gd name="T84" fmla="*/ 3 w 136"/>
                  <a:gd name="T85" fmla="*/ 76 h 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86"/>
                  <a:gd name="T131" fmla="*/ 136 w 136"/>
                  <a:gd name="T132" fmla="*/ 86 h 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86">
                    <a:moveTo>
                      <a:pt x="0" y="19"/>
                    </a:moveTo>
                    <a:lnTo>
                      <a:pt x="13" y="11"/>
                    </a:lnTo>
                    <a:lnTo>
                      <a:pt x="16" y="11"/>
                    </a:lnTo>
                    <a:lnTo>
                      <a:pt x="19" y="13"/>
                    </a:lnTo>
                    <a:lnTo>
                      <a:pt x="25" y="14"/>
                    </a:lnTo>
                    <a:lnTo>
                      <a:pt x="29" y="13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47" y="13"/>
                    </a:lnTo>
                    <a:lnTo>
                      <a:pt x="50" y="11"/>
                    </a:lnTo>
                    <a:lnTo>
                      <a:pt x="53" y="8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69" y="0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5" y="8"/>
                    </a:lnTo>
                    <a:lnTo>
                      <a:pt x="78" y="9"/>
                    </a:lnTo>
                    <a:lnTo>
                      <a:pt x="80" y="11"/>
                    </a:lnTo>
                    <a:lnTo>
                      <a:pt x="83" y="13"/>
                    </a:lnTo>
                    <a:lnTo>
                      <a:pt x="86" y="11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5" y="16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5" y="24"/>
                    </a:lnTo>
                    <a:lnTo>
                      <a:pt x="107" y="25"/>
                    </a:lnTo>
                    <a:lnTo>
                      <a:pt x="105" y="32"/>
                    </a:lnTo>
                    <a:lnTo>
                      <a:pt x="107" y="35"/>
                    </a:lnTo>
                    <a:lnTo>
                      <a:pt x="107" y="38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17" y="38"/>
                    </a:lnTo>
                    <a:lnTo>
                      <a:pt x="120" y="38"/>
                    </a:lnTo>
                    <a:lnTo>
                      <a:pt x="123" y="40"/>
                    </a:lnTo>
                    <a:lnTo>
                      <a:pt x="126" y="45"/>
                    </a:lnTo>
                    <a:lnTo>
                      <a:pt x="126" y="50"/>
                    </a:lnTo>
                    <a:lnTo>
                      <a:pt x="129" y="53"/>
                    </a:lnTo>
                    <a:lnTo>
                      <a:pt x="132" y="50"/>
                    </a:lnTo>
                    <a:lnTo>
                      <a:pt x="135" y="51"/>
                    </a:lnTo>
                    <a:lnTo>
                      <a:pt x="136" y="53"/>
                    </a:lnTo>
                    <a:lnTo>
                      <a:pt x="136" y="58"/>
                    </a:lnTo>
                    <a:lnTo>
                      <a:pt x="132" y="64"/>
                    </a:lnTo>
                    <a:lnTo>
                      <a:pt x="130" y="66"/>
                    </a:lnTo>
                    <a:lnTo>
                      <a:pt x="126" y="64"/>
                    </a:lnTo>
                    <a:lnTo>
                      <a:pt x="121" y="64"/>
                    </a:lnTo>
                    <a:lnTo>
                      <a:pt x="117" y="62"/>
                    </a:lnTo>
                    <a:lnTo>
                      <a:pt x="112" y="64"/>
                    </a:lnTo>
                    <a:lnTo>
                      <a:pt x="109" y="66"/>
                    </a:lnTo>
                    <a:lnTo>
                      <a:pt x="109" y="69"/>
                    </a:lnTo>
                    <a:lnTo>
                      <a:pt x="109" y="72"/>
                    </a:lnTo>
                    <a:lnTo>
                      <a:pt x="107" y="74"/>
                    </a:lnTo>
                    <a:lnTo>
                      <a:pt x="104" y="78"/>
                    </a:lnTo>
                    <a:lnTo>
                      <a:pt x="102" y="80"/>
                    </a:lnTo>
                    <a:lnTo>
                      <a:pt x="99" y="80"/>
                    </a:lnTo>
                    <a:lnTo>
                      <a:pt x="98" y="77"/>
                    </a:lnTo>
                    <a:lnTo>
                      <a:pt x="93" y="75"/>
                    </a:lnTo>
                    <a:lnTo>
                      <a:pt x="93" y="72"/>
                    </a:lnTo>
                    <a:lnTo>
                      <a:pt x="90" y="70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1" y="80"/>
                    </a:lnTo>
                    <a:lnTo>
                      <a:pt x="74" y="86"/>
                    </a:lnTo>
                    <a:lnTo>
                      <a:pt x="66" y="85"/>
                    </a:lnTo>
                    <a:lnTo>
                      <a:pt x="65" y="83"/>
                    </a:lnTo>
                    <a:lnTo>
                      <a:pt x="63" y="82"/>
                    </a:lnTo>
                    <a:lnTo>
                      <a:pt x="60" y="80"/>
                    </a:lnTo>
                    <a:lnTo>
                      <a:pt x="52" y="75"/>
                    </a:lnTo>
                    <a:lnTo>
                      <a:pt x="50" y="72"/>
                    </a:lnTo>
                    <a:lnTo>
                      <a:pt x="44" y="66"/>
                    </a:lnTo>
                    <a:lnTo>
                      <a:pt x="43" y="61"/>
                    </a:lnTo>
                    <a:lnTo>
                      <a:pt x="41" y="58"/>
                    </a:lnTo>
                    <a:lnTo>
                      <a:pt x="38" y="56"/>
                    </a:lnTo>
                    <a:lnTo>
                      <a:pt x="37" y="53"/>
                    </a:lnTo>
                    <a:lnTo>
                      <a:pt x="32" y="43"/>
                    </a:lnTo>
                    <a:lnTo>
                      <a:pt x="31" y="41"/>
                    </a:lnTo>
                    <a:lnTo>
                      <a:pt x="29" y="38"/>
                    </a:lnTo>
                    <a:lnTo>
                      <a:pt x="28" y="37"/>
                    </a:lnTo>
                    <a:lnTo>
                      <a:pt x="26" y="35"/>
                    </a:lnTo>
                    <a:lnTo>
                      <a:pt x="17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1" name="Freeform 64"/>
              <p:cNvSpPr>
                <a:spLocks/>
              </p:cNvSpPr>
              <p:nvPr/>
            </p:nvSpPr>
            <p:spPr bwMode="auto">
              <a:xfrm>
                <a:off x="3377" y="1392"/>
                <a:ext cx="569" cy="895"/>
              </a:xfrm>
              <a:custGeom>
                <a:avLst/>
                <a:gdLst>
                  <a:gd name="T0" fmla="*/ 1839 w 503"/>
                  <a:gd name="T1" fmla="*/ 1025 h 806"/>
                  <a:gd name="T2" fmla="*/ 1695 w 503"/>
                  <a:gd name="T3" fmla="*/ 1168 h 806"/>
                  <a:gd name="T4" fmla="*/ 1512 w 503"/>
                  <a:gd name="T5" fmla="*/ 1240 h 806"/>
                  <a:gd name="T6" fmla="*/ 1499 w 503"/>
                  <a:gd name="T7" fmla="*/ 1344 h 806"/>
                  <a:gd name="T8" fmla="*/ 1537 w 503"/>
                  <a:gd name="T9" fmla="*/ 1311 h 806"/>
                  <a:gd name="T10" fmla="*/ 1626 w 503"/>
                  <a:gd name="T11" fmla="*/ 1471 h 806"/>
                  <a:gd name="T12" fmla="*/ 1512 w 503"/>
                  <a:gd name="T13" fmla="*/ 1528 h 806"/>
                  <a:gd name="T14" fmla="*/ 1424 w 503"/>
                  <a:gd name="T15" fmla="*/ 1573 h 806"/>
                  <a:gd name="T16" fmla="*/ 1356 w 503"/>
                  <a:gd name="T17" fmla="*/ 1751 h 806"/>
                  <a:gd name="T18" fmla="*/ 1438 w 503"/>
                  <a:gd name="T19" fmla="*/ 1874 h 806"/>
                  <a:gd name="T20" fmla="*/ 1483 w 503"/>
                  <a:gd name="T21" fmla="*/ 1969 h 806"/>
                  <a:gd name="T22" fmla="*/ 1587 w 503"/>
                  <a:gd name="T23" fmla="*/ 2053 h 806"/>
                  <a:gd name="T24" fmla="*/ 1593 w 503"/>
                  <a:gd name="T25" fmla="*/ 2081 h 806"/>
                  <a:gd name="T26" fmla="*/ 1662 w 503"/>
                  <a:gd name="T27" fmla="*/ 2160 h 806"/>
                  <a:gd name="T28" fmla="*/ 1783 w 503"/>
                  <a:gd name="T29" fmla="*/ 2204 h 806"/>
                  <a:gd name="T30" fmla="*/ 1695 w 503"/>
                  <a:gd name="T31" fmla="*/ 2240 h 806"/>
                  <a:gd name="T32" fmla="*/ 1485 w 503"/>
                  <a:gd name="T33" fmla="*/ 2257 h 806"/>
                  <a:gd name="T34" fmla="*/ 1512 w 503"/>
                  <a:gd name="T35" fmla="*/ 2372 h 806"/>
                  <a:gd name="T36" fmla="*/ 1511 w 503"/>
                  <a:gd name="T37" fmla="*/ 2458 h 806"/>
                  <a:gd name="T38" fmla="*/ 1500 w 503"/>
                  <a:gd name="T39" fmla="*/ 2542 h 806"/>
                  <a:gd name="T40" fmla="*/ 1471 w 503"/>
                  <a:gd name="T41" fmla="*/ 2532 h 806"/>
                  <a:gd name="T42" fmla="*/ 1403 w 503"/>
                  <a:gd name="T43" fmla="*/ 2542 h 806"/>
                  <a:gd name="T44" fmla="*/ 1261 w 503"/>
                  <a:gd name="T45" fmla="*/ 2410 h 806"/>
                  <a:gd name="T46" fmla="*/ 1161 w 503"/>
                  <a:gd name="T47" fmla="*/ 2443 h 806"/>
                  <a:gd name="T48" fmla="*/ 1119 w 503"/>
                  <a:gd name="T49" fmla="*/ 2405 h 806"/>
                  <a:gd name="T50" fmla="*/ 1103 w 503"/>
                  <a:gd name="T51" fmla="*/ 2371 h 806"/>
                  <a:gd name="T52" fmla="*/ 1062 w 503"/>
                  <a:gd name="T53" fmla="*/ 2372 h 806"/>
                  <a:gd name="T54" fmla="*/ 989 w 503"/>
                  <a:gd name="T55" fmla="*/ 2326 h 806"/>
                  <a:gd name="T56" fmla="*/ 870 w 503"/>
                  <a:gd name="T57" fmla="*/ 2297 h 806"/>
                  <a:gd name="T58" fmla="*/ 596 w 503"/>
                  <a:gd name="T59" fmla="*/ 2297 h 806"/>
                  <a:gd name="T60" fmla="*/ 549 w 503"/>
                  <a:gd name="T61" fmla="*/ 2397 h 806"/>
                  <a:gd name="T62" fmla="*/ 465 w 503"/>
                  <a:gd name="T63" fmla="*/ 2447 h 806"/>
                  <a:gd name="T64" fmla="*/ 321 w 503"/>
                  <a:gd name="T65" fmla="*/ 2446 h 806"/>
                  <a:gd name="T66" fmla="*/ 240 w 503"/>
                  <a:gd name="T67" fmla="*/ 2342 h 806"/>
                  <a:gd name="T68" fmla="*/ 165 w 503"/>
                  <a:gd name="T69" fmla="*/ 2256 h 806"/>
                  <a:gd name="T70" fmla="*/ 186 w 503"/>
                  <a:gd name="T71" fmla="*/ 2190 h 806"/>
                  <a:gd name="T72" fmla="*/ 192 w 503"/>
                  <a:gd name="T73" fmla="*/ 2123 h 806"/>
                  <a:gd name="T74" fmla="*/ 213 w 503"/>
                  <a:gd name="T75" fmla="*/ 2029 h 806"/>
                  <a:gd name="T76" fmla="*/ 245 w 503"/>
                  <a:gd name="T77" fmla="*/ 1909 h 806"/>
                  <a:gd name="T78" fmla="*/ 207 w 503"/>
                  <a:gd name="T79" fmla="*/ 1633 h 806"/>
                  <a:gd name="T80" fmla="*/ 23 w 503"/>
                  <a:gd name="T81" fmla="*/ 1116 h 806"/>
                  <a:gd name="T82" fmla="*/ 526 w 503"/>
                  <a:gd name="T83" fmla="*/ 293 h 806"/>
                  <a:gd name="T84" fmla="*/ 801 w 503"/>
                  <a:gd name="T85" fmla="*/ 0 h 806"/>
                  <a:gd name="T86" fmla="*/ 954 w 503"/>
                  <a:gd name="T87" fmla="*/ 33 h 806"/>
                  <a:gd name="T88" fmla="*/ 1212 w 503"/>
                  <a:gd name="T89" fmla="*/ 67 h 806"/>
                  <a:gd name="T90" fmla="*/ 1336 w 503"/>
                  <a:gd name="T91" fmla="*/ 178 h 806"/>
                  <a:gd name="T92" fmla="*/ 1512 w 503"/>
                  <a:gd name="T93" fmla="*/ 309 h 806"/>
                  <a:gd name="T94" fmla="*/ 1735 w 503"/>
                  <a:gd name="T95" fmla="*/ 666 h 806"/>
                  <a:gd name="T96" fmla="*/ 1891 w 503"/>
                  <a:gd name="T97" fmla="*/ 901 h 8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3"/>
                  <a:gd name="T148" fmla="*/ 0 h 806"/>
                  <a:gd name="T149" fmla="*/ 503 w 503"/>
                  <a:gd name="T150" fmla="*/ 806 h 8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3" h="806">
                    <a:moveTo>
                      <a:pt x="503" y="308"/>
                    </a:moveTo>
                    <a:lnTo>
                      <a:pt x="493" y="321"/>
                    </a:lnTo>
                    <a:lnTo>
                      <a:pt x="487" y="332"/>
                    </a:lnTo>
                    <a:lnTo>
                      <a:pt x="474" y="324"/>
                    </a:lnTo>
                    <a:lnTo>
                      <a:pt x="466" y="314"/>
                    </a:lnTo>
                    <a:lnTo>
                      <a:pt x="447" y="322"/>
                    </a:lnTo>
                    <a:lnTo>
                      <a:pt x="439" y="353"/>
                    </a:lnTo>
                    <a:lnTo>
                      <a:pt x="436" y="369"/>
                    </a:lnTo>
                    <a:lnTo>
                      <a:pt x="417" y="377"/>
                    </a:lnTo>
                    <a:lnTo>
                      <a:pt x="401" y="378"/>
                    </a:lnTo>
                    <a:lnTo>
                      <a:pt x="396" y="382"/>
                    </a:lnTo>
                    <a:lnTo>
                      <a:pt x="390" y="393"/>
                    </a:lnTo>
                    <a:lnTo>
                      <a:pt x="380" y="399"/>
                    </a:lnTo>
                    <a:lnTo>
                      <a:pt x="379" y="404"/>
                    </a:lnTo>
                    <a:lnTo>
                      <a:pt x="380" y="426"/>
                    </a:lnTo>
                    <a:lnTo>
                      <a:pt x="386" y="425"/>
                    </a:lnTo>
                    <a:lnTo>
                      <a:pt x="390" y="428"/>
                    </a:lnTo>
                    <a:lnTo>
                      <a:pt x="395" y="423"/>
                    </a:lnTo>
                    <a:lnTo>
                      <a:pt x="395" y="415"/>
                    </a:lnTo>
                    <a:lnTo>
                      <a:pt x="396" y="414"/>
                    </a:lnTo>
                    <a:lnTo>
                      <a:pt x="407" y="420"/>
                    </a:lnTo>
                    <a:lnTo>
                      <a:pt x="413" y="420"/>
                    </a:lnTo>
                    <a:lnTo>
                      <a:pt x="417" y="425"/>
                    </a:lnTo>
                    <a:lnTo>
                      <a:pt x="419" y="465"/>
                    </a:lnTo>
                    <a:lnTo>
                      <a:pt x="413" y="468"/>
                    </a:lnTo>
                    <a:lnTo>
                      <a:pt x="408" y="486"/>
                    </a:lnTo>
                    <a:lnTo>
                      <a:pt x="401" y="489"/>
                    </a:lnTo>
                    <a:lnTo>
                      <a:pt x="390" y="483"/>
                    </a:lnTo>
                    <a:lnTo>
                      <a:pt x="383" y="483"/>
                    </a:lnTo>
                    <a:lnTo>
                      <a:pt x="382" y="487"/>
                    </a:lnTo>
                    <a:lnTo>
                      <a:pt x="376" y="492"/>
                    </a:lnTo>
                    <a:lnTo>
                      <a:pt x="367" y="497"/>
                    </a:lnTo>
                    <a:lnTo>
                      <a:pt x="346" y="521"/>
                    </a:lnTo>
                    <a:lnTo>
                      <a:pt x="337" y="529"/>
                    </a:lnTo>
                    <a:lnTo>
                      <a:pt x="343" y="543"/>
                    </a:lnTo>
                    <a:lnTo>
                      <a:pt x="349" y="553"/>
                    </a:lnTo>
                    <a:lnTo>
                      <a:pt x="352" y="561"/>
                    </a:lnTo>
                    <a:lnTo>
                      <a:pt x="367" y="566"/>
                    </a:lnTo>
                    <a:lnTo>
                      <a:pt x="373" y="584"/>
                    </a:lnTo>
                    <a:lnTo>
                      <a:pt x="371" y="592"/>
                    </a:lnTo>
                    <a:lnTo>
                      <a:pt x="379" y="595"/>
                    </a:lnTo>
                    <a:lnTo>
                      <a:pt x="373" y="616"/>
                    </a:lnTo>
                    <a:lnTo>
                      <a:pt x="374" y="619"/>
                    </a:lnTo>
                    <a:lnTo>
                      <a:pt x="382" y="622"/>
                    </a:lnTo>
                    <a:lnTo>
                      <a:pt x="382" y="625"/>
                    </a:lnTo>
                    <a:lnTo>
                      <a:pt x="395" y="641"/>
                    </a:lnTo>
                    <a:lnTo>
                      <a:pt x="407" y="649"/>
                    </a:lnTo>
                    <a:lnTo>
                      <a:pt x="408" y="648"/>
                    </a:lnTo>
                    <a:lnTo>
                      <a:pt x="414" y="649"/>
                    </a:lnTo>
                    <a:lnTo>
                      <a:pt x="419" y="656"/>
                    </a:lnTo>
                    <a:lnTo>
                      <a:pt x="419" y="657"/>
                    </a:lnTo>
                    <a:lnTo>
                      <a:pt x="410" y="657"/>
                    </a:lnTo>
                    <a:lnTo>
                      <a:pt x="408" y="664"/>
                    </a:lnTo>
                    <a:lnTo>
                      <a:pt x="411" y="668"/>
                    </a:lnTo>
                    <a:lnTo>
                      <a:pt x="429" y="676"/>
                    </a:lnTo>
                    <a:lnTo>
                      <a:pt x="428" y="683"/>
                    </a:lnTo>
                    <a:lnTo>
                      <a:pt x="447" y="688"/>
                    </a:lnTo>
                    <a:lnTo>
                      <a:pt x="451" y="686"/>
                    </a:lnTo>
                    <a:lnTo>
                      <a:pt x="459" y="692"/>
                    </a:lnTo>
                    <a:lnTo>
                      <a:pt x="459" y="697"/>
                    </a:lnTo>
                    <a:lnTo>
                      <a:pt x="454" y="704"/>
                    </a:lnTo>
                    <a:lnTo>
                      <a:pt x="442" y="705"/>
                    </a:lnTo>
                    <a:lnTo>
                      <a:pt x="436" y="705"/>
                    </a:lnTo>
                    <a:lnTo>
                      <a:pt x="436" y="707"/>
                    </a:lnTo>
                    <a:lnTo>
                      <a:pt x="417" y="704"/>
                    </a:lnTo>
                    <a:lnTo>
                      <a:pt x="407" y="697"/>
                    </a:lnTo>
                    <a:lnTo>
                      <a:pt x="390" y="707"/>
                    </a:lnTo>
                    <a:lnTo>
                      <a:pt x="383" y="713"/>
                    </a:lnTo>
                    <a:lnTo>
                      <a:pt x="382" y="725"/>
                    </a:lnTo>
                    <a:lnTo>
                      <a:pt x="383" y="737"/>
                    </a:lnTo>
                    <a:lnTo>
                      <a:pt x="392" y="741"/>
                    </a:lnTo>
                    <a:lnTo>
                      <a:pt x="390" y="750"/>
                    </a:lnTo>
                    <a:lnTo>
                      <a:pt x="387" y="755"/>
                    </a:lnTo>
                    <a:lnTo>
                      <a:pt x="385" y="760"/>
                    </a:lnTo>
                    <a:lnTo>
                      <a:pt x="383" y="765"/>
                    </a:lnTo>
                    <a:lnTo>
                      <a:pt x="389" y="777"/>
                    </a:lnTo>
                    <a:lnTo>
                      <a:pt x="387" y="784"/>
                    </a:lnTo>
                    <a:lnTo>
                      <a:pt x="389" y="789"/>
                    </a:lnTo>
                    <a:lnTo>
                      <a:pt x="390" y="793"/>
                    </a:lnTo>
                    <a:lnTo>
                      <a:pt x="387" y="803"/>
                    </a:lnTo>
                    <a:lnTo>
                      <a:pt x="385" y="806"/>
                    </a:lnTo>
                    <a:lnTo>
                      <a:pt x="383" y="805"/>
                    </a:lnTo>
                    <a:lnTo>
                      <a:pt x="382" y="801"/>
                    </a:lnTo>
                    <a:lnTo>
                      <a:pt x="379" y="800"/>
                    </a:lnTo>
                    <a:lnTo>
                      <a:pt x="376" y="797"/>
                    </a:lnTo>
                    <a:lnTo>
                      <a:pt x="371" y="800"/>
                    </a:lnTo>
                    <a:lnTo>
                      <a:pt x="368" y="803"/>
                    </a:lnTo>
                    <a:lnTo>
                      <a:pt x="361" y="803"/>
                    </a:lnTo>
                    <a:lnTo>
                      <a:pt x="350" y="795"/>
                    </a:lnTo>
                    <a:lnTo>
                      <a:pt x="337" y="774"/>
                    </a:lnTo>
                    <a:lnTo>
                      <a:pt x="328" y="763"/>
                    </a:lnTo>
                    <a:lnTo>
                      <a:pt x="325" y="761"/>
                    </a:lnTo>
                    <a:lnTo>
                      <a:pt x="322" y="763"/>
                    </a:lnTo>
                    <a:lnTo>
                      <a:pt x="309" y="765"/>
                    </a:lnTo>
                    <a:lnTo>
                      <a:pt x="304" y="766"/>
                    </a:lnTo>
                    <a:lnTo>
                      <a:pt x="300" y="771"/>
                    </a:lnTo>
                    <a:lnTo>
                      <a:pt x="295" y="768"/>
                    </a:lnTo>
                    <a:lnTo>
                      <a:pt x="292" y="768"/>
                    </a:lnTo>
                    <a:lnTo>
                      <a:pt x="289" y="765"/>
                    </a:lnTo>
                    <a:lnTo>
                      <a:pt x="288" y="760"/>
                    </a:lnTo>
                    <a:lnTo>
                      <a:pt x="288" y="755"/>
                    </a:lnTo>
                    <a:lnTo>
                      <a:pt x="287" y="752"/>
                    </a:lnTo>
                    <a:lnTo>
                      <a:pt x="287" y="749"/>
                    </a:lnTo>
                    <a:lnTo>
                      <a:pt x="285" y="749"/>
                    </a:lnTo>
                    <a:lnTo>
                      <a:pt x="281" y="750"/>
                    </a:lnTo>
                    <a:lnTo>
                      <a:pt x="278" y="752"/>
                    </a:lnTo>
                    <a:lnTo>
                      <a:pt x="276" y="752"/>
                    </a:lnTo>
                    <a:lnTo>
                      <a:pt x="273" y="750"/>
                    </a:lnTo>
                    <a:lnTo>
                      <a:pt x="272" y="744"/>
                    </a:lnTo>
                    <a:lnTo>
                      <a:pt x="270" y="741"/>
                    </a:lnTo>
                    <a:lnTo>
                      <a:pt x="264" y="736"/>
                    </a:lnTo>
                    <a:lnTo>
                      <a:pt x="255" y="736"/>
                    </a:lnTo>
                    <a:lnTo>
                      <a:pt x="242" y="729"/>
                    </a:lnTo>
                    <a:lnTo>
                      <a:pt x="236" y="729"/>
                    </a:lnTo>
                    <a:lnTo>
                      <a:pt x="232" y="728"/>
                    </a:lnTo>
                    <a:lnTo>
                      <a:pt x="224" y="726"/>
                    </a:lnTo>
                    <a:lnTo>
                      <a:pt x="215" y="723"/>
                    </a:lnTo>
                    <a:lnTo>
                      <a:pt x="196" y="718"/>
                    </a:lnTo>
                    <a:lnTo>
                      <a:pt x="162" y="725"/>
                    </a:lnTo>
                    <a:lnTo>
                      <a:pt x="154" y="726"/>
                    </a:lnTo>
                    <a:lnTo>
                      <a:pt x="150" y="729"/>
                    </a:lnTo>
                    <a:lnTo>
                      <a:pt x="144" y="742"/>
                    </a:lnTo>
                    <a:lnTo>
                      <a:pt x="144" y="747"/>
                    </a:lnTo>
                    <a:lnTo>
                      <a:pt x="141" y="757"/>
                    </a:lnTo>
                    <a:lnTo>
                      <a:pt x="134" y="771"/>
                    </a:lnTo>
                    <a:lnTo>
                      <a:pt x="128" y="781"/>
                    </a:lnTo>
                    <a:lnTo>
                      <a:pt x="125" y="774"/>
                    </a:lnTo>
                    <a:lnTo>
                      <a:pt x="119" y="774"/>
                    </a:lnTo>
                    <a:lnTo>
                      <a:pt x="110" y="769"/>
                    </a:lnTo>
                    <a:lnTo>
                      <a:pt x="101" y="771"/>
                    </a:lnTo>
                    <a:lnTo>
                      <a:pt x="85" y="771"/>
                    </a:lnTo>
                    <a:lnTo>
                      <a:pt x="82" y="773"/>
                    </a:lnTo>
                    <a:lnTo>
                      <a:pt x="80" y="769"/>
                    </a:lnTo>
                    <a:lnTo>
                      <a:pt x="71" y="760"/>
                    </a:lnTo>
                    <a:lnTo>
                      <a:pt x="67" y="744"/>
                    </a:lnTo>
                    <a:lnTo>
                      <a:pt x="62" y="739"/>
                    </a:lnTo>
                    <a:lnTo>
                      <a:pt x="59" y="731"/>
                    </a:lnTo>
                    <a:lnTo>
                      <a:pt x="53" y="725"/>
                    </a:lnTo>
                    <a:lnTo>
                      <a:pt x="48" y="717"/>
                    </a:lnTo>
                    <a:lnTo>
                      <a:pt x="43" y="712"/>
                    </a:lnTo>
                    <a:lnTo>
                      <a:pt x="42" y="707"/>
                    </a:lnTo>
                    <a:lnTo>
                      <a:pt x="42" y="702"/>
                    </a:lnTo>
                    <a:lnTo>
                      <a:pt x="43" y="697"/>
                    </a:lnTo>
                    <a:lnTo>
                      <a:pt x="48" y="692"/>
                    </a:lnTo>
                    <a:lnTo>
                      <a:pt x="55" y="692"/>
                    </a:lnTo>
                    <a:lnTo>
                      <a:pt x="58" y="691"/>
                    </a:lnTo>
                    <a:lnTo>
                      <a:pt x="58" y="686"/>
                    </a:lnTo>
                    <a:lnTo>
                      <a:pt x="50" y="672"/>
                    </a:lnTo>
                    <a:lnTo>
                      <a:pt x="49" y="670"/>
                    </a:lnTo>
                    <a:lnTo>
                      <a:pt x="46" y="667"/>
                    </a:lnTo>
                    <a:lnTo>
                      <a:pt x="46" y="662"/>
                    </a:lnTo>
                    <a:lnTo>
                      <a:pt x="56" y="640"/>
                    </a:lnTo>
                    <a:lnTo>
                      <a:pt x="61" y="632"/>
                    </a:lnTo>
                    <a:lnTo>
                      <a:pt x="65" y="622"/>
                    </a:lnTo>
                    <a:lnTo>
                      <a:pt x="64" y="614"/>
                    </a:lnTo>
                    <a:lnTo>
                      <a:pt x="64" y="603"/>
                    </a:lnTo>
                    <a:lnTo>
                      <a:pt x="62" y="580"/>
                    </a:lnTo>
                    <a:lnTo>
                      <a:pt x="71" y="556"/>
                    </a:lnTo>
                    <a:lnTo>
                      <a:pt x="71" y="545"/>
                    </a:lnTo>
                    <a:lnTo>
                      <a:pt x="53" y="516"/>
                    </a:lnTo>
                    <a:lnTo>
                      <a:pt x="46" y="503"/>
                    </a:lnTo>
                    <a:lnTo>
                      <a:pt x="36" y="494"/>
                    </a:lnTo>
                    <a:lnTo>
                      <a:pt x="33" y="475"/>
                    </a:lnTo>
                    <a:lnTo>
                      <a:pt x="6" y="353"/>
                    </a:lnTo>
                    <a:lnTo>
                      <a:pt x="0" y="319"/>
                    </a:lnTo>
                    <a:lnTo>
                      <a:pt x="102" y="135"/>
                    </a:lnTo>
                    <a:lnTo>
                      <a:pt x="110" y="120"/>
                    </a:lnTo>
                    <a:lnTo>
                      <a:pt x="135" y="93"/>
                    </a:lnTo>
                    <a:lnTo>
                      <a:pt x="151" y="42"/>
                    </a:lnTo>
                    <a:lnTo>
                      <a:pt x="171" y="19"/>
                    </a:lnTo>
                    <a:lnTo>
                      <a:pt x="180" y="19"/>
                    </a:lnTo>
                    <a:lnTo>
                      <a:pt x="206" y="0"/>
                    </a:lnTo>
                    <a:lnTo>
                      <a:pt x="239" y="15"/>
                    </a:lnTo>
                    <a:lnTo>
                      <a:pt x="241" y="11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275" y="16"/>
                    </a:lnTo>
                    <a:lnTo>
                      <a:pt x="301" y="16"/>
                    </a:lnTo>
                    <a:lnTo>
                      <a:pt x="301" y="19"/>
                    </a:lnTo>
                    <a:lnTo>
                      <a:pt x="313" y="21"/>
                    </a:lnTo>
                    <a:lnTo>
                      <a:pt x="328" y="40"/>
                    </a:lnTo>
                    <a:lnTo>
                      <a:pt x="333" y="40"/>
                    </a:lnTo>
                    <a:lnTo>
                      <a:pt x="336" y="56"/>
                    </a:lnTo>
                    <a:lnTo>
                      <a:pt x="344" y="56"/>
                    </a:lnTo>
                    <a:lnTo>
                      <a:pt x="349" y="63"/>
                    </a:lnTo>
                    <a:lnTo>
                      <a:pt x="358" y="66"/>
                    </a:lnTo>
                    <a:lnTo>
                      <a:pt x="364" y="79"/>
                    </a:lnTo>
                    <a:lnTo>
                      <a:pt x="390" y="98"/>
                    </a:lnTo>
                    <a:lnTo>
                      <a:pt x="393" y="109"/>
                    </a:lnTo>
                    <a:lnTo>
                      <a:pt x="405" y="122"/>
                    </a:lnTo>
                    <a:lnTo>
                      <a:pt x="413" y="151"/>
                    </a:lnTo>
                    <a:lnTo>
                      <a:pt x="447" y="210"/>
                    </a:lnTo>
                    <a:lnTo>
                      <a:pt x="444" y="213"/>
                    </a:lnTo>
                    <a:lnTo>
                      <a:pt x="454" y="249"/>
                    </a:lnTo>
                    <a:lnTo>
                      <a:pt x="462" y="255"/>
                    </a:lnTo>
                    <a:lnTo>
                      <a:pt x="487" y="284"/>
                    </a:lnTo>
                    <a:lnTo>
                      <a:pt x="503" y="308"/>
                    </a:lnTo>
                    <a:close/>
                  </a:path>
                </a:pathLst>
              </a:custGeom>
              <a:solidFill>
                <a:srgbClr val="FF0066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3757" y="1734"/>
                <a:ext cx="392" cy="784"/>
              </a:xfrm>
              <a:custGeom>
                <a:avLst/>
                <a:gdLst>
                  <a:gd name="T0" fmla="*/ 156 w 346"/>
                  <a:gd name="T1" fmla="*/ 573 h 707"/>
                  <a:gd name="T2" fmla="*/ 253 w 346"/>
                  <a:gd name="T3" fmla="*/ 566 h 707"/>
                  <a:gd name="T4" fmla="*/ 319 w 346"/>
                  <a:gd name="T5" fmla="*/ 364 h 707"/>
                  <a:gd name="T6" fmla="*/ 229 w 346"/>
                  <a:gd name="T7" fmla="*/ 336 h 707"/>
                  <a:gd name="T8" fmla="*/ 171 w 346"/>
                  <a:gd name="T9" fmla="*/ 370 h 707"/>
                  <a:gd name="T10" fmla="*/ 233 w 346"/>
                  <a:gd name="T11" fmla="*/ 233 h 707"/>
                  <a:gd name="T12" fmla="*/ 402 w 346"/>
                  <a:gd name="T13" fmla="*/ 139 h 707"/>
                  <a:gd name="T14" fmla="*/ 593 w 346"/>
                  <a:gd name="T15" fmla="*/ 75 h 707"/>
                  <a:gd name="T16" fmla="*/ 637 w 346"/>
                  <a:gd name="T17" fmla="*/ 124 h 707"/>
                  <a:gd name="T18" fmla="*/ 740 w 346"/>
                  <a:gd name="T19" fmla="*/ 324 h 707"/>
                  <a:gd name="T20" fmla="*/ 743 w 346"/>
                  <a:gd name="T21" fmla="*/ 379 h 707"/>
                  <a:gd name="T22" fmla="*/ 764 w 346"/>
                  <a:gd name="T23" fmla="*/ 448 h 707"/>
                  <a:gd name="T24" fmla="*/ 759 w 346"/>
                  <a:gd name="T25" fmla="*/ 541 h 707"/>
                  <a:gd name="T26" fmla="*/ 860 w 346"/>
                  <a:gd name="T27" fmla="*/ 610 h 707"/>
                  <a:gd name="T28" fmla="*/ 918 w 346"/>
                  <a:gd name="T29" fmla="*/ 706 h 707"/>
                  <a:gd name="T30" fmla="*/ 992 w 346"/>
                  <a:gd name="T31" fmla="*/ 772 h 707"/>
                  <a:gd name="T32" fmla="*/ 1124 w 346"/>
                  <a:gd name="T33" fmla="*/ 868 h 707"/>
                  <a:gd name="T34" fmla="*/ 1178 w 346"/>
                  <a:gd name="T35" fmla="*/ 847 h 707"/>
                  <a:gd name="T36" fmla="*/ 1278 w 346"/>
                  <a:gd name="T37" fmla="*/ 888 h 707"/>
                  <a:gd name="T38" fmla="*/ 1365 w 346"/>
                  <a:gd name="T39" fmla="*/ 1106 h 707"/>
                  <a:gd name="T40" fmla="*/ 1107 w 346"/>
                  <a:gd name="T41" fmla="*/ 1305 h 707"/>
                  <a:gd name="T42" fmla="*/ 1025 w 346"/>
                  <a:gd name="T43" fmla="*/ 1313 h 707"/>
                  <a:gd name="T44" fmla="*/ 996 w 346"/>
                  <a:gd name="T45" fmla="*/ 1385 h 707"/>
                  <a:gd name="T46" fmla="*/ 996 w 346"/>
                  <a:gd name="T47" fmla="*/ 1438 h 707"/>
                  <a:gd name="T48" fmla="*/ 881 w 346"/>
                  <a:gd name="T49" fmla="*/ 1476 h 707"/>
                  <a:gd name="T50" fmla="*/ 818 w 346"/>
                  <a:gd name="T51" fmla="*/ 1517 h 707"/>
                  <a:gd name="T52" fmla="*/ 743 w 346"/>
                  <a:gd name="T53" fmla="*/ 1538 h 707"/>
                  <a:gd name="T54" fmla="*/ 791 w 346"/>
                  <a:gd name="T55" fmla="*/ 1611 h 707"/>
                  <a:gd name="T56" fmla="*/ 778 w 346"/>
                  <a:gd name="T57" fmla="*/ 1750 h 707"/>
                  <a:gd name="T58" fmla="*/ 838 w 346"/>
                  <a:gd name="T59" fmla="*/ 1824 h 707"/>
                  <a:gd name="T60" fmla="*/ 860 w 346"/>
                  <a:gd name="T61" fmla="*/ 1854 h 707"/>
                  <a:gd name="T62" fmla="*/ 761 w 346"/>
                  <a:gd name="T63" fmla="*/ 1938 h 707"/>
                  <a:gd name="T64" fmla="*/ 679 w 346"/>
                  <a:gd name="T65" fmla="*/ 1933 h 707"/>
                  <a:gd name="T66" fmla="*/ 628 w 346"/>
                  <a:gd name="T67" fmla="*/ 1999 h 707"/>
                  <a:gd name="T68" fmla="*/ 562 w 346"/>
                  <a:gd name="T69" fmla="*/ 2107 h 707"/>
                  <a:gd name="T70" fmla="*/ 554 w 346"/>
                  <a:gd name="T71" fmla="*/ 2167 h 707"/>
                  <a:gd name="T72" fmla="*/ 438 w 346"/>
                  <a:gd name="T73" fmla="*/ 2203 h 707"/>
                  <a:gd name="T74" fmla="*/ 332 w 346"/>
                  <a:gd name="T75" fmla="*/ 1911 h 707"/>
                  <a:gd name="T76" fmla="*/ 270 w 346"/>
                  <a:gd name="T77" fmla="*/ 1743 h 707"/>
                  <a:gd name="T78" fmla="*/ 210 w 346"/>
                  <a:gd name="T79" fmla="*/ 1582 h 707"/>
                  <a:gd name="T80" fmla="*/ 206 w 346"/>
                  <a:gd name="T81" fmla="*/ 1498 h 707"/>
                  <a:gd name="T82" fmla="*/ 186 w 346"/>
                  <a:gd name="T83" fmla="*/ 1412 h 707"/>
                  <a:gd name="T84" fmla="*/ 182 w 346"/>
                  <a:gd name="T85" fmla="*/ 1342 h 707"/>
                  <a:gd name="T86" fmla="*/ 276 w 346"/>
                  <a:gd name="T87" fmla="*/ 1212 h 707"/>
                  <a:gd name="T88" fmla="*/ 416 w 346"/>
                  <a:gd name="T89" fmla="*/ 1235 h 707"/>
                  <a:gd name="T90" fmla="*/ 448 w 346"/>
                  <a:gd name="T91" fmla="*/ 1179 h 707"/>
                  <a:gd name="T92" fmla="*/ 292 w 346"/>
                  <a:gd name="T93" fmla="*/ 1121 h 707"/>
                  <a:gd name="T94" fmla="*/ 324 w 346"/>
                  <a:gd name="T95" fmla="*/ 1087 h 707"/>
                  <a:gd name="T96" fmla="*/ 229 w 346"/>
                  <a:gd name="T97" fmla="*/ 1038 h 707"/>
                  <a:gd name="T98" fmla="*/ 142 w 346"/>
                  <a:gd name="T99" fmla="*/ 960 h 707"/>
                  <a:gd name="T100" fmla="*/ 122 w 346"/>
                  <a:gd name="T101" fmla="*/ 803 h 707"/>
                  <a:gd name="T102" fmla="*/ 0 w 346"/>
                  <a:gd name="T103" fmla="*/ 690 h 7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6"/>
                  <a:gd name="T157" fmla="*/ 0 h 707"/>
                  <a:gd name="T158" fmla="*/ 346 w 346"/>
                  <a:gd name="T159" fmla="*/ 707 h 7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6" h="707">
                    <a:moveTo>
                      <a:pt x="0" y="221"/>
                    </a:moveTo>
                    <a:lnTo>
                      <a:pt x="9" y="213"/>
                    </a:lnTo>
                    <a:lnTo>
                      <a:pt x="30" y="189"/>
                    </a:lnTo>
                    <a:lnTo>
                      <a:pt x="39" y="184"/>
                    </a:lnTo>
                    <a:lnTo>
                      <a:pt x="45" y="179"/>
                    </a:lnTo>
                    <a:lnTo>
                      <a:pt x="46" y="175"/>
                    </a:lnTo>
                    <a:lnTo>
                      <a:pt x="53" y="175"/>
                    </a:lnTo>
                    <a:lnTo>
                      <a:pt x="64" y="181"/>
                    </a:lnTo>
                    <a:lnTo>
                      <a:pt x="71" y="178"/>
                    </a:lnTo>
                    <a:lnTo>
                      <a:pt x="76" y="160"/>
                    </a:lnTo>
                    <a:lnTo>
                      <a:pt x="82" y="157"/>
                    </a:lnTo>
                    <a:lnTo>
                      <a:pt x="80" y="117"/>
                    </a:lnTo>
                    <a:lnTo>
                      <a:pt x="76" y="112"/>
                    </a:lnTo>
                    <a:lnTo>
                      <a:pt x="70" y="112"/>
                    </a:lnTo>
                    <a:lnTo>
                      <a:pt x="59" y="106"/>
                    </a:lnTo>
                    <a:lnTo>
                      <a:pt x="58" y="107"/>
                    </a:lnTo>
                    <a:lnTo>
                      <a:pt x="58" y="115"/>
                    </a:lnTo>
                    <a:lnTo>
                      <a:pt x="53" y="120"/>
                    </a:lnTo>
                    <a:lnTo>
                      <a:pt x="49" y="117"/>
                    </a:lnTo>
                    <a:lnTo>
                      <a:pt x="43" y="118"/>
                    </a:lnTo>
                    <a:lnTo>
                      <a:pt x="42" y="96"/>
                    </a:lnTo>
                    <a:lnTo>
                      <a:pt x="43" y="91"/>
                    </a:lnTo>
                    <a:lnTo>
                      <a:pt x="53" y="85"/>
                    </a:lnTo>
                    <a:lnTo>
                      <a:pt x="59" y="74"/>
                    </a:lnTo>
                    <a:lnTo>
                      <a:pt x="64" y="70"/>
                    </a:lnTo>
                    <a:lnTo>
                      <a:pt x="80" y="69"/>
                    </a:lnTo>
                    <a:lnTo>
                      <a:pt x="99" y="61"/>
                    </a:lnTo>
                    <a:lnTo>
                      <a:pt x="102" y="45"/>
                    </a:lnTo>
                    <a:lnTo>
                      <a:pt x="110" y="14"/>
                    </a:lnTo>
                    <a:lnTo>
                      <a:pt x="129" y="6"/>
                    </a:lnTo>
                    <a:lnTo>
                      <a:pt x="137" y="16"/>
                    </a:lnTo>
                    <a:lnTo>
                      <a:pt x="150" y="24"/>
                    </a:lnTo>
                    <a:lnTo>
                      <a:pt x="156" y="13"/>
                    </a:lnTo>
                    <a:lnTo>
                      <a:pt x="166" y="0"/>
                    </a:lnTo>
                    <a:lnTo>
                      <a:pt x="178" y="17"/>
                    </a:lnTo>
                    <a:lnTo>
                      <a:pt x="162" y="40"/>
                    </a:lnTo>
                    <a:lnTo>
                      <a:pt x="166" y="54"/>
                    </a:lnTo>
                    <a:lnTo>
                      <a:pt x="177" y="61"/>
                    </a:lnTo>
                    <a:lnTo>
                      <a:pt x="180" y="85"/>
                    </a:lnTo>
                    <a:lnTo>
                      <a:pt x="187" y="104"/>
                    </a:lnTo>
                    <a:lnTo>
                      <a:pt x="190" y="107"/>
                    </a:lnTo>
                    <a:lnTo>
                      <a:pt x="189" y="109"/>
                    </a:lnTo>
                    <a:lnTo>
                      <a:pt x="190" y="110"/>
                    </a:lnTo>
                    <a:lnTo>
                      <a:pt x="189" y="122"/>
                    </a:lnTo>
                    <a:lnTo>
                      <a:pt x="183" y="128"/>
                    </a:lnTo>
                    <a:lnTo>
                      <a:pt x="181" y="134"/>
                    </a:lnTo>
                    <a:lnTo>
                      <a:pt x="193" y="141"/>
                    </a:lnTo>
                    <a:lnTo>
                      <a:pt x="194" y="144"/>
                    </a:lnTo>
                    <a:lnTo>
                      <a:pt x="199" y="146"/>
                    </a:lnTo>
                    <a:lnTo>
                      <a:pt x="197" y="149"/>
                    </a:lnTo>
                    <a:lnTo>
                      <a:pt x="193" y="157"/>
                    </a:lnTo>
                    <a:lnTo>
                      <a:pt x="192" y="173"/>
                    </a:lnTo>
                    <a:lnTo>
                      <a:pt x="194" y="176"/>
                    </a:lnTo>
                    <a:lnTo>
                      <a:pt x="202" y="176"/>
                    </a:lnTo>
                    <a:lnTo>
                      <a:pt x="221" y="183"/>
                    </a:lnTo>
                    <a:lnTo>
                      <a:pt x="218" y="195"/>
                    </a:lnTo>
                    <a:lnTo>
                      <a:pt x="224" y="199"/>
                    </a:lnTo>
                    <a:lnTo>
                      <a:pt x="223" y="215"/>
                    </a:lnTo>
                    <a:lnTo>
                      <a:pt x="226" y="227"/>
                    </a:lnTo>
                    <a:lnTo>
                      <a:pt x="232" y="227"/>
                    </a:lnTo>
                    <a:lnTo>
                      <a:pt x="235" y="232"/>
                    </a:lnTo>
                    <a:lnTo>
                      <a:pt x="238" y="234"/>
                    </a:lnTo>
                    <a:lnTo>
                      <a:pt x="246" y="245"/>
                    </a:lnTo>
                    <a:lnTo>
                      <a:pt x="251" y="247"/>
                    </a:lnTo>
                    <a:lnTo>
                      <a:pt x="255" y="266"/>
                    </a:lnTo>
                    <a:lnTo>
                      <a:pt x="266" y="264"/>
                    </a:lnTo>
                    <a:lnTo>
                      <a:pt x="276" y="264"/>
                    </a:lnTo>
                    <a:lnTo>
                      <a:pt x="284" y="279"/>
                    </a:lnTo>
                    <a:lnTo>
                      <a:pt x="287" y="280"/>
                    </a:lnTo>
                    <a:lnTo>
                      <a:pt x="291" y="276"/>
                    </a:lnTo>
                    <a:lnTo>
                      <a:pt x="292" y="272"/>
                    </a:lnTo>
                    <a:lnTo>
                      <a:pt x="298" y="271"/>
                    </a:lnTo>
                    <a:lnTo>
                      <a:pt x="303" y="271"/>
                    </a:lnTo>
                    <a:lnTo>
                      <a:pt x="315" y="271"/>
                    </a:lnTo>
                    <a:lnTo>
                      <a:pt x="322" y="274"/>
                    </a:lnTo>
                    <a:lnTo>
                      <a:pt x="324" y="285"/>
                    </a:lnTo>
                    <a:lnTo>
                      <a:pt x="325" y="332"/>
                    </a:lnTo>
                    <a:lnTo>
                      <a:pt x="327" y="341"/>
                    </a:lnTo>
                    <a:lnTo>
                      <a:pt x="327" y="354"/>
                    </a:lnTo>
                    <a:lnTo>
                      <a:pt x="346" y="354"/>
                    </a:lnTo>
                    <a:lnTo>
                      <a:pt x="344" y="364"/>
                    </a:lnTo>
                    <a:lnTo>
                      <a:pt x="316" y="388"/>
                    </a:lnTo>
                    <a:lnTo>
                      <a:pt x="284" y="418"/>
                    </a:lnTo>
                    <a:lnTo>
                      <a:pt x="281" y="418"/>
                    </a:lnTo>
                    <a:lnTo>
                      <a:pt x="275" y="423"/>
                    </a:lnTo>
                    <a:lnTo>
                      <a:pt x="269" y="420"/>
                    </a:lnTo>
                    <a:lnTo>
                      <a:pt x="263" y="421"/>
                    </a:lnTo>
                    <a:lnTo>
                      <a:pt x="260" y="421"/>
                    </a:lnTo>
                    <a:lnTo>
                      <a:pt x="258" y="426"/>
                    </a:lnTo>
                    <a:lnTo>
                      <a:pt x="252" y="431"/>
                    </a:lnTo>
                    <a:lnTo>
                      <a:pt x="252" y="439"/>
                    </a:lnTo>
                    <a:lnTo>
                      <a:pt x="252" y="444"/>
                    </a:lnTo>
                    <a:lnTo>
                      <a:pt x="252" y="449"/>
                    </a:lnTo>
                    <a:lnTo>
                      <a:pt x="252" y="457"/>
                    </a:lnTo>
                    <a:lnTo>
                      <a:pt x="254" y="458"/>
                    </a:lnTo>
                    <a:lnTo>
                      <a:pt x="252" y="461"/>
                    </a:lnTo>
                    <a:lnTo>
                      <a:pt x="243" y="461"/>
                    </a:lnTo>
                    <a:lnTo>
                      <a:pt x="235" y="463"/>
                    </a:lnTo>
                    <a:lnTo>
                      <a:pt x="229" y="468"/>
                    </a:lnTo>
                    <a:lnTo>
                      <a:pt x="223" y="474"/>
                    </a:lnTo>
                    <a:lnTo>
                      <a:pt x="215" y="476"/>
                    </a:lnTo>
                    <a:lnTo>
                      <a:pt x="214" y="479"/>
                    </a:lnTo>
                    <a:lnTo>
                      <a:pt x="212" y="484"/>
                    </a:lnTo>
                    <a:lnTo>
                      <a:pt x="208" y="487"/>
                    </a:lnTo>
                    <a:lnTo>
                      <a:pt x="203" y="489"/>
                    </a:lnTo>
                    <a:lnTo>
                      <a:pt x="203" y="487"/>
                    </a:lnTo>
                    <a:lnTo>
                      <a:pt x="197" y="489"/>
                    </a:lnTo>
                    <a:lnTo>
                      <a:pt x="189" y="493"/>
                    </a:lnTo>
                    <a:lnTo>
                      <a:pt x="186" y="501"/>
                    </a:lnTo>
                    <a:lnTo>
                      <a:pt x="187" y="503"/>
                    </a:lnTo>
                    <a:lnTo>
                      <a:pt x="197" y="505"/>
                    </a:lnTo>
                    <a:lnTo>
                      <a:pt x="200" y="517"/>
                    </a:lnTo>
                    <a:lnTo>
                      <a:pt x="205" y="527"/>
                    </a:lnTo>
                    <a:lnTo>
                      <a:pt x="202" y="534"/>
                    </a:lnTo>
                    <a:lnTo>
                      <a:pt x="196" y="546"/>
                    </a:lnTo>
                    <a:lnTo>
                      <a:pt x="197" y="562"/>
                    </a:lnTo>
                    <a:lnTo>
                      <a:pt x="199" y="574"/>
                    </a:lnTo>
                    <a:lnTo>
                      <a:pt x="202" y="575"/>
                    </a:lnTo>
                    <a:lnTo>
                      <a:pt x="205" y="577"/>
                    </a:lnTo>
                    <a:lnTo>
                      <a:pt x="212" y="585"/>
                    </a:lnTo>
                    <a:lnTo>
                      <a:pt x="217" y="590"/>
                    </a:lnTo>
                    <a:lnTo>
                      <a:pt x="218" y="591"/>
                    </a:lnTo>
                    <a:lnTo>
                      <a:pt x="221" y="593"/>
                    </a:lnTo>
                    <a:lnTo>
                      <a:pt x="218" y="594"/>
                    </a:lnTo>
                    <a:lnTo>
                      <a:pt x="215" y="612"/>
                    </a:lnTo>
                    <a:lnTo>
                      <a:pt x="202" y="614"/>
                    </a:lnTo>
                    <a:lnTo>
                      <a:pt x="196" y="622"/>
                    </a:lnTo>
                    <a:lnTo>
                      <a:pt x="193" y="622"/>
                    </a:lnTo>
                    <a:lnTo>
                      <a:pt x="183" y="618"/>
                    </a:lnTo>
                    <a:lnTo>
                      <a:pt x="180" y="618"/>
                    </a:lnTo>
                    <a:lnTo>
                      <a:pt x="178" y="620"/>
                    </a:lnTo>
                    <a:lnTo>
                      <a:pt x="172" y="620"/>
                    </a:lnTo>
                    <a:lnTo>
                      <a:pt x="171" y="618"/>
                    </a:lnTo>
                    <a:lnTo>
                      <a:pt x="166" y="622"/>
                    </a:lnTo>
                    <a:lnTo>
                      <a:pt x="165" y="623"/>
                    </a:lnTo>
                    <a:lnTo>
                      <a:pt x="159" y="641"/>
                    </a:lnTo>
                    <a:lnTo>
                      <a:pt x="159" y="676"/>
                    </a:lnTo>
                    <a:lnTo>
                      <a:pt x="156" y="679"/>
                    </a:lnTo>
                    <a:lnTo>
                      <a:pt x="153" y="679"/>
                    </a:lnTo>
                    <a:lnTo>
                      <a:pt x="143" y="675"/>
                    </a:lnTo>
                    <a:lnTo>
                      <a:pt x="138" y="678"/>
                    </a:lnTo>
                    <a:lnTo>
                      <a:pt x="134" y="683"/>
                    </a:lnTo>
                    <a:lnTo>
                      <a:pt x="138" y="686"/>
                    </a:lnTo>
                    <a:lnTo>
                      <a:pt x="140" y="695"/>
                    </a:lnTo>
                    <a:lnTo>
                      <a:pt x="134" y="702"/>
                    </a:lnTo>
                    <a:lnTo>
                      <a:pt x="134" y="700"/>
                    </a:lnTo>
                    <a:lnTo>
                      <a:pt x="111" y="699"/>
                    </a:lnTo>
                    <a:lnTo>
                      <a:pt x="111" y="707"/>
                    </a:lnTo>
                    <a:lnTo>
                      <a:pt x="89" y="705"/>
                    </a:lnTo>
                    <a:lnTo>
                      <a:pt x="86" y="695"/>
                    </a:lnTo>
                    <a:lnTo>
                      <a:pt x="86" y="622"/>
                    </a:lnTo>
                    <a:lnTo>
                      <a:pt x="85" y="612"/>
                    </a:lnTo>
                    <a:lnTo>
                      <a:pt x="79" y="599"/>
                    </a:lnTo>
                    <a:lnTo>
                      <a:pt x="71" y="588"/>
                    </a:lnTo>
                    <a:lnTo>
                      <a:pt x="68" y="578"/>
                    </a:lnTo>
                    <a:lnTo>
                      <a:pt x="68" y="559"/>
                    </a:lnTo>
                    <a:lnTo>
                      <a:pt x="70" y="550"/>
                    </a:lnTo>
                    <a:lnTo>
                      <a:pt x="68" y="535"/>
                    </a:lnTo>
                    <a:lnTo>
                      <a:pt x="67" y="530"/>
                    </a:lnTo>
                    <a:lnTo>
                      <a:pt x="53" y="508"/>
                    </a:lnTo>
                    <a:lnTo>
                      <a:pt x="48" y="498"/>
                    </a:lnTo>
                    <a:lnTo>
                      <a:pt x="50" y="495"/>
                    </a:lnTo>
                    <a:lnTo>
                      <a:pt x="53" y="485"/>
                    </a:lnTo>
                    <a:lnTo>
                      <a:pt x="52" y="481"/>
                    </a:lnTo>
                    <a:lnTo>
                      <a:pt x="50" y="476"/>
                    </a:lnTo>
                    <a:lnTo>
                      <a:pt x="52" y="469"/>
                    </a:lnTo>
                    <a:lnTo>
                      <a:pt x="46" y="457"/>
                    </a:lnTo>
                    <a:lnTo>
                      <a:pt x="48" y="452"/>
                    </a:lnTo>
                    <a:lnTo>
                      <a:pt x="50" y="447"/>
                    </a:lnTo>
                    <a:lnTo>
                      <a:pt x="53" y="442"/>
                    </a:lnTo>
                    <a:lnTo>
                      <a:pt x="55" y="433"/>
                    </a:lnTo>
                    <a:lnTo>
                      <a:pt x="46" y="429"/>
                    </a:lnTo>
                    <a:lnTo>
                      <a:pt x="45" y="417"/>
                    </a:lnTo>
                    <a:lnTo>
                      <a:pt x="46" y="405"/>
                    </a:lnTo>
                    <a:lnTo>
                      <a:pt x="53" y="399"/>
                    </a:lnTo>
                    <a:lnTo>
                      <a:pt x="70" y="389"/>
                    </a:lnTo>
                    <a:lnTo>
                      <a:pt x="80" y="396"/>
                    </a:lnTo>
                    <a:lnTo>
                      <a:pt x="99" y="399"/>
                    </a:lnTo>
                    <a:lnTo>
                      <a:pt x="99" y="397"/>
                    </a:lnTo>
                    <a:lnTo>
                      <a:pt x="105" y="397"/>
                    </a:lnTo>
                    <a:lnTo>
                      <a:pt x="117" y="396"/>
                    </a:lnTo>
                    <a:lnTo>
                      <a:pt x="122" y="389"/>
                    </a:lnTo>
                    <a:lnTo>
                      <a:pt x="122" y="384"/>
                    </a:lnTo>
                    <a:lnTo>
                      <a:pt x="114" y="378"/>
                    </a:lnTo>
                    <a:lnTo>
                      <a:pt x="110" y="380"/>
                    </a:lnTo>
                    <a:lnTo>
                      <a:pt x="91" y="375"/>
                    </a:lnTo>
                    <a:lnTo>
                      <a:pt x="92" y="368"/>
                    </a:lnTo>
                    <a:lnTo>
                      <a:pt x="74" y="360"/>
                    </a:lnTo>
                    <a:lnTo>
                      <a:pt x="71" y="356"/>
                    </a:lnTo>
                    <a:lnTo>
                      <a:pt x="73" y="349"/>
                    </a:lnTo>
                    <a:lnTo>
                      <a:pt x="82" y="349"/>
                    </a:lnTo>
                    <a:lnTo>
                      <a:pt x="82" y="348"/>
                    </a:lnTo>
                    <a:lnTo>
                      <a:pt x="77" y="341"/>
                    </a:lnTo>
                    <a:lnTo>
                      <a:pt x="71" y="340"/>
                    </a:lnTo>
                    <a:lnTo>
                      <a:pt x="70" y="341"/>
                    </a:lnTo>
                    <a:lnTo>
                      <a:pt x="58" y="333"/>
                    </a:lnTo>
                    <a:lnTo>
                      <a:pt x="45" y="317"/>
                    </a:lnTo>
                    <a:lnTo>
                      <a:pt x="45" y="314"/>
                    </a:lnTo>
                    <a:lnTo>
                      <a:pt x="37" y="311"/>
                    </a:lnTo>
                    <a:lnTo>
                      <a:pt x="36" y="308"/>
                    </a:lnTo>
                    <a:lnTo>
                      <a:pt x="42" y="287"/>
                    </a:lnTo>
                    <a:lnTo>
                      <a:pt x="34" y="284"/>
                    </a:lnTo>
                    <a:lnTo>
                      <a:pt x="36" y="276"/>
                    </a:lnTo>
                    <a:lnTo>
                      <a:pt x="30" y="258"/>
                    </a:lnTo>
                    <a:lnTo>
                      <a:pt x="15" y="253"/>
                    </a:lnTo>
                    <a:lnTo>
                      <a:pt x="12" y="245"/>
                    </a:lnTo>
                    <a:lnTo>
                      <a:pt x="6" y="235"/>
                    </a:lnTo>
                    <a:lnTo>
                      <a:pt x="0" y="2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9999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3" name="Freeform 66"/>
              <p:cNvSpPr>
                <a:spLocks/>
              </p:cNvSpPr>
              <p:nvPr/>
            </p:nvSpPr>
            <p:spPr bwMode="auto">
              <a:xfrm>
                <a:off x="3596" y="2280"/>
                <a:ext cx="580" cy="567"/>
              </a:xfrm>
              <a:custGeom>
                <a:avLst/>
                <a:gdLst>
                  <a:gd name="T0" fmla="*/ 53 w 514"/>
                  <a:gd name="T1" fmla="*/ 686 h 511"/>
                  <a:gd name="T2" fmla="*/ 77 w 514"/>
                  <a:gd name="T3" fmla="*/ 831 h 511"/>
                  <a:gd name="T4" fmla="*/ 157 w 514"/>
                  <a:gd name="T5" fmla="*/ 885 h 511"/>
                  <a:gd name="T6" fmla="*/ 270 w 514"/>
                  <a:gd name="T7" fmla="*/ 952 h 511"/>
                  <a:gd name="T8" fmla="*/ 319 w 514"/>
                  <a:gd name="T9" fmla="*/ 970 h 511"/>
                  <a:gd name="T10" fmla="*/ 388 w 514"/>
                  <a:gd name="T11" fmla="*/ 968 h 511"/>
                  <a:gd name="T12" fmla="*/ 478 w 514"/>
                  <a:gd name="T13" fmla="*/ 869 h 511"/>
                  <a:gd name="T14" fmla="*/ 537 w 514"/>
                  <a:gd name="T15" fmla="*/ 919 h 511"/>
                  <a:gd name="T16" fmla="*/ 513 w 514"/>
                  <a:gd name="T17" fmla="*/ 1009 h 511"/>
                  <a:gd name="T18" fmla="*/ 537 w 514"/>
                  <a:gd name="T19" fmla="*/ 1080 h 511"/>
                  <a:gd name="T20" fmla="*/ 539 w 514"/>
                  <a:gd name="T21" fmla="*/ 1161 h 511"/>
                  <a:gd name="T22" fmla="*/ 478 w 514"/>
                  <a:gd name="T23" fmla="*/ 1308 h 511"/>
                  <a:gd name="T24" fmla="*/ 517 w 514"/>
                  <a:gd name="T25" fmla="*/ 1345 h 511"/>
                  <a:gd name="T26" fmla="*/ 647 w 514"/>
                  <a:gd name="T27" fmla="*/ 1384 h 511"/>
                  <a:gd name="T28" fmla="*/ 756 w 514"/>
                  <a:gd name="T29" fmla="*/ 1448 h 511"/>
                  <a:gd name="T30" fmla="*/ 841 w 514"/>
                  <a:gd name="T31" fmla="*/ 1495 h 511"/>
                  <a:gd name="T32" fmla="*/ 908 w 514"/>
                  <a:gd name="T33" fmla="*/ 1438 h 511"/>
                  <a:gd name="T34" fmla="*/ 1018 w 514"/>
                  <a:gd name="T35" fmla="*/ 1428 h 511"/>
                  <a:gd name="T36" fmla="*/ 1141 w 514"/>
                  <a:gd name="T37" fmla="*/ 1495 h 511"/>
                  <a:gd name="T38" fmla="*/ 1230 w 514"/>
                  <a:gd name="T39" fmla="*/ 1513 h 511"/>
                  <a:gd name="T40" fmla="*/ 1267 w 514"/>
                  <a:gd name="T41" fmla="*/ 1462 h 511"/>
                  <a:gd name="T42" fmla="*/ 1385 w 514"/>
                  <a:gd name="T43" fmla="*/ 1512 h 511"/>
                  <a:gd name="T44" fmla="*/ 1414 w 514"/>
                  <a:gd name="T45" fmla="*/ 1518 h 511"/>
                  <a:gd name="T46" fmla="*/ 1436 w 514"/>
                  <a:gd name="T47" fmla="*/ 1469 h 511"/>
                  <a:gd name="T48" fmla="*/ 1501 w 514"/>
                  <a:gd name="T49" fmla="*/ 1424 h 511"/>
                  <a:gd name="T50" fmla="*/ 1539 w 514"/>
                  <a:gd name="T51" fmla="*/ 1461 h 511"/>
                  <a:gd name="T52" fmla="*/ 1640 w 514"/>
                  <a:gd name="T53" fmla="*/ 1571 h 511"/>
                  <a:gd name="T54" fmla="*/ 1694 w 514"/>
                  <a:gd name="T55" fmla="*/ 1555 h 511"/>
                  <a:gd name="T56" fmla="*/ 1755 w 514"/>
                  <a:gd name="T57" fmla="*/ 1586 h 511"/>
                  <a:gd name="T58" fmla="*/ 1801 w 514"/>
                  <a:gd name="T59" fmla="*/ 1596 h 511"/>
                  <a:gd name="T60" fmla="*/ 1851 w 514"/>
                  <a:gd name="T61" fmla="*/ 1603 h 511"/>
                  <a:gd name="T62" fmla="*/ 1855 w 514"/>
                  <a:gd name="T63" fmla="*/ 1530 h 511"/>
                  <a:gd name="T64" fmla="*/ 1912 w 514"/>
                  <a:gd name="T65" fmla="*/ 1505 h 511"/>
                  <a:gd name="T66" fmla="*/ 1883 w 514"/>
                  <a:gd name="T67" fmla="*/ 1451 h 511"/>
                  <a:gd name="T68" fmla="*/ 1921 w 514"/>
                  <a:gd name="T69" fmla="*/ 1379 h 511"/>
                  <a:gd name="T70" fmla="*/ 1930 w 514"/>
                  <a:gd name="T71" fmla="*/ 1318 h 511"/>
                  <a:gd name="T72" fmla="*/ 1930 w 514"/>
                  <a:gd name="T73" fmla="*/ 1272 h 511"/>
                  <a:gd name="T74" fmla="*/ 1892 w 514"/>
                  <a:gd name="T75" fmla="*/ 1208 h 511"/>
                  <a:gd name="T76" fmla="*/ 1877 w 514"/>
                  <a:gd name="T77" fmla="*/ 1108 h 511"/>
                  <a:gd name="T78" fmla="*/ 1663 w 514"/>
                  <a:gd name="T79" fmla="*/ 1076 h 511"/>
                  <a:gd name="T80" fmla="*/ 1501 w 514"/>
                  <a:gd name="T81" fmla="*/ 1055 h 511"/>
                  <a:gd name="T82" fmla="*/ 1430 w 514"/>
                  <a:gd name="T83" fmla="*/ 946 h 511"/>
                  <a:gd name="T84" fmla="*/ 1353 w 514"/>
                  <a:gd name="T85" fmla="*/ 940 h 511"/>
                  <a:gd name="T86" fmla="*/ 1099 w 514"/>
                  <a:gd name="T87" fmla="*/ 869 h 511"/>
                  <a:gd name="T88" fmla="*/ 1141 w 514"/>
                  <a:gd name="T89" fmla="*/ 790 h 511"/>
                  <a:gd name="T90" fmla="*/ 1093 w 514"/>
                  <a:gd name="T91" fmla="*/ 686 h 511"/>
                  <a:gd name="T92" fmla="*/ 1045 w 514"/>
                  <a:gd name="T93" fmla="*/ 660 h 511"/>
                  <a:gd name="T94" fmla="*/ 880 w 514"/>
                  <a:gd name="T95" fmla="*/ 669 h 511"/>
                  <a:gd name="T96" fmla="*/ 859 w 514"/>
                  <a:gd name="T97" fmla="*/ 377 h 511"/>
                  <a:gd name="T98" fmla="*/ 799 w 514"/>
                  <a:gd name="T99" fmla="*/ 210 h 511"/>
                  <a:gd name="T100" fmla="*/ 740 w 514"/>
                  <a:gd name="T101" fmla="*/ 50 h 511"/>
                  <a:gd name="T102" fmla="*/ 701 w 514"/>
                  <a:gd name="T103" fmla="*/ 0 h 511"/>
                  <a:gd name="T104" fmla="*/ 712 w 514"/>
                  <a:gd name="T105" fmla="*/ 33 h 511"/>
                  <a:gd name="T106" fmla="*/ 629 w 514"/>
                  <a:gd name="T107" fmla="*/ 92 h 511"/>
                  <a:gd name="T108" fmla="*/ 539 w 514"/>
                  <a:gd name="T109" fmla="*/ 175 h 511"/>
                  <a:gd name="T110" fmla="*/ 542 w 514"/>
                  <a:gd name="T111" fmla="*/ 287 h 511"/>
                  <a:gd name="T112" fmla="*/ 310 w 514"/>
                  <a:gd name="T113" fmla="*/ 536 h 511"/>
                  <a:gd name="T114" fmla="*/ 130 w 514"/>
                  <a:gd name="T115" fmla="*/ 573 h 511"/>
                  <a:gd name="T116" fmla="*/ 33 w 514"/>
                  <a:gd name="T117" fmla="*/ 626 h 5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511"/>
                  <a:gd name="T179" fmla="*/ 514 w 514"/>
                  <a:gd name="T180" fmla="*/ 511 h 5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511">
                    <a:moveTo>
                      <a:pt x="0" y="208"/>
                    </a:moveTo>
                    <a:lnTo>
                      <a:pt x="2" y="211"/>
                    </a:lnTo>
                    <a:lnTo>
                      <a:pt x="8" y="213"/>
                    </a:lnTo>
                    <a:lnTo>
                      <a:pt x="14" y="218"/>
                    </a:lnTo>
                    <a:lnTo>
                      <a:pt x="15" y="221"/>
                    </a:lnTo>
                    <a:lnTo>
                      <a:pt x="15" y="253"/>
                    </a:lnTo>
                    <a:lnTo>
                      <a:pt x="18" y="258"/>
                    </a:lnTo>
                    <a:lnTo>
                      <a:pt x="20" y="264"/>
                    </a:lnTo>
                    <a:lnTo>
                      <a:pt x="30" y="277"/>
                    </a:lnTo>
                    <a:lnTo>
                      <a:pt x="33" y="277"/>
                    </a:lnTo>
                    <a:lnTo>
                      <a:pt x="35" y="279"/>
                    </a:lnTo>
                    <a:lnTo>
                      <a:pt x="41" y="282"/>
                    </a:lnTo>
                    <a:lnTo>
                      <a:pt x="45" y="282"/>
                    </a:lnTo>
                    <a:lnTo>
                      <a:pt x="49" y="287"/>
                    </a:lnTo>
                    <a:lnTo>
                      <a:pt x="57" y="290"/>
                    </a:lnTo>
                    <a:lnTo>
                      <a:pt x="72" y="304"/>
                    </a:lnTo>
                    <a:lnTo>
                      <a:pt x="75" y="314"/>
                    </a:lnTo>
                    <a:lnTo>
                      <a:pt x="79" y="320"/>
                    </a:lnTo>
                    <a:lnTo>
                      <a:pt x="84" y="317"/>
                    </a:lnTo>
                    <a:lnTo>
                      <a:pt x="84" y="309"/>
                    </a:lnTo>
                    <a:lnTo>
                      <a:pt x="85" y="308"/>
                    </a:lnTo>
                    <a:lnTo>
                      <a:pt x="94" y="312"/>
                    </a:lnTo>
                    <a:lnTo>
                      <a:pt x="100" y="312"/>
                    </a:lnTo>
                    <a:lnTo>
                      <a:pt x="103" y="308"/>
                    </a:lnTo>
                    <a:lnTo>
                      <a:pt x="115" y="296"/>
                    </a:lnTo>
                    <a:lnTo>
                      <a:pt x="119" y="290"/>
                    </a:lnTo>
                    <a:lnTo>
                      <a:pt x="121" y="275"/>
                    </a:lnTo>
                    <a:lnTo>
                      <a:pt x="127" y="277"/>
                    </a:lnTo>
                    <a:lnTo>
                      <a:pt x="131" y="283"/>
                    </a:lnTo>
                    <a:lnTo>
                      <a:pt x="137" y="287"/>
                    </a:lnTo>
                    <a:lnTo>
                      <a:pt x="140" y="287"/>
                    </a:lnTo>
                    <a:lnTo>
                      <a:pt x="142" y="292"/>
                    </a:lnTo>
                    <a:lnTo>
                      <a:pt x="142" y="298"/>
                    </a:lnTo>
                    <a:lnTo>
                      <a:pt x="144" y="304"/>
                    </a:lnTo>
                    <a:lnTo>
                      <a:pt x="142" y="316"/>
                    </a:lnTo>
                    <a:lnTo>
                      <a:pt x="136" y="322"/>
                    </a:lnTo>
                    <a:lnTo>
                      <a:pt x="133" y="325"/>
                    </a:lnTo>
                    <a:lnTo>
                      <a:pt x="133" y="332"/>
                    </a:lnTo>
                    <a:lnTo>
                      <a:pt x="139" y="340"/>
                    </a:lnTo>
                    <a:lnTo>
                      <a:pt x="142" y="344"/>
                    </a:lnTo>
                    <a:lnTo>
                      <a:pt x="144" y="344"/>
                    </a:lnTo>
                    <a:lnTo>
                      <a:pt x="144" y="348"/>
                    </a:lnTo>
                    <a:lnTo>
                      <a:pt x="144" y="364"/>
                    </a:lnTo>
                    <a:lnTo>
                      <a:pt x="143" y="370"/>
                    </a:lnTo>
                    <a:lnTo>
                      <a:pt x="142" y="388"/>
                    </a:lnTo>
                    <a:lnTo>
                      <a:pt x="133" y="405"/>
                    </a:lnTo>
                    <a:lnTo>
                      <a:pt x="131" y="410"/>
                    </a:lnTo>
                    <a:lnTo>
                      <a:pt x="127" y="417"/>
                    </a:lnTo>
                    <a:lnTo>
                      <a:pt x="125" y="423"/>
                    </a:lnTo>
                    <a:lnTo>
                      <a:pt x="128" y="426"/>
                    </a:lnTo>
                    <a:lnTo>
                      <a:pt x="134" y="426"/>
                    </a:lnTo>
                    <a:lnTo>
                      <a:pt x="137" y="428"/>
                    </a:lnTo>
                    <a:lnTo>
                      <a:pt x="143" y="429"/>
                    </a:lnTo>
                    <a:lnTo>
                      <a:pt x="146" y="437"/>
                    </a:lnTo>
                    <a:lnTo>
                      <a:pt x="159" y="439"/>
                    </a:lnTo>
                    <a:lnTo>
                      <a:pt x="171" y="441"/>
                    </a:lnTo>
                    <a:lnTo>
                      <a:pt x="177" y="439"/>
                    </a:lnTo>
                    <a:lnTo>
                      <a:pt x="186" y="455"/>
                    </a:lnTo>
                    <a:lnTo>
                      <a:pt x="196" y="461"/>
                    </a:lnTo>
                    <a:lnTo>
                      <a:pt x="199" y="461"/>
                    </a:lnTo>
                    <a:lnTo>
                      <a:pt x="208" y="468"/>
                    </a:lnTo>
                    <a:lnTo>
                      <a:pt x="211" y="473"/>
                    </a:lnTo>
                    <a:lnTo>
                      <a:pt x="217" y="476"/>
                    </a:lnTo>
                    <a:lnTo>
                      <a:pt x="223" y="477"/>
                    </a:lnTo>
                    <a:lnTo>
                      <a:pt x="231" y="476"/>
                    </a:lnTo>
                    <a:lnTo>
                      <a:pt x="234" y="471"/>
                    </a:lnTo>
                    <a:lnTo>
                      <a:pt x="235" y="461"/>
                    </a:lnTo>
                    <a:lnTo>
                      <a:pt x="241" y="458"/>
                    </a:lnTo>
                    <a:lnTo>
                      <a:pt x="253" y="452"/>
                    </a:lnTo>
                    <a:lnTo>
                      <a:pt x="259" y="455"/>
                    </a:lnTo>
                    <a:lnTo>
                      <a:pt x="265" y="455"/>
                    </a:lnTo>
                    <a:lnTo>
                      <a:pt x="269" y="455"/>
                    </a:lnTo>
                    <a:lnTo>
                      <a:pt x="274" y="455"/>
                    </a:lnTo>
                    <a:lnTo>
                      <a:pt x="278" y="460"/>
                    </a:lnTo>
                    <a:lnTo>
                      <a:pt x="283" y="463"/>
                    </a:lnTo>
                    <a:lnTo>
                      <a:pt x="302" y="477"/>
                    </a:lnTo>
                    <a:lnTo>
                      <a:pt x="306" y="477"/>
                    </a:lnTo>
                    <a:lnTo>
                      <a:pt x="317" y="481"/>
                    </a:lnTo>
                    <a:lnTo>
                      <a:pt x="323" y="481"/>
                    </a:lnTo>
                    <a:lnTo>
                      <a:pt x="326" y="482"/>
                    </a:lnTo>
                    <a:lnTo>
                      <a:pt x="330" y="477"/>
                    </a:lnTo>
                    <a:lnTo>
                      <a:pt x="330" y="474"/>
                    </a:lnTo>
                    <a:lnTo>
                      <a:pt x="332" y="468"/>
                    </a:lnTo>
                    <a:lnTo>
                      <a:pt x="335" y="466"/>
                    </a:lnTo>
                    <a:lnTo>
                      <a:pt x="343" y="469"/>
                    </a:lnTo>
                    <a:lnTo>
                      <a:pt x="351" y="477"/>
                    </a:lnTo>
                    <a:lnTo>
                      <a:pt x="361" y="482"/>
                    </a:lnTo>
                    <a:lnTo>
                      <a:pt x="366" y="481"/>
                    </a:lnTo>
                    <a:lnTo>
                      <a:pt x="367" y="479"/>
                    </a:lnTo>
                    <a:lnTo>
                      <a:pt x="369" y="479"/>
                    </a:lnTo>
                    <a:lnTo>
                      <a:pt x="373" y="481"/>
                    </a:lnTo>
                    <a:lnTo>
                      <a:pt x="375" y="484"/>
                    </a:lnTo>
                    <a:lnTo>
                      <a:pt x="378" y="484"/>
                    </a:lnTo>
                    <a:lnTo>
                      <a:pt x="381" y="481"/>
                    </a:lnTo>
                    <a:lnTo>
                      <a:pt x="381" y="471"/>
                    </a:lnTo>
                    <a:lnTo>
                      <a:pt x="381" y="468"/>
                    </a:lnTo>
                    <a:lnTo>
                      <a:pt x="382" y="465"/>
                    </a:lnTo>
                    <a:lnTo>
                      <a:pt x="388" y="455"/>
                    </a:lnTo>
                    <a:lnTo>
                      <a:pt x="392" y="452"/>
                    </a:lnTo>
                    <a:lnTo>
                      <a:pt x="398" y="453"/>
                    </a:lnTo>
                    <a:lnTo>
                      <a:pt x="397" y="455"/>
                    </a:lnTo>
                    <a:lnTo>
                      <a:pt x="400" y="457"/>
                    </a:lnTo>
                    <a:lnTo>
                      <a:pt x="406" y="453"/>
                    </a:lnTo>
                    <a:lnTo>
                      <a:pt x="407" y="465"/>
                    </a:lnTo>
                    <a:lnTo>
                      <a:pt x="409" y="466"/>
                    </a:lnTo>
                    <a:lnTo>
                      <a:pt x="416" y="485"/>
                    </a:lnTo>
                    <a:lnTo>
                      <a:pt x="431" y="511"/>
                    </a:lnTo>
                    <a:lnTo>
                      <a:pt x="434" y="500"/>
                    </a:lnTo>
                    <a:lnTo>
                      <a:pt x="435" y="497"/>
                    </a:lnTo>
                    <a:lnTo>
                      <a:pt x="440" y="495"/>
                    </a:lnTo>
                    <a:lnTo>
                      <a:pt x="441" y="495"/>
                    </a:lnTo>
                    <a:lnTo>
                      <a:pt x="449" y="497"/>
                    </a:lnTo>
                    <a:lnTo>
                      <a:pt x="452" y="503"/>
                    </a:lnTo>
                    <a:lnTo>
                      <a:pt x="455" y="506"/>
                    </a:lnTo>
                    <a:lnTo>
                      <a:pt x="458" y="506"/>
                    </a:lnTo>
                    <a:lnTo>
                      <a:pt x="464" y="506"/>
                    </a:lnTo>
                    <a:lnTo>
                      <a:pt x="467" y="508"/>
                    </a:lnTo>
                    <a:lnTo>
                      <a:pt x="471" y="509"/>
                    </a:lnTo>
                    <a:lnTo>
                      <a:pt x="473" y="508"/>
                    </a:lnTo>
                    <a:lnTo>
                      <a:pt x="477" y="508"/>
                    </a:lnTo>
                    <a:lnTo>
                      <a:pt x="479" y="509"/>
                    </a:lnTo>
                    <a:lnTo>
                      <a:pt x="483" y="509"/>
                    </a:lnTo>
                    <a:lnTo>
                      <a:pt x="489" y="511"/>
                    </a:lnTo>
                    <a:lnTo>
                      <a:pt x="490" y="511"/>
                    </a:lnTo>
                    <a:lnTo>
                      <a:pt x="493" y="509"/>
                    </a:lnTo>
                    <a:lnTo>
                      <a:pt x="495" y="505"/>
                    </a:lnTo>
                    <a:lnTo>
                      <a:pt x="495" y="495"/>
                    </a:lnTo>
                    <a:lnTo>
                      <a:pt x="492" y="487"/>
                    </a:lnTo>
                    <a:lnTo>
                      <a:pt x="493" y="484"/>
                    </a:lnTo>
                    <a:lnTo>
                      <a:pt x="502" y="482"/>
                    </a:lnTo>
                    <a:lnTo>
                      <a:pt x="504" y="481"/>
                    </a:lnTo>
                    <a:lnTo>
                      <a:pt x="507" y="479"/>
                    </a:lnTo>
                    <a:lnTo>
                      <a:pt x="508" y="476"/>
                    </a:lnTo>
                    <a:lnTo>
                      <a:pt x="507" y="471"/>
                    </a:lnTo>
                    <a:lnTo>
                      <a:pt x="501" y="466"/>
                    </a:lnTo>
                    <a:lnTo>
                      <a:pt x="499" y="463"/>
                    </a:lnTo>
                    <a:lnTo>
                      <a:pt x="499" y="458"/>
                    </a:lnTo>
                    <a:lnTo>
                      <a:pt x="498" y="457"/>
                    </a:lnTo>
                    <a:lnTo>
                      <a:pt x="501" y="445"/>
                    </a:lnTo>
                    <a:lnTo>
                      <a:pt x="508" y="439"/>
                    </a:lnTo>
                    <a:lnTo>
                      <a:pt x="513" y="434"/>
                    </a:lnTo>
                    <a:lnTo>
                      <a:pt x="514" y="431"/>
                    </a:lnTo>
                    <a:lnTo>
                      <a:pt x="514" y="425"/>
                    </a:lnTo>
                    <a:lnTo>
                      <a:pt x="511" y="420"/>
                    </a:lnTo>
                    <a:lnTo>
                      <a:pt x="510" y="418"/>
                    </a:lnTo>
                    <a:lnTo>
                      <a:pt x="511" y="410"/>
                    </a:lnTo>
                    <a:lnTo>
                      <a:pt x="511" y="407"/>
                    </a:lnTo>
                    <a:lnTo>
                      <a:pt x="511" y="405"/>
                    </a:lnTo>
                    <a:lnTo>
                      <a:pt x="507" y="402"/>
                    </a:lnTo>
                    <a:lnTo>
                      <a:pt x="487" y="399"/>
                    </a:lnTo>
                    <a:lnTo>
                      <a:pt x="496" y="397"/>
                    </a:lnTo>
                    <a:lnTo>
                      <a:pt x="501" y="384"/>
                    </a:lnTo>
                    <a:lnTo>
                      <a:pt x="499" y="375"/>
                    </a:lnTo>
                    <a:lnTo>
                      <a:pt x="510" y="367"/>
                    </a:lnTo>
                    <a:lnTo>
                      <a:pt x="508" y="360"/>
                    </a:lnTo>
                    <a:lnTo>
                      <a:pt x="496" y="352"/>
                    </a:lnTo>
                    <a:lnTo>
                      <a:pt x="505" y="336"/>
                    </a:lnTo>
                    <a:lnTo>
                      <a:pt x="458" y="341"/>
                    </a:lnTo>
                    <a:lnTo>
                      <a:pt x="458" y="338"/>
                    </a:lnTo>
                    <a:lnTo>
                      <a:pt x="440" y="343"/>
                    </a:lnTo>
                    <a:lnTo>
                      <a:pt x="422" y="336"/>
                    </a:lnTo>
                    <a:lnTo>
                      <a:pt x="415" y="340"/>
                    </a:lnTo>
                    <a:lnTo>
                      <a:pt x="404" y="336"/>
                    </a:lnTo>
                    <a:lnTo>
                      <a:pt x="398" y="336"/>
                    </a:lnTo>
                    <a:lnTo>
                      <a:pt x="389" y="333"/>
                    </a:lnTo>
                    <a:lnTo>
                      <a:pt x="385" y="327"/>
                    </a:lnTo>
                    <a:lnTo>
                      <a:pt x="383" y="314"/>
                    </a:lnTo>
                    <a:lnTo>
                      <a:pt x="378" y="301"/>
                    </a:lnTo>
                    <a:lnTo>
                      <a:pt x="363" y="290"/>
                    </a:lnTo>
                    <a:lnTo>
                      <a:pt x="355" y="290"/>
                    </a:lnTo>
                    <a:lnTo>
                      <a:pt x="355" y="293"/>
                    </a:lnTo>
                    <a:lnTo>
                      <a:pt x="358" y="300"/>
                    </a:lnTo>
                    <a:lnTo>
                      <a:pt x="357" y="304"/>
                    </a:lnTo>
                    <a:lnTo>
                      <a:pt x="312" y="285"/>
                    </a:lnTo>
                    <a:lnTo>
                      <a:pt x="294" y="280"/>
                    </a:lnTo>
                    <a:lnTo>
                      <a:pt x="291" y="277"/>
                    </a:lnTo>
                    <a:lnTo>
                      <a:pt x="290" y="271"/>
                    </a:lnTo>
                    <a:lnTo>
                      <a:pt x="293" y="255"/>
                    </a:lnTo>
                    <a:lnTo>
                      <a:pt x="300" y="253"/>
                    </a:lnTo>
                    <a:lnTo>
                      <a:pt x="302" y="251"/>
                    </a:lnTo>
                    <a:lnTo>
                      <a:pt x="303" y="237"/>
                    </a:lnTo>
                    <a:lnTo>
                      <a:pt x="293" y="227"/>
                    </a:lnTo>
                    <a:lnTo>
                      <a:pt x="293" y="223"/>
                    </a:lnTo>
                    <a:lnTo>
                      <a:pt x="290" y="218"/>
                    </a:lnTo>
                    <a:lnTo>
                      <a:pt x="281" y="221"/>
                    </a:lnTo>
                    <a:lnTo>
                      <a:pt x="280" y="219"/>
                    </a:lnTo>
                    <a:lnTo>
                      <a:pt x="277" y="215"/>
                    </a:lnTo>
                    <a:lnTo>
                      <a:pt x="277" y="210"/>
                    </a:lnTo>
                    <a:lnTo>
                      <a:pt x="277" y="208"/>
                    </a:lnTo>
                    <a:lnTo>
                      <a:pt x="254" y="207"/>
                    </a:lnTo>
                    <a:lnTo>
                      <a:pt x="254" y="215"/>
                    </a:lnTo>
                    <a:lnTo>
                      <a:pt x="232" y="213"/>
                    </a:lnTo>
                    <a:lnTo>
                      <a:pt x="229" y="203"/>
                    </a:lnTo>
                    <a:lnTo>
                      <a:pt x="231" y="178"/>
                    </a:lnTo>
                    <a:lnTo>
                      <a:pt x="229" y="130"/>
                    </a:lnTo>
                    <a:lnTo>
                      <a:pt x="228" y="120"/>
                    </a:lnTo>
                    <a:lnTo>
                      <a:pt x="222" y="107"/>
                    </a:lnTo>
                    <a:lnTo>
                      <a:pt x="214" y="96"/>
                    </a:lnTo>
                    <a:lnTo>
                      <a:pt x="211" y="86"/>
                    </a:lnTo>
                    <a:lnTo>
                      <a:pt x="211" y="67"/>
                    </a:lnTo>
                    <a:lnTo>
                      <a:pt x="213" y="58"/>
                    </a:lnTo>
                    <a:lnTo>
                      <a:pt x="211" y="43"/>
                    </a:lnTo>
                    <a:lnTo>
                      <a:pt x="210" y="38"/>
                    </a:lnTo>
                    <a:lnTo>
                      <a:pt x="196" y="16"/>
                    </a:lnTo>
                    <a:lnTo>
                      <a:pt x="191" y="6"/>
                    </a:lnTo>
                    <a:lnTo>
                      <a:pt x="189" y="5"/>
                    </a:lnTo>
                    <a:lnTo>
                      <a:pt x="188" y="1"/>
                    </a:lnTo>
                    <a:lnTo>
                      <a:pt x="185" y="0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6" y="8"/>
                    </a:lnTo>
                    <a:lnTo>
                      <a:pt x="189" y="11"/>
                    </a:lnTo>
                    <a:lnTo>
                      <a:pt x="186" y="16"/>
                    </a:lnTo>
                    <a:lnTo>
                      <a:pt x="182" y="17"/>
                    </a:lnTo>
                    <a:lnTo>
                      <a:pt x="170" y="25"/>
                    </a:lnTo>
                    <a:lnTo>
                      <a:pt x="167" y="30"/>
                    </a:lnTo>
                    <a:lnTo>
                      <a:pt x="164" y="43"/>
                    </a:lnTo>
                    <a:lnTo>
                      <a:pt x="164" y="51"/>
                    </a:lnTo>
                    <a:lnTo>
                      <a:pt x="158" y="58"/>
                    </a:lnTo>
                    <a:lnTo>
                      <a:pt x="143" y="56"/>
                    </a:lnTo>
                    <a:lnTo>
                      <a:pt x="140" y="59"/>
                    </a:lnTo>
                    <a:lnTo>
                      <a:pt x="140" y="62"/>
                    </a:lnTo>
                    <a:lnTo>
                      <a:pt x="140" y="70"/>
                    </a:lnTo>
                    <a:lnTo>
                      <a:pt x="144" y="91"/>
                    </a:lnTo>
                    <a:lnTo>
                      <a:pt x="144" y="93"/>
                    </a:lnTo>
                    <a:lnTo>
                      <a:pt x="119" y="120"/>
                    </a:lnTo>
                    <a:lnTo>
                      <a:pt x="112" y="131"/>
                    </a:lnTo>
                    <a:lnTo>
                      <a:pt x="82" y="170"/>
                    </a:lnTo>
                    <a:lnTo>
                      <a:pt x="78" y="173"/>
                    </a:lnTo>
                    <a:lnTo>
                      <a:pt x="61" y="178"/>
                    </a:lnTo>
                    <a:lnTo>
                      <a:pt x="48" y="181"/>
                    </a:lnTo>
                    <a:lnTo>
                      <a:pt x="35" y="183"/>
                    </a:lnTo>
                    <a:lnTo>
                      <a:pt x="24" y="187"/>
                    </a:lnTo>
                    <a:lnTo>
                      <a:pt x="17" y="192"/>
                    </a:lnTo>
                    <a:lnTo>
                      <a:pt x="15" y="195"/>
                    </a:lnTo>
                    <a:lnTo>
                      <a:pt x="9" y="199"/>
                    </a:lnTo>
                    <a:lnTo>
                      <a:pt x="2" y="205"/>
                    </a:lnTo>
                    <a:lnTo>
                      <a:pt x="0" y="2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66"/>
                  </a:gs>
                  <a:gs pos="100000">
                    <a:srgbClr val="5C3725"/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4" name="Freeform 67"/>
              <p:cNvSpPr>
                <a:spLocks/>
              </p:cNvSpPr>
              <p:nvPr/>
            </p:nvSpPr>
            <p:spPr bwMode="auto">
              <a:xfrm>
                <a:off x="3909" y="1753"/>
                <a:ext cx="421" cy="931"/>
              </a:xfrm>
              <a:custGeom>
                <a:avLst/>
                <a:gdLst>
                  <a:gd name="T0" fmla="*/ 1433 w 372"/>
                  <a:gd name="T1" fmla="*/ 957 h 839"/>
                  <a:gd name="T2" fmla="*/ 1296 w 372"/>
                  <a:gd name="T3" fmla="*/ 1248 h 839"/>
                  <a:gd name="T4" fmla="*/ 1225 w 372"/>
                  <a:gd name="T5" fmla="*/ 1357 h 839"/>
                  <a:gd name="T6" fmla="*/ 1186 w 372"/>
                  <a:gd name="T7" fmla="*/ 1497 h 839"/>
                  <a:gd name="T8" fmla="*/ 1186 w 372"/>
                  <a:gd name="T9" fmla="*/ 1581 h 839"/>
                  <a:gd name="T10" fmla="*/ 1179 w 372"/>
                  <a:gd name="T11" fmla="*/ 1807 h 839"/>
                  <a:gd name="T12" fmla="*/ 1210 w 372"/>
                  <a:gd name="T13" fmla="*/ 2167 h 839"/>
                  <a:gd name="T14" fmla="*/ 1225 w 372"/>
                  <a:gd name="T15" fmla="*/ 2215 h 839"/>
                  <a:gd name="T16" fmla="*/ 1232 w 372"/>
                  <a:gd name="T17" fmla="*/ 2255 h 839"/>
                  <a:gd name="T18" fmla="*/ 1223 w 372"/>
                  <a:gd name="T19" fmla="*/ 2328 h 839"/>
                  <a:gd name="T20" fmla="*/ 1210 w 372"/>
                  <a:gd name="T21" fmla="*/ 2395 h 839"/>
                  <a:gd name="T22" fmla="*/ 1179 w 372"/>
                  <a:gd name="T23" fmla="*/ 2412 h 839"/>
                  <a:gd name="T24" fmla="*/ 1158 w 372"/>
                  <a:gd name="T25" fmla="*/ 2488 h 839"/>
                  <a:gd name="T26" fmla="*/ 1203 w 372"/>
                  <a:gd name="T27" fmla="*/ 2512 h 839"/>
                  <a:gd name="T28" fmla="*/ 1223 w 372"/>
                  <a:gd name="T29" fmla="*/ 2604 h 839"/>
                  <a:gd name="T30" fmla="*/ 1179 w 372"/>
                  <a:gd name="T31" fmla="*/ 2619 h 839"/>
                  <a:gd name="T32" fmla="*/ 1089 w 372"/>
                  <a:gd name="T33" fmla="*/ 2544 h 839"/>
                  <a:gd name="T34" fmla="*/ 1043 w 372"/>
                  <a:gd name="T35" fmla="*/ 2530 h 839"/>
                  <a:gd name="T36" fmla="*/ 986 w 372"/>
                  <a:gd name="T37" fmla="*/ 2550 h 839"/>
                  <a:gd name="T38" fmla="*/ 933 w 372"/>
                  <a:gd name="T39" fmla="*/ 2553 h 839"/>
                  <a:gd name="T40" fmla="*/ 887 w 372"/>
                  <a:gd name="T41" fmla="*/ 2550 h 839"/>
                  <a:gd name="T42" fmla="*/ 568 w 372"/>
                  <a:gd name="T43" fmla="*/ 2550 h 839"/>
                  <a:gd name="T44" fmla="*/ 437 w 372"/>
                  <a:gd name="T45" fmla="*/ 2537 h 839"/>
                  <a:gd name="T46" fmla="*/ 333 w 372"/>
                  <a:gd name="T47" fmla="*/ 2404 h 839"/>
                  <a:gd name="T48" fmla="*/ 312 w 372"/>
                  <a:gd name="T49" fmla="*/ 2449 h 839"/>
                  <a:gd name="T50" fmla="*/ 52 w 372"/>
                  <a:gd name="T51" fmla="*/ 2346 h 839"/>
                  <a:gd name="T52" fmla="*/ 100 w 372"/>
                  <a:gd name="T53" fmla="*/ 2237 h 839"/>
                  <a:gd name="T54" fmla="*/ 18 w 372"/>
                  <a:gd name="T55" fmla="*/ 2185 h 839"/>
                  <a:gd name="T56" fmla="*/ 23 w 372"/>
                  <a:gd name="T57" fmla="*/ 2127 h 839"/>
                  <a:gd name="T58" fmla="*/ 33 w 372"/>
                  <a:gd name="T59" fmla="*/ 2066 h 839"/>
                  <a:gd name="T60" fmla="*/ 97 w 372"/>
                  <a:gd name="T61" fmla="*/ 1959 h 839"/>
                  <a:gd name="T62" fmla="*/ 146 w 372"/>
                  <a:gd name="T63" fmla="*/ 1891 h 839"/>
                  <a:gd name="T64" fmla="*/ 230 w 372"/>
                  <a:gd name="T65" fmla="*/ 1904 h 839"/>
                  <a:gd name="T66" fmla="*/ 328 w 372"/>
                  <a:gd name="T67" fmla="*/ 1810 h 839"/>
                  <a:gd name="T68" fmla="*/ 306 w 372"/>
                  <a:gd name="T69" fmla="*/ 1783 h 839"/>
                  <a:gd name="T70" fmla="*/ 244 w 372"/>
                  <a:gd name="T71" fmla="*/ 1716 h 839"/>
                  <a:gd name="T72" fmla="*/ 257 w 372"/>
                  <a:gd name="T73" fmla="*/ 1571 h 839"/>
                  <a:gd name="T74" fmla="*/ 212 w 372"/>
                  <a:gd name="T75" fmla="*/ 1494 h 839"/>
                  <a:gd name="T76" fmla="*/ 290 w 372"/>
                  <a:gd name="T77" fmla="*/ 1475 h 839"/>
                  <a:gd name="T78" fmla="*/ 349 w 372"/>
                  <a:gd name="T79" fmla="*/ 1437 h 839"/>
                  <a:gd name="T80" fmla="*/ 464 w 372"/>
                  <a:gd name="T81" fmla="*/ 1396 h 839"/>
                  <a:gd name="T82" fmla="*/ 464 w 372"/>
                  <a:gd name="T83" fmla="*/ 1344 h 839"/>
                  <a:gd name="T84" fmla="*/ 493 w 372"/>
                  <a:gd name="T85" fmla="*/ 1264 h 839"/>
                  <a:gd name="T86" fmla="*/ 574 w 372"/>
                  <a:gd name="T87" fmla="*/ 1259 h 839"/>
                  <a:gd name="T88" fmla="*/ 830 w 372"/>
                  <a:gd name="T89" fmla="*/ 1060 h 839"/>
                  <a:gd name="T90" fmla="*/ 738 w 372"/>
                  <a:gd name="T91" fmla="*/ 842 h 839"/>
                  <a:gd name="T92" fmla="*/ 643 w 372"/>
                  <a:gd name="T93" fmla="*/ 798 h 839"/>
                  <a:gd name="T94" fmla="*/ 584 w 372"/>
                  <a:gd name="T95" fmla="*/ 823 h 839"/>
                  <a:gd name="T96" fmla="*/ 452 w 372"/>
                  <a:gd name="T97" fmla="*/ 720 h 839"/>
                  <a:gd name="T98" fmla="*/ 385 w 372"/>
                  <a:gd name="T99" fmla="*/ 660 h 839"/>
                  <a:gd name="T100" fmla="*/ 328 w 372"/>
                  <a:gd name="T101" fmla="*/ 563 h 839"/>
                  <a:gd name="T102" fmla="*/ 227 w 372"/>
                  <a:gd name="T103" fmla="*/ 489 h 839"/>
                  <a:gd name="T104" fmla="*/ 234 w 372"/>
                  <a:gd name="T105" fmla="*/ 397 h 839"/>
                  <a:gd name="T106" fmla="*/ 212 w 372"/>
                  <a:gd name="T107" fmla="*/ 334 h 839"/>
                  <a:gd name="T108" fmla="*/ 207 w 372"/>
                  <a:gd name="T109" fmla="*/ 276 h 839"/>
                  <a:gd name="T110" fmla="*/ 110 w 372"/>
                  <a:gd name="T111" fmla="*/ 74 h 839"/>
                  <a:gd name="T112" fmla="*/ 306 w 372"/>
                  <a:gd name="T113" fmla="*/ 112 h 839"/>
                  <a:gd name="T114" fmla="*/ 469 w 372"/>
                  <a:gd name="T115" fmla="*/ 549 h 839"/>
                  <a:gd name="T116" fmla="*/ 707 w 372"/>
                  <a:gd name="T117" fmla="*/ 699 h 839"/>
                  <a:gd name="T118" fmla="*/ 916 w 372"/>
                  <a:gd name="T119" fmla="*/ 783 h 839"/>
                  <a:gd name="T120" fmla="*/ 1352 w 372"/>
                  <a:gd name="T121" fmla="*/ 877 h 8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2"/>
                  <a:gd name="T184" fmla="*/ 0 h 839"/>
                  <a:gd name="T185" fmla="*/ 372 w 372"/>
                  <a:gd name="T186" fmla="*/ 839 h 8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2" h="839">
                    <a:moveTo>
                      <a:pt x="372" y="259"/>
                    </a:moveTo>
                    <a:lnTo>
                      <a:pt x="369" y="289"/>
                    </a:lnTo>
                    <a:lnTo>
                      <a:pt x="368" y="295"/>
                    </a:lnTo>
                    <a:lnTo>
                      <a:pt x="368" y="305"/>
                    </a:lnTo>
                    <a:lnTo>
                      <a:pt x="362" y="335"/>
                    </a:lnTo>
                    <a:lnTo>
                      <a:pt x="356" y="343"/>
                    </a:lnTo>
                    <a:lnTo>
                      <a:pt x="346" y="366"/>
                    </a:lnTo>
                    <a:lnTo>
                      <a:pt x="332" y="398"/>
                    </a:lnTo>
                    <a:lnTo>
                      <a:pt x="323" y="424"/>
                    </a:lnTo>
                    <a:lnTo>
                      <a:pt x="322" y="424"/>
                    </a:lnTo>
                    <a:lnTo>
                      <a:pt x="316" y="428"/>
                    </a:lnTo>
                    <a:lnTo>
                      <a:pt x="314" y="432"/>
                    </a:lnTo>
                    <a:lnTo>
                      <a:pt x="307" y="446"/>
                    </a:lnTo>
                    <a:lnTo>
                      <a:pt x="307" y="451"/>
                    </a:lnTo>
                    <a:lnTo>
                      <a:pt x="307" y="462"/>
                    </a:lnTo>
                    <a:lnTo>
                      <a:pt x="305" y="478"/>
                    </a:lnTo>
                    <a:lnTo>
                      <a:pt x="302" y="478"/>
                    </a:lnTo>
                    <a:lnTo>
                      <a:pt x="294" y="488"/>
                    </a:lnTo>
                    <a:lnTo>
                      <a:pt x="298" y="502"/>
                    </a:lnTo>
                    <a:lnTo>
                      <a:pt x="305" y="504"/>
                    </a:lnTo>
                    <a:lnTo>
                      <a:pt x="307" y="518"/>
                    </a:lnTo>
                    <a:lnTo>
                      <a:pt x="298" y="563"/>
                    </a:lnTo>
                    <a:lnTo>
                      <a:pt x="299" y="569"/>
                    </a:lnTo>
                    <a:lnTo>
                      <a:pt x="302" y="574"/>
                    </a:lnTo>
                    <a:lnTo>
                      <a:pt x="301" y="581"/>
                    </a:lnTo>
                    <a:lnTo>
                      <a:pt x="302" y="622"/>
                    </a:lnTo>
                    <a:lnTo>
                      <a:pt x="302" y="627"/>
                    </a:lnTo>
                    <a:lnTo>
                      <a:pt x="311" y="690"/>
                    </a:lnTo>
                    <a:lnTo>
                      <a:pt x="313" y="694"/>
                    </a:lnTo>
                    <a:lnTo>
                      <a:pt x="313" y="698"/>
                    </a:lnTo>
                    <a:lnTo>
                      <a:pt x="314" y="701"/>
                    </a:lnTo>
                    <a:lnTo>
                      <a:pt x="314" y="706"/>
                    </a:lnTo>
                    <a:lnTo>
                      <a:pt x="316" y="709"/>
                    </a:lnTo>
                    <a:lnTo>
                      <a:pt x="316" y="714"/>
                    </a:lnTo>
                    <a:lnTo>
                      <a:pt x="316" y="717"/>
                    </a:lnTo>
                    <a:lnTo>
                      <a:pt x="317" y="718"/>
                    </a:lnTo>
                    <a:lnTo>
                      <a:pt x="319" y="736"/>
                    </a:lnTo>
                    <a:lnTo>
                      <a:pt x="317" y="736"/>
                    </a:lnTo>
                    <a:lnTo>
                      <a:pt x="316" y="738"/>
                    </a:lnTo>
                    <a:lnTo>
                      <a:pt x="313" y="742"/>
                    </a:lnTo>
                    <a:lnTo>
                      <a:pt x="313" y="750"/>
                    </a:lnTo>
                    <a:lnTo>
                      <a:pt x="313" y="754"/>
                    </a:lnTo>
                    <a:lnTo>
                      <a:pt x="313" y="758"/>
                    </a:lnTo>
                    <a:lnTo>
                      <a:pt x="311" y="762"/>
                    </a:lnTo>
                    <a:lnTo>
                      <a:pt x="307" y="762"/>
                    </a:lnTo>
                    <a:lnTo>
                      <a:pt x="307" y="763"/>
                    </a:lnTo>
                    <a:lnTo>
                      <a:pt x="305" y="763"/>
                    </a:lnTo>
                    <a:lnTo>
                      <a:pt x="302" y="768"/>
                    </a:lnTo>
                    <a:lnTo>
                      <a:pt x="299" y="775"/>
                    </a:lnTo>
                    <a:lnTo>
                      <a:pt x="302" y="776"/>
                    </a:lnTo>
                    <a:lnTo>
                      <a:pt x="299" y="779"/>
                    </a:lnTo>
                    <a:lnTo>
                      <a:pt x="297" y="791"/>
                    </a:lnTo>
                    <a:lnTo>
                      <a:pt x="301" y="800"/>
                    </a:lnTo>
                    <a:lnTo>
                      <a:pt x="304" y="800"/>
                    </a:lnTo>
                    <a:lnTo>
                      <a:pt x="305" y="797"/>
                    </a:lnTo>
                    <a:lnTo>
                      <a:pt x="308" y="799"/>
                    </a:lnTo>
                    <a:lnTo>
                      <a:pt x="308" y="807"/>
                    </a:lnTo>
                    <a:lnTo>
                      <a:pt x="308" y="813"/>
                    </a:lnTo>
                    <a:lnTo>
                      <a:pt x="310" y="823"/>
                    </a:lnTo>
                    <a:lnTo>
                      <a:pt x="313" y="829"/>
                    </a:lnTo>
                    <a:lnTo>
                      <a:pt x="314" y="832"/>
                    </a:lnTo>
                    <a:lnTo>
                      <a:pt x="316" y="837"/>
                    </a:lnTo>
                    <a:lnTo>
                      <a:pt x="310" y="839"/>
                    </a:lnTo>
                    <a:lnTo>
                      <a:pt x="302" y="834"/>
                    </a:lnTo>
                    <a:lnTo>
                      <a:pt x="292" y="824"/>
                    </a:lnTo>
                    <a:lnTo>
                      <a:pt x="286" y="818"/>
                    </a:lnTo>
                    <a:lnTo>
                      <a:pt x="283" y="816"/>
                    </a:lnTo>
                    <a:lnTo>
                      <a:pt x="280" y="810"/>
                    </a:lnTo>
                    <a:lnTo>
                      <a:pt x="277" y="808"/>
                    </a:lnTo>
                    <a:lnTo>
                      <a:pt x="273" y="807"/>
                    </a:lnTo>
                    <a:lnTo>
                      <a:pt x="271" y="803"/>
                    </a:lnTo>
                    <a:lnTo>
                      <a:pt x="268" y="805"/>
                    </a:lnTo>
                    <a:lnTo>
                      <a:pt x="262" y="810"/>
                    </a:lnTo>
                    <a:lnTo>
                      <a:pt x="262" y="813"/>
                    </a:lnTo>
                    <a:lnTo>
                      <a:pt x="255" y="813"/>
                    </a:lnTo>
                    <a:lnTo>
                      <a:pt x="252" y="811"/>
                    </a:lnTo>
                    <a:lnTo>
                      <a:pt x="246" y="811"/>
                    </a:lnTo>
                    <a:lnTo>
                      <a:pt x="242" y="813"/>
                    </a:lnTo>
                    <a:lnTo>
                      <a:pt x="242" y="811"/>
                    </a:lnTo>
                    <a:lnTo>
                      <a:pt x="239" y="813"/>
                    </a:lnTo>
                    <a:lnTo>
                      <a:pt x="239" y="811"/>
                    </a:lnTo>
                    <a:lnTo>
                      <a:pt x="231" y="811"/>
                    </a:lnTo>
                    <a:lnTo>
                      <a:pt x="230" y="811"/>
                    </a:lnTo>
                    <a:lnTo>
                      <a:pt x="228" y="811"/>
                    </a:lnTo>
                    <a:lnTo>
                      <a:pt x="181" y="816"/>
                    </a:lnTo>
                    <a:lnTo>
                      <a:pt x="181" y="813"/>
                    </a:lnTo>
                    <a:lnTo>
                      <a:pt x="163" y="818"/>
                    </a:lnTo>
                    <a:lnTo>
                      <a:pt x="145" y="811"/>
                    </a:lnTo>
                    <a:lnTo>
                      <a:pt x="138" y="815"/>
                    </a:lnTo>
                    <a:lnTo>
                      <a:pt x="127" y="811"/>
                    </a:lnTo>
                    <a:lnTo>
                      <a:pt x="121" y="811"/>
                    </a:lnTo>
                    <a:lnTo>
                      <a:pt x="112" y="808"/>
                    </a:lnTo>
                    <a:lnTo>
                      <a:pt x="108" y="802"/>
                    </a:lnTo>
                    <a:lnTo>
                      <a:pt x="106" y="789"/>
                    </a:lnTo>
                    <a:lnTo>
                      <a:pt x="101" y="776"/>
                    </a:lnTo>
                    <a:lnTo>
                      <a:pt x="86" y="765"/>
                    </a:lnTo>
                    <a:lnTo>
                      <a:pt x="78" y="765"/>
                    </a:lnTo>
                    <a:lnTo>
                      <a:pt x="78" y="768"/>
                    </a:lnTo>
                    <a:lnTo>
                      <a:pt x="81" y="775"/>
                    </a:lnTo>
                    <a:lnTo>
                      <a:pt x="80" y="779"/>
                    </a:lnTo>
                    <a:lnTo>
                      <a:pt x="35" y="760"/>
                    </a:lnTo>
                    <a:lnTo>
                      <a:pt x="17" y="755"/>
                    </a:lnTo>
                    <a:lnTo>
                      <a:pt x="14" y="752"/>
                    </a:lnTo>
                    <a:lnTo>
                      <a:pt x="13" y="746"/>
                    </a:lnTo>
                    <a:lnTo>
                      <a:pt x="16" y="730"/>
                    </a:lnTo>
                    <a:lnTo>
                      <a:pt x="23" y="728"/>
                    </a:lnTo>
                    <a:lnTo>
                      <a:pt x="25" y="726"/>
                    </a:lnTo>
                    <a:lnTo>
                      <a:pt x="26" y="712"/>
                    </a:lnTo>
                    <a:lnTo>
                      <a:pt x="16" y="702"/>
                    </a:lnTo>
                    <a:lnTo>
                      <a:pt x="16" y="698"/>
                    </a:lnTo>
                    <a:lnTo>
                      <a:pt x="13" y="693"/>
                    </a:lnTo>
                    <a:lnTo>
                      <a:pt x="4" y="696"/>
                    </a:lnTo>
                    <a:lnTo>
                      <a:pt x="3" y="694"/>
                    </a:lnTo>
                    <a:lnTo>
                      <a:pt x="0" y="690"/>
                    </a:lnTo>
                    <a:lnTo>
                      <a:pt x="0" y="685"/>
                    </a:lnTo>
                    <a:lnTo>
                      <a:pt x="6" y="678"/>
                    </a:lnTo>
                    <a:lnTo>
                      <a:pt x="4" y="669"/>
                    </a:lnTo>
                    <a:lnTo>
                      <a:pt x="0" y="666"/>
                    </a:lnTo>
                    <a:lnTo>
                      <a:pt x="4" y="661"/>
                    </a:lnTo>
                    <a:lnTo>
                      <a:pt x="9" y="658"/>
                    </a:lnTo>
                    <a:lnTo>
                      <a:pt x="19" y="662"/>
                    </a:lnTo>
                    <a:lnTo>
                      <a:pt x="22" y="662"/>
                    </a:lnTo>
                    <a:lnTo>
                      <a:pt x="25" y="659"/>
                    </a:lnTo>
                    <a:lnTo>
                      <a:pt x="25" y="624"/>
                    </a:lnTo>
                    <a:lnTo>
                      <a:pt x="31" y="606"/>
                    </a:lnTo>
                    <a:lnTo>
                      <a:pt x="32" y="605"/>
                    </a:lnTo>
                    <a:lnTo>
                      <a:pt x="37" y="601"/>
                    </a:lnTo>
                    <a:lnTo>
                      <a:pt x="38" y="603"/>
                    </a:lnTo>
                    <a:lnTo>
                      <a:pt x="44" y="603"/>
                    </a:lnTo>
                    <a:lnTo>
                      <a:pt x="46" y="601"/>
                    </a:lnTo>
                    <a:lnTo>
                      <a:pt x="49" y="601"/>
                    </a:lnTo>
                    <a:lnTo>
                      <a:pt x="59" y="605"/>
                    </a:lnTo>
                    <a:lnTo>
                      <a:pt x="62" y="605"/>
                    </a:lnTo>
                    <a:lnTo>
                      <a:pt x="68" y="597"/>
                    </a:lnTo>
                    <a:lnTo>
                      <a:pt x="81" y="595"/>
                    </a:lnTo>
                    <a:lnTo>
                      <a:pt x="84" y="577"/>
                    </a:lnTo>
                    <a:lnTo>
                      <a:pt x="87" y="576"/>
                    </a:lnTo>
                    <a:lnTo>
                      <a:pt x="84" y="574"/>
                    </a:lnTo>
                    <a:lnTo>
                      <a:pt x="83" y="573"/>
                    </a:lnTo>
                    <a:lnTo>
                      <a:pt x="78" y="568"/>
                    </a:lnTo>
                    <a:lnTo>
                      <a:pt x="71" y="560"/>
                    </a:lnTo>
                    <a:lnTo>
                      <a:pt x="68" y="558"/>
                    </a:lnTo>
                    <a:lnTo>
                      <a:pt x="65" y="557"/>
                    </a:lnTo>
                    <a:lnTo>
                      <a:pt x="63" y="545"/>
                    </a:lnTo>
                    <a:lnTo>
                      <a:pt x="62" y="529"/>
                    </a:lnTo>
                    <a:lnTo>
                      <a:pt x="68" y="517"/>
                    </a:lnTo>
                    <a:lnTo>
                      <a:pt x="71" y="510"/>
                    </a:lnTo>
                    <a:lnTo>
                      <a:pt x="66" y="500"/>
                    </a:lnTo>
                    <a:lnTo>
                      <a:pt x="63" y="488"/>
                    </a:lnTo>
                    <a:lnTo>
                      <a:pt x="53" y="486"/>
                    </a:lnTo>
                    <a:lnTo>
                      <a:pt x="52" y="484"/>
                    </a:lnTo>
                    <a:lnTo>
                      <a:pt x="55" y="476"/>
                    </a:lnTo>
                    <a:lnTo>
                      <a:pt x="63" y="472"/>
                    </a:lnTo>
                    <a:lnTo>
                      <a:pt x="69" y="470"/>
                    </a:lnTo>
                    <a:lnTo>
                      <a:pt x="69" y="472"/>
                    </a:lnTo>
                    <a:lnTo>
                      <a:pt x="74" y="470"/>
                    </a:lnTo>
                    <a:lnTo>
                      <a:pt x="78" y="467"/>
                    </a:lnTo>
                    <a:lnTo>
                      <a:pt x="80" y="462"/>
                    </a:lnTo>
                    <a:lnTo>
                      <a:pt x="81" y="459"/>
                    </a:lnTo>
                    <a:lnTo>
                      <a:pt x="89" y="457"/>
                    </a:lnTo>
                    <a:lnTo>
                      <a:pt x="95" y="451"/>
                    </a:lnTo>
                    <a:lnTo>
                      <a:pt x="101" y="446"/>
                    </a:lnTo>
                    <a:lnTo>
                      <a:pt x="109" y="444"/>
                    </a:lnTo>
                    <a:lnTo>
                      <a:pt x="118" y="444"/>
                    </a:lnTo>
                    <a:lnTo>
                      <a:pt x="120" y="441"/>
                    </a:lnTo>
                    <a:lnTo>
                      <a:pt x="118" y="440"/>
                    </a:lnTo>
                    <a:lnTo>
                      <a:pt x="118" y="432"/>
                    </a:lnTo>
                    <a:lnTo>
                      <a:pt x="118" y="427"/>
                    </a:lnTo>
                    <a:lnTo>
                      <a:pt x="118" y="422"/>
                    </a:lnTo>
                    <a:lnTo>
                      <a:pt x="118" y="414"/>
                    </a:lnTo>
                    <a:lnTo>
                      <a:pt x="124" y="409"/>
                    </a:lnTo>
                    <a:lnTo>
                      <a:pt x="126" y="404"/>
                    </a:lnTo>
                    <a:lnTo>
                      <a:pt x="129" y="404"/>
                    </a:lnTo>
                    <a:lnTo>
                      <a:pt x="135" y="403"/>
                    </a:lnTo>
                    <a:lnTo>
                      <a:pt x="141" y="406"/>
                    </a:lnTo>
                    <a:lnTo>
                      <a:pt x="147" y="401"/>
                    </a:lnTo>
                    <a:lnTo>
                      <a:pt x="150" y="401"/>
                    </a:lnTo>
                    <a:lnTo>
                      <a:pt x="182" y="371"/>
                    </a:lnTo>
                    <a:lnTo>
                      <a:pt x="210" y="347"/>
                    </a:lnTo>
                    <a:lnTo>
                      <a:pt x="212" y="337"/>
                    </a:lnTo>
                    <a:lnTo>
                      <a:pt x="193" y="337"/>
                    </a:lnTo>
                    <a:lnTo>
                      <a:pt x="193" y="324"/>
                    </a:lnTo>
                    <a:lnTo>
                      <a:pt x="191" y="315"/>
                    </a:lnTo>
                    <a:lnTo>
                      <a:pt x="190" y="268"/>
                    </a:lnTo>
                    <a:lnTo>
                      <a:pt x="188" y="257"/>
                    </a:lnTo>
                    <a:lnTo>
                      <a:pt x="181" y="254"/>
                    </a:lnTo>
                    <a:lnTo>
                      <a:pt x="169" y="254"/>
                    </a:lnTo>
                    <a:lnTo>
                      <a:pt x="164" y="254"/>
                    </a:lnTo>
                    <a:lnTo>
                      <a:pt x="158" y="255"/>
                    </a:lnTo>
                    <a:lnTo>
                      <a:pt x="157" y="259"/>
                    </a:lnTo>
                    <a:lnTo>
                      <a:pt x="153" y="263"/>
                    </a:lnTo>
                    <a:lnTo>
                      <a:pt x="150" y="262"/>
                    </a:lnTo>
                    <a:lnTo>
                      <a:pt x="142" y="247"/>
                    </a:lnTo>
                    <a:lnTo>
                      <a:pt x="132" y="247"/>
                    </a:lnTo>
                    <a:lnTo>
                      <a:pt x="121" y="249"/>
                    </a:lnTo>
                    <a:lnTo>
                      <a:pt x="117" y="230"/>
                    </a:lnTo>
                    <a:lnTo>
                      <a:pt x="112" y="228"/>
                    </a:lnTo>
                    <a:lnTo>
                      <a:pt x="104" y="217"/>
                    </a:lnTo>
                    <a:lnTo>
                      <a:pt x="101" y="215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9" y="198"/>
                    </a:lnTo>
                    <a:lnTo>
                      <a:pt x="90" y="182"/>
                    </a:lnTo>
                    <a:lnTo>
                      <a:pt x="84" y="178"/>
                    </a:lnTo>
                    <a:lnTo>
                      <a:pt x="87" y="166"/>
                    </a:lnTo>
                    <a:lnTo>
                      <a:pt x="68" y="159"/>
                    </a:lnTo>
                    <a:lnTo>
                      <a:pt x="60" y="159"/>
                    </a:lnTo>
                    <a:lnTo>
                      <a:pt x="58" y="156"/>
                    </a:lnTo>
                    <a:lnTo>
                      <a:pt x="59" y="140"/>
                    </a:lnTo>
                    <a:lnTo>
                      <a:pt x="63" y="132"/>
                    </a:lnTo>
                    <a:lnTo>
                      <a:pt x="65" y="129"/>
                    </a:lnTo>
                    <a:lnTo>
                      <a:pt x="60" y="127"/>
                    </a:lnTo>
                    <a:lnTo>
                      <a:pt x="59" y="124"/>
                    </a:lnTo>
                    <a:lnTo>
                      <a:pt x="47" y="117"/>
                    </a:lnTo>
                    <a:lnTo>
                      <a:pt x="49" y="111"/>
                    </a:lnTo>
                    <a:lnTo>
                      <a:pt x="55" y="105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90"/>
                    </a:lnTo>
                    <a:lnTo>
                      <a:pt x="53" y="87"/>
                    </a:lnTo>
                    <a:lnTo>
                      <a:pt x="46" y="68"/>
                    </a:lnTo>
                    <a:lnTo>
                      <a:pt x="43" y="44"/>
                    </a:lnTo>
                    <a:lnTo>
                      <a:pt x="32" y="37"/>
                    </a:lnTo>
                    <a:lnTo>
                      <a:pt x="28" y="23"/>
                    </a:lnTo>
                    <a:lnTo>
                      <a:pt x="44" y="0"/>
                    </a:lnTo>
                    <a:lnTo>
                      <a:pt x="47" y="5"/>
                    </a:lnTo>
                    <a:lnTo>
                      <a:pt x="62" y="15"/>
                    </a:lnTo>
                    <a:lnTo>
                      <a:pt x="78" y="36"/>
                    </a:lnTo>
                    <a:lnTo>
                      <a:pt x="84" y="71"/>
                    </a:lnTo>
                    <a:lnTo>
                      <a:pt x="90" y="111"/>
                    </a:lnTo>
                    <a:lnTo>
                      <a:pt x="108" y="135"/>
                    </a:lnTo>
                    <a:lnTo>
                      <a:pt x="120" y="175"/>
                    </a:lnTo>
                    <a:lnTo>
                      <a:pt x="141" y="202"/>
                    </a:lnTo>
                    <a:lnTo>
                      <a:pt x="172" y="212"/>
                    </a:lnTo>
                    <a:lnTo>
                      <a:pt x="172" y="217"/>
                    </a:lnTo>
                    <a:lnTo>
                      <a:pt x="181" y="223"/>
                    </a:lnTo>
                    <a:lnTo>
                      <a:pt x="193" y="223"/>
                    </a:lnTo>
                    <a:lnTo>
                      <a:pt x="225" y="242"/>
                    </a:lnTo>
                    <a:lnTo>
                      <a:pt x="231" y="242"/>
                    </a:lnTo>
                    <a:lnTo>
                      <a:pt x="234" y="250"/>
                    </a:lnTo>
                    <a:lnTo>
                      <a:pt x="283" y="250"/>
                    </a:lnTo>
                    <a:lnTo>
                      <a:pt x="313" y="260"/>
                    </a:lnTo>
                    <a:lnTo>
                      <a:pt x="329" y="275"/>
                    </a:lnTo>
                    <a:lnTo>
                      <a:pt x="346" y="279"/>
                    </a:lnTo>
                    <a:lnTo>
                      <a:pt x="372" y="2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63600"/>
                  </a:gs>
                  <a:gs pos="50000">
                    <a:srgbClr val="CCCC00"/>
                  </a:gs>
                  <a:gs pos="100000">
                    <a:srgbClr val="363600"/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5" name="Freeform 68"/>
              <p:cNvSpPr>
                <a:spLocks/>
              </p:cNvSpPr>
              <p:nvPr/>
            </p:nvSpPr>
            <p:spPr bwMode="auto">
              <a:xfrm>
                <a:off x="3315" y="2189"/>
                <a:ext cx="495" cy="685"/>
              </a:xfrm>
              <a:custGeom>
                <a:avLst/>
                <a:gdLst>
                  <a:gd name="T0" fmla="*/ 165 w 438"/>
                  <a:gd name="T1" fmla="*/ 1299 h 617"/>
                  <a:gd name="T2" fmla="*/ 252 w 438"/>
                  <a:gd name="T3" fmla="*/ 1168 h 617"/>
                  <a:gd name="T4" fmla="*/ 199 w 438"/>
                  <a:gd name="T5" fmla="*/ 1295 h 617"/>
                  <a:gd name="T6" fmla="*/ 228 w 438"/>
                  <a:gd name="T7" fmla="*/ 1340 h 617"/>
                  <a:gd name="T8" fmla="*/ 322 w 438"/>
                  <a:gd name="T9" fmla="*/ 1241 h 617"/>
                  <a:gd name="T10" fmla="*/ 293 w 438"/>
                  <a:gd name="T11" fmla="*/ 1451 h 617"/>
                  <a:gd name="T12" fmla="*/ 400 w 438"/>
                  <a:gd name="T13" fmla="*/ 1411 h 617"/>
                  <a:gd name="T14" fmla="*/ 445 w 438"/>
                  <a:gd name="T15" fmla="*/ 1312 h 617"/>
                  <a:gd name="T16" fmla="*/ 573 w 438"/>
                  <a:gd name="T17" fmla="*/ 1363 h 617"/>
                  <a:gd name="T18" fmla="*/ 512 w 438"/>
                  <a:gd name="T19" fmla="*/ 1513 h 617"/>
                  <a:gd name="T20" fmla="*/ 423 w 438"/>
                  <a:gd name="T21" fmla="*/ 1559 h 617"/>
                  <a:gd name="T22" fmla="*/ 314 w 438"/>
                  <a:gd name="T23" fmla="*/ 1610 h 617"/>
                  <a:gd name="T24" fmla="*/ 303 w 438"/>
                  <a:gd name="T25" fmla="*/ 1653 h 617"/>
                  <a:gd name="T26" fmla="*/ 322 w 438"/>
                  <a:gd name="T27" fmla="*/ 1714 h 617"/>
                  <a:gd name="T28" fmla="*/ 237 w 438"/>
                  <a:gd name="T29" fmla="*/ 1761 h 617"/>
                  <a:gd name="T30" fmla="*/ 237 w 438"/>
                  <a:gd name="T31" fmla="*/ 1883 h 617"/>
                  <a:gd name="T32" fmla="*/ 453 w 438"/>
                  <a:gd name="T33" fmla="*/ 1943 h 617"/>
                  <a:gd name="T34" fmla="*/ 618 w 438"/>
                  <a:gd name="T35" fmla="*/ 1925 h 617"/>
                  <a:gd name="T36" fmla="*/ 726 w 438"/>
                  <a:gd name="T37" fmla="*/ 1858 h 617"/>
                  <a:gd name="T38" fmla="*/ 811 w 438"/>
                  <a:gd name="T39" fmla="*/ 1805 h 617"/>
                  <a:gd name="T40" fmla="*/ 820 w 438"/>
                  <a:gd name="T41" fmla="*/ 1747 h 617"/>
                  <a:gd name="T42" fmla="*/ 689 w 438"/>
                  <a:gd name="T43" fmla="*/ 1653 h 617"/>
                  <a:gd name="T44" fmla="*/ 737 w 438"/>
                  <a:gd name="T45" fmla="*/ 1470 h 617"/>
                  <a:gd name="T46" fmla="*/ 875 w 438"/>
                  <a:gd name="T47" fmla="*/ 1394 h 617"/>
                  <a:gd name="T48" fmla="*/ 965 w 438"/>
                  <a:gd name="T49" fmla="*/ 1350 h 617"/>
                  <a:gd name="T50" fmla="*/ 1036 w 438"/>
                  <a:gd name="T51" fmla="*/ 1299 h 617"/>
                  <a:gd name="T52" fmla="*/ 1139 w 438"/>
                  <a:gd name="T53" fmla="*/ 1396 h 617"/>
                  <a:gd name="T54" fmla="*/ 1190 w 438"/>
                  <a:gd name="T55" fmla="*/ 1489 h 617"/>
                  <a:gd name="T56" fmla="*/ 1289 w 438"/>
                  <a:gd name="T57" fmla="*/ 1502 h 617"/>
                  <a:gd name="T58" fmla="*/ 1412 w 438"/>
                  <a:gd name="T59" fmla="*/ 1576 h 617"/>
                  <a:gd name="T60" fmla="*/ 1505 w 438"/>
                  <a:gd name="T61" fmla="*/ 1427 h 617"/>
                  <a:gd name="T62" fmla="*/ 1488 w 438"/>
                  <a:gd name="T63" fmla="*/ 1336 h 617"/>
                  <a:gd name="T64" fmla="*/ 1508 w 438"/>
                  <a:gd name="T65" fmla="*/ 1219 h 617"/>
                  <a:gd name="T66" fmla="*/ 1457 w 438"/>
                  <a:gd name="T67" fmla="*/ 1154 h 617"/>
                  <a:gd name="T68" fmla="*/ 1355 w 438"/>
                  <a:gd name="T69" fmla="*/ 1232 h 617"/>
                  <a:gd name="T70" fmla="*/ 1277 w 438"/>
                  <a:gd name="T71" fmla="*/ 1259 h 617"/>
                  <a:gd name="T72" fmla="*/ 1146 w 438"/>
                  <a:gd name="T73" fmla="*/ 1167 h 617"/>
                  <a:gd name="T74" fmla="*/ 1068 w 438"/>
                  <a:gd name="T75" fmla="*/ 1134 h 617"/>
                  <a:gd name="T76" fmla="*/ 1010 w 438"/>
                  <a:gd name="T77" fmla="*/ 948 h 617"/>
                  <a:gd name="T78" fmla="*/ 993 w 438"/>
                  <a:gd name="T79" fmla="*/ 885 h 617"/>
                  <a:gd name="T80" fmla="*/ 1141 w 438"/>
                  <a:gd name="T81" fmla="*/ 830 h 617"/>
                  <a:gd name="T82" fmla="*/ 1413 w 438"/>
                  <a:gd name="T83" fmla="*/ 636 h 617"/>
                  <a:gd name="T84" fmla="*/ 1495 w 438"/>
                  <a:gd name="T85" fmla="*/ 445 h 617"/>
                  <a:gd name="T86" fmla="*/ 1597 w 438"/>
                  <a:gd name="T87" fmla="*/ 355 h 617"/>
                  <a:gd name="T88" fmla="*/ 1670 w 438"/>
                  <a:gd name="T89" fmla="*/ 286 h 617"/>
                  <a:gd name="T90" fmla="*/ 1633 w 438"/>
                  <a:gd name="T91" fmla="*/ 259 h 617"/>
                  <a:gd name="T92" fmla="*/ 1471 w 438"/>
                  <a:gd name="T93" fmla="*/ 142 h 617"/>
                  <a:gd name="T94" fmla="*/ 1363 w 438"/>
                  <a:gd name="T95" fmla="*/ 169 h 617"/>
                  <a:gd name="T96" fmla="*/ 1317 w 438"/>
                  <a:gd name="T97" fmla="*/ 120 h 617"/>
                  <a:gd name="T98" fmla="*/ 1277 w 438"/>
                  <a:gd name="T99" fmla="*/ 109 h 617"/>
                  <a:gd name="T100" fmla="*/ 1228 w 438"/>
                  <a:gd name="T101" fmla="*/ 57 h 617"/>
                  <a:gd name="T102" fmla="*/ 1068 w 438"/>
                  <a:gd name="T103" fmla="*/ 24 h 617"/>
                  <a:gd name="T104" fmla="*/ 789 w 438"/>
                  <a:gd name="T105" fmla="*/ 33 h 617"/>
                  <a:gd name="T106" fmla="*/ 906 w 438"/>
                  <a:gd name="T107" fmla="*/ 293 h 617"/>
                  <a:gd name="T108" fmla="*/ 789 w 438"/>
                  <a:gd name="T109" fmla="*/ 376 h 617"/>
                  <a:gd name="T110" fmla="*/ 565 w 438"/>
                  <a:gd name="T111" fmla="*/ 361 h 617"/>
                  <a:gd name="T112" fmla="*/ 400 w 438"/>
                  <a:gd name="T113" fmla="*/ 402 h 617"/>
                  <a:gd name="T114" fmla="*/ 271 w 438"/>
                  <a:gd name="T115" fmla="*/ 507 h 617"/>
                  <a:gd name="T116" fmla="*/ 184 w 438"/>
                  <a:gd name="T117" fmla="*/ 692 h 617"/>
                  <a:gd name="T118" fmla="*/ 125 w 438"/>
                  <a:gd name="T119" fmla="*/ 757 h 617"/>
                  <a:gd name="T120" fmla="*/ 37 w 438"/>
                  <a:gd name="T121" fmla="*/ 924 h 6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8"/>
                  <a:gd name="T184" fmla="*/ 0 h 617"/>
                  <a:gd name="T185" fmla="*/ 438 w 438"/>
                  <a:gd name="T186" fmla="*/ 617 h 6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8" h="617">
                    <a:moveTo>
                      <a:pt x="0" y="380"/>
                    </a:moveTo>
                    <a:lnTo>
                      <a:pt x="2" y="393"/>
                    </a:lnTo>
                    <a:lnTo>
                      <a:pt x="3" y="410"/>
                    </a:lnTo>
                    <a:lnTo>
                      <a:pt x="37" y="412"/>
                    </a:lnTo>
                    <a:lnTo>
                      <a:pt x="43" y="412"/>
                    </a:lnTo>
                    <a:lnTo>
                      <a:pt x="45" y="402"/>
                    </a:lnTo>
                    <a:lnTo>
                      <a:pt x="33" y="396"/>
                    </a:lnTo>
                    <a:lnTo>
                      <a:pt x="31" y="364"/>
                    </a:lnTo>
                    <a:lnTo>
                      <a:pt x="33" y="362"/>
                    </a:lnTo>
                    <a:lnTo>
                      <a:pt x="65" y="370"/>
                    </a:lnTo>
                    <a:lnTo>
                      <a:pt x="64" y="388"/>
                    </a:lnTo>
                    <a:lnTo>
                      <a:pt x="52" y="394"/>
                    </a:lnTo>
                    <a:lnTo>
                      <a:pt x="55" y="406"/>
                    </a:lnTo>
                    <a:lnTo>
                      <a:pt x="52" y="407"/>
                    </a:lnTo>
                    <a:lnTo>
                      <a:pt x="51" y="409"/>
                    </a:lnTo>
                    <a:lnTo>
                      <a:pt x="52" y="415"/>
                    </a:lnTo>
                    <a:lnTo>
                      <a:pt x="51" y="446"/>
                    </a:lnTo>
                    <a:lnTo>
                      <a:pt x="56" y="442"/>
                    </a:lnTo>
                    <a:lnTo>
                      <a:pt x="59" y="426"/>
                    </a:lnTo>
                    <a:lnTo>
                      <a:pt x="59" y="423"/>
                    </a:lnTo>
                    <a:lnTo>
                      <a:pt x="62" y="412"/>
                    </a:lnTo>
                    <a:lnTo>
                      <a:pt x="65" y="391"/>
                    </a:lnTo>
                    <a:lnTo>
                      <a:pt x="68" y="391"/>
                    </a:lnTo>
                    <a:lnTo>
                      <a:pt x="73" y="393"/>
                    </a:lnTo>
                    <a:lnTo>
                      <a:pt x="83" y="394"/>
                    </a:lnTo>
                    <a:lnTo>
                      <a:pt x="83" y="398"/>
                    </a:lnTo>
                    <a:lnTo>
                      <a:pt x="88" y="401"/>
                    </a:lnTo>
                    <a:lnTo>
                      <a:pt x="83" y="417"/>
                    </a:lnTo>
                    <a:lnTo>
                      <a:pt x="76" y="439"/>
                    </a:lnTo>
                    <a:lnTo>
                      <a:pt x="77" y="460"/>
                    </a:lnTo>
                    <a:lnTo>
                      <a:pt x="91" y="462"/>
                    </a:lnTo>
                    <a:lnTo>
                      <a:pt x="95" y="462"/>
                    </a:lnTo>
                    <a:lnTo>
                      <a:pt x="97" y="458"/>
                    </a:lnTo>
                    <a:lnTo>
                      <a:pt x="100" y="455"/>
                    </a:lnTo>
                    <a:lnTo>
                      <a:pt x="104" y="447"/>
                    </a:lnTo>
                    <a:lnTo>
                      <a:pt x="104" y="442"/>
                    </a:lnTo>
                    <a:lnTo>
                      <a:pt x="103" y="434"/>
                    </a:lnTo>
                    <a:lnTo>
                      <a:pt x="103" y="426"/>
                    </a:lnTo>
                    <a:lnTo>
                      <a:pt x="111" y="417"/>
                    </a:lnTo>
                    <a:lnTo>
                      <a:pt x="116" y="415"/>
                    </a:lnTo>
                    <a:lnTo>
                      <a:pt x="131" y="415"/>
                    </a:lnTo>
                    <a:lnTo>
                      <a:pt x="137" y="418"/>
                    </a:lnTo>
                    <a:lnTo>
                      <a:pt x="141" y="418"/>
                    </a:lnTo>
                    <a:lnTo>
                      <a:pt x="147" y="423"/>
                    </a:lnTo>
                    <a:lnTo>
                      <a:pt x="149" y="431"/>
                    </a:lnTo>
                    <a:lnTo>
                      <a:pt x="146" y="439"/>
                    </a:lnTo>
                    <a:lnTo>
                      <a:pt x="138" y="454"/>
                    </a:lnTo>
                    <a:lnTo>
                      <a:pt x="135" y="468"/>
                    </a:lnTo>
                    <a:lnTo>
                      <a:pt x="132" y="473"/>
                    </a:lnTo>
                    <a:lnTo>
                      <a:pt x="134" y="479"/>
                    </a:lnTo>
                    <a:lnTo>
                      <a:pt x="131" y="487"/>
                    </a:lnTo>
                    <a:lnTo>
                      <a:pt x="128" y="489"/>
                    </a:lnTo>
                    <a:lnTo>
                      <a:pt x="125" y="489"/>
                    </a:lnTo>
                    <a:lnTo>
                      <a:pt x="123" y="487"/>
                    </a:lnTo>
                    <a:lnTo>
                      <a:pt x="111" y="494"/>
                    </a:lnTo>
                    <a:lnTo>
                      <a:pt x="101" y="508"/>
                    </a:lnTo>
                    <a:lnTo>
                      <a:pt x="95" y="508"/>
                    </a:lnTo>
                    <a:lnTo>
                      <a:pt x="89" y="508"/>
                    </a:lnTo>
                    <a:lnTo>
                      <a:pt x="86" y="505"/>
                    </a:lnTo>
                    <a:lnTo>
                      <a:pt x="82" y="510"/>
                    </a:lnTo>
                    <a:lnTo>
                      <a:pt x="85" y="519"/>
                    </a:lnTo>
                    <a:lnTo>
                      <a:pt x="85" y="526"/>
                    </a:lnTo>
                    <a:lnTo>
                      <a:pt x="80" y="524"/>
                    </a:lnTo>
                    <a:lnTo>
                      <a:pt x="79" y="521"/>
                    </a:lnTo>
                    <a:lnTo>
                      <a:pt x="79" y="523"/>
                    </a:lnTo>
                    <a:lnTo>
                      <a:pt x="80" y="529"/>
                    </a:lnTo>
                    <a:lnTo>
                      <a:pt x="79" y="537"/>
                    </a:lnTo>
                    <a:lnTo>
                      <a:pt x="79" y="539"/>
                    </a:lnTo>
                    <a:lnTo>
                      <a:pt x="79" y="540"/>
                    </a:lnTo>
                    <a:lnTo>
                      <a:pt x="83" y="543"/>
                    </a:lnTo>
                    <a:lnTo>
                      <a:pt x="77" y="551"/>
                    </a:lnTo>
                    <a:lnTo>
                      <a:pt x="73" y="547"/>
                    </a:lnTo>
                    <a:lnTo>
                      <a:pt x="71" y="555"/>
                    </a:lnTo>
                    <a:lnTo>
                      <a:pt x="68" y="553"/>
                    </a:lnTo>
                    <a:lnTo>
                      <a:pt x="62" y="558"/>
                    </a:lnTo>
                    <a:lnTo>
                      <a:pt x="62" y="563"/>
                    </a:lnTo>
                    <a:lnTo>
                      <a:pt x="58" y="572"/>
                    </a:lnTo>
                    <a:lnTo>
                      <a:pt x="55" y="588"/>
                    </a:lnTo>
                    <a:lnTo>
                      <a:pt x="54" y="591"/>
                    </a:lnTo>
                    <a:lnTo>
                      <a:pt x="62" y="595"/>
                    </a:lnTo>
                    <a:lnTo>
                      <a:pt x="82" y="593"/>
                    </a:lnTo>
                    <a:lnTo>
                      <a:pt x="82" y="599"/>
                    </a:lnTo>
                    <a:lnTo>
                      <a:pt x="83" y="603"/>
                    </a:lnTo>
                    <a:lnTo>
                      <a:pt x="114" y="607"/>
                    </a:lnTo>
                    <a:lnTo>
                      <a:pt x="119" y="615"/>
                    </a:lnTo>
                    <a:lnTo>
                      <a:pt x="132" y="614"/>
                    </a:lnTo>
                    <a:lnTo>
                      <a:pt x="140" y="612"/>
                    </a:lnTo>
                    <a:lnTo>
                      <a:pt x="152" y="617"/>
                    </a:lnTo>
                    <a:lnTo>
                      <a:pt x="160" y="617"/>
                    </a:lnTo>
                    <a:lnTo>
                      <a:pt x="160" y="609"/>
                    </a:lnTo>
                    <a:lnTo>
                      <a:pt x="157" y="593"/>
                    </a:lnTo>
                    <a:lnTo>
                      <a:pt x="162" y="587"/>
                    </a:lnTo>
                    <a:lnTo>
                      <a:pt x="171" y="590"/>
                    </a:lnTo>
                    <a:lnTo>
                      <a:pt x="181" y="591"/>
                    </a:lnTo>
                    <a:lnTo>
                      <a:pt x="189" y="588"/>
                    </a:lnTo>
                    <a:lnTo>
                      <a:pt x="190" y="583"/>
                    </a:lnTo>
                    <a:lnTo>
                      <a:pt x="203" y="580"/>
                    </a:lnTo>
                    <a:lnTo>
                      <a:pt x="205" y="572"/>
                    </a:lnTo>
                    <a:lnTo>
                      <a:pt x="208" y="569"/>
                    </a:lnTo>
                    <a:lnTo>
                      <a:pt x="211" y="572"/>
                    </a:lnTo>
                    <a:lnTo>
                      <a:pt x="212" y="580"/>
                    </a:lnTo>
                    <a:lnTo>
                      <a:pt x="214" y="579"/>
                    </a:lnTo>
                    <a:lnTo>
                      <a:pt x="215" y="569"/>
                    </a:lnTo>
                    <a:lnTo>
                      <a:pt x="217" y="556"/>
                    </a:lnTo>
                    <a:lnTo>
                      <a:pt x="214" y="553"/>
                    </a:lnTo>
                    <a:lnTo>
                      <a:pt x="209" y="551"/>
                    </a:lnTo>
                    <a:lnTo>
                      <a:pt x="202" y="543"/>
                    </a:lnTo>
                    <a:lnTo>
                      <a:pt x="199" y="539"/>
                    </a:lnTo>
                    <a:lnTo>
                      <a:pt x="192" y="535"/>
                    </a:lnTo>
                    <a:lnTo>
                      <a:pt x="180" y="523"/>
                    </a:lnTo>
                    <a:lnTo>
                      <a:pt x="177" y="515"/>
                    </a:lnTo>
                    <a:lnTo>
                      <a:pt x="175" y="494"/>
                    </a:lnTo>
                    <a:lnTo>
                      <a:pt x="178" y="484"/>
                    </a:lnTo>
                    <a:lnTo>
                      <a:pt x="183" y="473"/>
                    </a:lnTo>
                    <a:lnTo>
                      <a:pt x="192" y="466"/>
                    </a:lnTo>
                    <a:lnTo>
                      <a:pt x="206" y="458"/>
                    </a:lnTo>
                    <a:lnTo>
                      <a:pt x="212" y="452"/>
                    </a:lnTo>
                    <a:lnTo>
                      <a:pt x="215" y="449"/>
                    </a:lnTo>
                    <a:lnTo>
                      <a:pt x="223" y="438"/>
                    </a:lnTo>
                    <a:lnTo>
                      <a:pt x="227" y="441"/>
                    </a:lnTo>
                    <a:lnTo>
                      <a:pt x="229" y="439"/>
                    </a:lnTo>
                    <a:lnTo>
                      <a:pt x="236" y="434"/>
                    </a:lnTo>
                    <a:lnTo>
                      <a:pt x="242" y="430"/>
                    </a:lnTo>
                    <a:lnTo>
                      <a:pt x="247" y="428"/>
                    </a:lnTo>
                    <a:lnTo>
                      <a:pt x="252" y="428"/>
                    </a:lnTo>
                    <a:lnTo>
                      <a:pt x="254" y="425"/>
                    </a:lnTo>
                    <a:lnTo>
                      <a:pt x="258" y="423"/>
                    </a:lnTo>
                    <a:lnTo>
                      <a:pt x="264" y="414"/>
                    </a:lnTo>
                    <a:lnTo>
                      <a:pt x="267" y="410"/>
                    </a:lnTo>
                    <a:lnTo>
                      <a:pt x="269" y="412"/>
                    </a:lnTo>
                    <a:lnTo>
                      <a:pt x="276" y="423"/>
                    </a:lnTo>
                    <a:lnTo>
                      <a:pt x="288" y="428"/>
                    </a:lnTo>
                    <a:lnTo>
                      <a:pt x="288" y="433"/>
                    </a:lnTo>
                    <a:lnTo>
                      <a:pt x="291" y="438"/>
                    </a:lnTo>
                    <a:lnTo>
                      <a:pt x="296" y="442"/>
                    </a:lnTo>
                    <a:lnTo>
                      <a:pt x="301" y="450"/>
                    </a:lnTo>
                    <a:lnTo>
                      <a:pt x="304" y="457"/>
                    </a:lnTo>
                    <a:lnTo>
                      <a:pt x="303" y="463"/>
                    </a:lnTo>
                    <a:lnTo>
                      <a:pt x="304" y="470"/>
                    </a:lnTo>
                    <a:lnTo>
                      <a:pt x="310" y="471"/>
                    </a:lnTo>
                    <a:lnTo>
                      <a:pt x="316" y="478"/>
                    </a:lnTo>
                    <a:lnTo>
                      <a:pt x="321" y="481"/>
                    </a:lnTo>
                    <a:lnTo>
                      <a:pt x="324" y="481"/>
                    </a:lnTo>
                    <a:lnTo>
                      <a:pt x="331" y="478"/>
                    </a:lnTo>
                    <a:lnTo>
                      <a:pt x="336" y="476"/>
                    </a:lnTo>
                    <a:lnTo>
                      <a:pt x="339" y="476"/>
                    </a:lnTo>
                    <a:lnTo>
                      <a:pt x="344" y="482"/>
                    </a:lnTo>
                    <a:lnTo>
                      <a:pt x="355" y="486"/>
                    </a:lnTo>
                    <a:lnTo>
                      <a:pt x="361" y="495"/>
                    </a:lnTo>
                    <a:lnTo>
                      <a:pt x="367" y="499"/>
                    </a:lnTo>
                    <a:lnTo>
                      <a:pt x="376" y="499"/>
                    </a:lnTo>
                    <a:lnTo>
                      <a:pt x="380" y="492"/>
                    </a:lnTo>
                    <a:lnTo>
                      <a:pt x="382" y="487"/>
                    </a:lnTo>
                    <a:lnTo>
                      <a:pt x="391" y="470"/>
                    </a:lnTo>
                    <a:lnTo>
                      <a:pt x="392" y="452"/>
                    </a:lnTo>
                    <a:lnTo>
                      <a:pt x="393" y="446"/>
                    </a:lnTo>
                    <a:lnTo>
                      <a:pt x="393" y="430"/>
                    </a:lnTo>
                    <a:lnTo>
                      <a:pt x="393" y="426"/>
                    </a:lnTo>
                    <a:lnTo>
                      <a:pt x="391" y="426"/>
                    </a:lnTo>
                    <a:lnTo>
                      <a:pt x="388" y="422"/>
                    </a:lnTo>
                    <a:lnTo>
                      <a:pt x="382" y="414"/>
                    </a:lnTo>
                    <a:lnTo>
                      <a:pt x="382" y="407"/>
                    </a:lnTo>
                    <a:lnTo>
                      <a:pt x="385" y="404"/>
                    </a:lnTo>
                    <a:lnTo>
                      <a:pt x="391" y="398"/>
                    </a:lnTo>
                    <a:lnTo>
                      <a:pt x="393" y="386"/>
                    </a:lnTo>
                    <a:lnTo>
                      <a:pt x="391" y="380"/>
                    </a:lnTo>
                    <a:lnTo>
                      <a:pt x="391" y="374"/>
                    </a:lnTo>
                    <a:lnTo>
                      <a:pt x="389" y="369"/>
                    </a:lnTo>
                    <a:lnTo>
                      <a:pt x="386" y="369"/>
                    </a:lnTo>
                    <a:lnTo>
                      <a:pt x="380" y="365"/>
                    </a:lnTo>
                    <a:lnTo>
                      <a:pt x="376" y="359"/>
                    </a:lnTo>
                    <a:lnTo>
                      <a:pt x="370" y="357"/>
                    </a:lnTo>
                    <a:lnTo>
                      <a:pt x="368" y="372"/>
                    </a:lnTo>
                    <a:lnTo>
                      <a:pt x="364" y="378"/>
                    </a:lnTo>
                    <a:lnTo>
                      <a:pt x="352" y="390"/>
                    </a:lnTo>
                    <a:lnTo>
                      <a:pt x="349" y="394"/>
                    </a:lnTo>
                    <a:lnTo>
                      <a:pt x="343" y="394"/>
                    </a:lnTo>
                    <a:lnTo>
                      <a:pt x="334" y="390"/>
                    </a:lnTo>
                    <a:lnTo>
                      <a:pt x="333" y="391"/>
                    </a:lnTo>
                    <a:lnTo>
                      <a:pt x="333" y="399"/>
                    </a:lnTo>
                    <a:lnTo>
                      <a:pt x="328" y="402"/>
                    </a:lnTo>
                    <a:lnTo>
                      <a:pt x="324" y="396"/>
                    </a:lnTo>
                    <a:lnTo>
                      <a:pt x="321" y="386"/>
                    </a:lnTo>
                    <a:lnTo>
                      <a:pt x="306" y="372"/>
                    </a:lnTo>
                    <a:lnTo>
                      <a:pt x="298" y="369"/>
                    </a:lnTo>
                    <a:lnTo>
                      <a:pt x="294" y="364"/>
                    </a:lnTo>
                    <a:lnTo>
                      <a:pt x="290" y="364"/>
                    </a:lnTo>
                    <a:lnTo>
                      <a:pt x="284" y="361"/>
                    </a:lnTo>
                    <a:lnTo>
                      <a:pt x="282" y="359"/>
                    </a:lnTo>
                    <a:lnTo>
                      <a:pt x="279" y="359"/>
                    </a:lnTo>
                    <a:lnTo>
                      <a:pt x="269" y="346"/>
                    </a:lnTo>
                    <a:lnTo>
                      <a:pt x="267" y="340"/>
                    </a:lnTo>
                    <a:lnTo>
                      <a:pt x="264" y="335"/>
                    </a:lnTo>
                    <a:lnTo>
                      <a:pt x="264" y="303"/>
                    </a:lnTo>
                    <a:lnTo>
                      <a:pt x="263" y="300"/>
                    </a:lnTo>
                    <a:lnTo>
                      <a:pt x="257" y="295"/>
                    </a:lnTo>
                    <a:lnTo>
                      <a:pt x="251" y="293"/>
                    </a:lnTo>
                    <a:lnTo>
                      <a:pt x="249" y="290"/>
                    </a:lnTo>
                    <a:lnTo>
                      <a:pt x="251" y="287"/>
                    </a:lnTo>
                    <a:lnTo>
                      <a:pt x="258" y="281"/>
                    </a:lnTo>
                    <a:lnTo>
                      <a:pt x="264" y="277"/>
                    </a:lnTo>
                    <a:lnTo>
                      <a:pt x="266" y="274"/>
                    </a:lnTo>
                    <a:lnTo>
                      <a:pt x="273" y="269"/>
                    </a:lnTo>
                    <a:lnTo>
                      <a:pt x="284" y="265"/>
                    </a:lnTo>
                    <a:lnTo>
                      <a:pt x="297" y="263"/>
                    </a:lnTo>
                    <a:lnTo>
                      <a:pt x="310" y="260"/>
                    </a:lnTo>
                    <a:lnTo>
                      <a:pt x="327" y="255"/>
                    </a:lnTo>
                    <a:lnTo>
                      <a:pt x="331" y="252"/>
                    </a:lnTo>
                    <a:lnTo>
                      <a:pt x="361" y="213"/>
                    </a:lnTo>
                    <a:lnTo>
                      <a:pt x="368" y="202"/>
                    </a:lnTo>
                    <a:lnTo>
                      <a:pt x="393" y="175"/>
                    </a:lnTo>
                    <a:lnTo>
                      <a:pt x="393" y="173"/>
                    </a:lnTo>
                    <a:lnTo>
                      <a:pt x="389" y="152"/>
                    </a:lnTo>
                    <a:lnTo>
                      <a:pt x="389" y="144"/>
                    </a:lnTo>
                    <a:lnTo>
                      <a:pt x="389" y="141"/>
                    </a:lnTo>
                    <a:lnTo>
                      <a:pt x="392" y="138"/>
                    </a:lnTo>
                    <a:lnTo>
                      <a:pt x="407" y="140"/>
                    </a:lnTo>
                    <a:lnTo>
                      <a:pt x="413" y="133"/>
                    </a:lnTo>
                    <a:lnTo>
                      <a:pt x="413" y="125"/>
                    </a:lnTo>
                    <a:lnTo>
                      <a:pt x="416" y="112"/>
                    </a:lnTo>
                    <a:lnTo>
                      <a:pt x="419" y="107"/>
                    </a:lnTo>
                    <a:lnTo>
                      <a:pt x="431" y="99"/>
                    </a:lnTo>
                    <a:lnTo>
                      <a:pt x="435" y="98"/>
                    </a:lnTo>
                    <a:lnTo>
                      <a:pt x="438" y="93"/>
                    </a:lnTo>
                    <a:lnTo>
                      <a:pt x="435" y="90"/>
                    </a:lnTo>
                    <a:lnTo>
                      <a:pt x="434" y="88"/>
                    </a:lnTo>
                    <a:lnTo>
                      <a:pt x="434" y="83"/>
                    </a:lnTo>
                    <a:lnTo>
                      <a:pt x="434" y="82"/>
                    </a:lnTo>
                    <a:lnTo>
                      <a:pt x="431" y="79"/>
                    </a:lnTo>
                    <a:lnTo>
                      <a:pt x="426" y="82"/>
                    </a:lnTo>
                    <a:lnTo>
                      <a:pt x="423" y="85"/>
                    </a:lnTo>
                    <a:lnTo>
                      <a:pt x="416" y="85"/>
                    </a:lnTo>
                    <a:lnTo>
                      <a:pt x="405" y="77"/>
                    </a:lnTo>
                    <a:lnTo>
                      <a:pt x="392" y="56"/>
                    </a:lnTo>
                    <a:lnTo>
                      <a:pt x="383" y="45"/>
                    </a:lnTo>
                    <a:lnTo>
                      <a:pt x="380" y="43"/>
                    </a:lnTo>
                    <a:lnTo>
                      <a:pt x="377" y="45"/>
                    </a:lnTo>
                    <a:lnTo>
                      <a:pt x="364" y="47"/>
                    </a:lnTo>
                    <a:lnTo>
                      <a:pt x="359" y="48"/>
                    </a:lnTo>
                    <a:lnTo>
                      <a:pt x="355" y="53"/>
                    </a:lnTo>
                    <a:lnTo>
                      <a:pt x="350" y="50"/>
                    </a:lnTo>
                    <a:lnTo>
                      <a:pt x="347" y="50"/>
                    </a:lnTo>
                    <a:lnTo>
                      <a:pt x="344" y="47"/>
                    </a:lnTo>
                    <a:lnTo>
                      <a:pt x="343" y="42"/>
                    </a:lnTo>
                    <a:lnTo>
                      <a:pt x="343" y="37"/>
                    </a:lnTo>
                    <a:lnTo>
                      <a:pt x="342" y="34"/>
                    </a:lnTo>
                    <a:lnTo>
                      <a:pt x="342" y="31"/>
                    </a:lnTo>
                    <a:lnTo>
                      <a:pt x="340" y="31"/>
                    </a:lnTo>
                    <a:lnTo>
                      <a:pt x="336" y="32"/>
                    </a:lnTo>
                    <a:lnTo>
                      <a:pt x="333" y="34"/>
                    </a:lnTo>
                    <a:lnTo>
                      <a:pt x="331" y="34"/>
                    </a:lnTo>
                    <a:lnTo>
                      <a:pt x="328" y="32"/>
                    </a:lnTo>
                    <a:lnTo>
                      <a:pt x="327" y="26"/>
                    </a:lnTo>
                    <a:lnTo>
                      <a:pt x="325" y="23"/>
                    </a:lnTo>
                    <a:lnTo>
                      <a:pt x="319" y="18"/>
                    </a:lnTo>
                    <a:lnTo>
                      <a:pt x="310" y="18"/>
                    </a:lnTo>
                    <a:lnTo>
                      <a:pt x="297" y="11"/>
                    </a:lnTo>
                    <a:lnTo>
                      <a:pt x="291" y="11"/>
                    </a:lnTo>
                    <a:lnTo>
                      <a:pt x="287" y="10"/>
                    </a:lnTo>
                    <a:lnTo>
                      <a:pt x="279" y="8"/>
                    </a:lnTo>
                    <a:lnTo>
                      <a:pt x="270" y="5"/>
                    </a:lnTo>
                    <a:lnTo>
                      <a:pt x="251" y="0"/>
                    </a:lnTo>
                    <a:lnTo>
                      <a:pt x="217" y="7"/>
                    </a:lnTo>
                    <a:lnTo>
                      <a:pt x="209" y="8"/>
                    </a:lnTo>
                    <a:lnTo>
                      <a:pt x="205" y="11"/>
                    </a:lnTo>
                    <a:lnTo>
                      <a:pt x="209" y="19"/>
                    </a:lnTo>
                    <a:lnTo>
                      <a:pt x="217" y="37"/>
                    </a:lnTo>
                    <a:lnTo>
                      <a:pt x="224" y="47"/>
                    </a:lnTo>
                    <a:lnTo>
                      <a:pt x="233" y="67"/>
                    </a:lnTo>
                    <a:lnTo>
                      <a:pt x="236" y="93"/>
                    </a:lnTo>
                    <a:lnTo>
                      <a:pt x="235" y="114"/>
                    </a:lnTo>
                    <a:lnTo>
                      <a:pt x="230" y="117"/>
                    </a:lnTo>
                    <a:lnTo>
                      <a:pt x="223" y="116"/>
                    </a:lnTo>
                    <a:lnTo>
                      <a:pt x="212" y="119"/>
                    </a:lnTo>
                    <a:lnTo>
                      <a:pt x="205" y="119"/>
                    </a:lnTo>
                    <a:lnTo>
                      <a:pt x="196" y="120"/>
                    </a:lnTo>
                    <a:lnTo>
                      <a:pt x="189" y="124"/>
                    </a:lnTo>
                    <a:lnTo>
                      <a:pt x="181" y="119"/>
                    </a:lnTo>
                    <a:lnTo>
                      <a:pt x="160" y="119"/>
                    </a:lnTo>
                    <a:lnTo>
                      <a:pt x="147" y="114"/>
                    </a:lnTo>
                    <a:lnTo>
                      <a:pt x="134" y="114"/>
                    </a:lnTo>
                    <a:lnTo>
                      <a:pt x="120" y="111"/>
                    </a:lnTo>
                    <a:lnTo>
                      <a:pt x="107" y="114"/>
                    </a:lnTo>
                    <a:lnTo>
                      <a:pt x="104" y="117"/>
                    </a:lnTo>
                    <a:lnTo>
                      <a:pt x="104" y="128"/>
                    </a:lnTo>
                    <a:lnTo>
                      <a:pt x="101" y="132"/>
                    </a:lnTo>
                    <a:lnTo>
                      <a:pt x="85" y="143"/>
                    </a:lnTo>
                    <a:lnTo>
                      <a:pt x="83" y="148"/>
                    </a:lnTo>
                    <a:lnTo>
                      <a:pt x="76" y="160"/>
                    </a:lnTo>
                    <a:lnTo>
                      <a:pt x="71" y="160"/>
                    </a:lnTo>
                    <a:lnTo>
                      <a:pt x="56" y="168"/>
                    </a:lnTo>
                    <a:lnTo>
                      <a:pt x="54" y="173"/>
                    </a:lnTo>
                    <a:lnTo>
                      <a:pt x="48" y="194"/>
                    </a:lnTo>
                    <a:lnTo>
                      <a:pt x="49" y="207"/>
                    </a:lnTo>
                    <a:lnTo>
                      <a:pt x="48" y="218"/>
                    </a:lnTo>
                    <a:lnTo>
                      <a:pt x="52" y="226"/>
                    </a:lnTo>
                    <a:lnTo>
                      <a:pt x="51" y="228"/>
                    </a:lnTo>
                    <a:lnTo>
                      <a:pt x="36" y="229"/>
                    </a:lnTo>
                    <a:lnTo>
                      <a:pt x="33" y="232"/>
                    </a:lnTo>
                    <a:lnTo>
                      <a:pt x="33" y="240"/>
                    </a:lnTo>
                    <a:lnTo>
                      <a:pt x="21" y="247"/>
                    </a:lnTo>
                    <a:lnTo>
                      <a:pt x="18" y="250"/>
                    </a:lnTo>
                    <a:lnTo>
                      <a:pt x="12" y="271"/>
                    </a:lnTo>
                    <a:lnTo>
                      <a:pt x="12" y="289"/>
                    </a:lnTo>
                    <a:lnTo>
                      <a:pt x="10" y="293"/>
                    </a:lnTo>
                    <a:lnTo>
                      <a:pt x="5" y="303"/>
                    </a:lnTo>
                    <a:lnTo>
                      <a:pt x="0" y="3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6" name="Freeform 69"/>
              <p:cNvSpPr>
                <a:spLocks/>
              </p:cNvSpPr>
              <p:nvPr/>
            </p:nvSpPr>
            <p:spPr bwMode="auto">
              <a:xfrm>
                <a:off x="4138" y="3273"/>
                <a:ext cx="712" cy="499"/>
              </a:xfrm>
              <a:custGeom>
                <a:avLst/>
                <a:gdLst>
                  <a:gd name="T0" fmla="*/ 51 w 630"/>
                  <a:gd name="T1" fmla="*/ 997 h 450"/>
                  <a:gd name="T2" fmla="*/ 98 w 630"/>
                  <a:gd name="T3" fmla="*/ 926 h 450"/>
                  <a:gd name="T4" fmla="*/ 180 w 630"/>
                  <a:gd name="T5" fmla="*/ 848 h 450"/>
                  <a:gd name="T6" fmla="*/ 156 w 630"/>
                  <a:gd name="T7" fmla="*/ 764 h 450"/>
                  <a:gd name="T8" fmla="*/ 51 w 630"/>
                  <a:gd name="T9" fmla="*/ 523 h 450"/>
                  <a:gd name="T10" fmla="*/ 66 w 630"/>
                  <a:gd name="T11" fmla="*/ 343 h 450"/>
                  <a:gd name="T12" fmla="*/ 124 w 630"/>
                  <a:gd name="T13" fmla="*/ 373 h 450"/>
                  <a:gd name="T14" fmla="*/ 208 w 630"/>
                  <a:gd name="T15" fmla="*/ 308 h 450"/>
                  <a:gd name="T16" fmla="*/ 330 w 630"/>
                  <a:gd name="T17" fmla="*/ 343 h 450"/>
                  <a:gd name="T18" fmla="*/ 323 w 630"/>
                  <a:gd name="T19" fmla="*/ 263 h 450"/>
                  <a:gd name="T20" fmla="*/ 449 w 630"/>
                  <a:gd name="T21" fmla="*/ 183 h 450"/>
                  <a:gd name="T22" fmla="*/ 523 w 630"/>
                  <a:gd name="T23" fmla="*/ 286 h 450"/>
                  <a:gd name="T24" fmla="*/ 556 w 630"/>
                  <a:gd name="T25" fmla="*/ 279 h 450"/>
                  <a:gd name="T26" fmla="*/ 668 w 630"/>
                  <a:gd name="T27" fmla="*/ 233 h 450"/>
                  <a:gd name="T28" fmla="*/ 779 w 630"/>
                  <a:gd name="T29" fmla="*/ 225 h 450"/>
                  <a:gd name="T30" fmla="*/ 883 w 630"/>
                  <a:gd name="T31" fmla="*/ 150 h 450"/>
                  <a:gd name="T32" fmla="*/ 944 w 630"/>
                  <a:gd name="T33" fmla="*/ 98 h 450"/>
                  <a:gd name="T34" fmla="*/ 1015 w 630"/>
                  <a:gd name="T35" fmla="*/ 20 h 450"/>
                  <a:gd name="T36" fmla="*/ 1147 w 630"/>
                  <a:gd name="T37" fmla="*/ 75 h 450"/>
                  <a:gd name="T38" fmla="*/ 1180 w 630"/>
                  <a:gd name="T39" fmla="*/ 166 h 450"/>
                  <a:gd name="T40" fmla="*/ 1230 w 630"/>
                  <a:gd name="T41" fmla="*/ 233 h 450"/>
                  <a:gd name="T42" fmla="*/ 1407 w 630"/>
                  <a:gd name="T43" fmla="*/ 286 h 450"/>
                  <a:gd name="T44" fmla="*/ 1407 w 630"/>
                  <a:gd name="T45" fmla="*/ 518 h 450"/>
                  <a:gd name="T46" fmla="*/ 1623 w 630"/>
                  <a:gd name="T47" fmla="*/ 475 h 450"/>
                  <a:gd name="T48" fmla="*/ 1759 w 630"/>
                  <a:gd name="T49" fmla="*/ 481 h 450"/>
                  <a:gd name="T50" fmla="*/ 1718 w 630"/>
                  <a:gd name="T51" fmla="*/ 511 h 450"/>
                  <a:gd name="T52" fmla="*/ 1877 w 630"/>
                  <a:gd name="T53" fmla="*/ 635 h 450"/>
                  <a:gd name="T54" fmla="*/ 2081 w 630"/>
                  <a:gd name="T55" fmla="*/ 679 h 450"/>
                  <a:gd name="T56" fmla="*/ 2310 w 630"/>
                  <a:gd name="T57" fmla="*/ 1098 h 450"/>
                  <a:gd name="T58" fmla="*/ 2177 w 630"/>
                  <a:gd name="T59" fmla="*/ 1141 h 450"/>
                  <a:gd name="T60" fmla="*/ 2015 w 630"/>
                  <a:gd name="T61" fmla="*/ 1111 h 450"/>
                  <a:gd name="T62" fmla="*/ 2064 w 630"/>
                  <a:gd name="T63" fmla="*/ 1053 h 450"/>
                  <a:gd name="T64" fmla="*/ 1992 w 630"/>
                  <a:gd name="T65" fmla="*/ 1078 h 450"/>
                  <a:gd name="T66" fmla="*/ 1970 w 630"/>
                  <a:gd name="T67" fmla="*/ 1061 h 450"/>
                  <a:gd name="T68" fmla="*/ 1939 w 630"/>
                  <a:gd name="T69" fmla="*/ 1024 h 450"/>
                  <a:gd name="T70" fmla="*/ 1843 w 630"/>
                  <a:gd name="T71" fmla="*/ 1068 h 450"/>
                  <a:gd name="T72" fmla="*/ 1856 w 630"/>
                  <a:gd name="T73" fmla="*/ 1106 h 450"/>
                  <a:gd name="T74" fmla="*/ 1795 w 630"/>
                  <a:gd name="T75" fmla="*/ 1128 h 450"/>
                  <a:gd name="T76" fmla="*/ 1751 w 630"/>
                  <a:gd name="T77" fmla="*/ 1151 h 450"/>
                  <a:gd name="T78" fmla="*/ 1681 w 630"/>
                  <a:gd name="T79" fmla="*/ 1194 h 450"/>
                  <a:gd name="T80" fmla="*/ 1629 w 630"/>
                  <a:gd name="T81" fmla="*/ 1243 h 450"/>
                  <a:gd name="T82" fmla="*/ 1549 w 630"/>
                  <a:gd name="T83" fmla="*/ 1264 h 450"/>
                  <a:gd name="T84" fmla="*/ 1471 w 630"/>
                  <a:gd name="T85" fmla="*/ 1294 h 450"/>
                  <a:gd name="T86" fmla="*/ 1327 w 630"/>
                  <a:gd name="T87" fmla="*/ 1344 h 450"/>
                  <a:gd name="T88" fmla="*/ 1290 w 630"/>
                  <a:gd name="T89" fmla="*/ 1351 h 450"/>
                  <a:gd name="T90" fmla="*/ 1271 w 630"/>
                  <a:gd name="T91" fmla="*/ 1374 h 450"/>
                  <a:gd name="T92" fmla="*/ 1213 w 630"/>
                  <a:gd name="T93" fmla="*/ 1392 h 450"/>
                  <a:gd name="T94" fmla="*/ 1122 w 630"/>
                  <a:gd name="T95" fmla="*/ 1397 h 450"/>
                  <a:gd name="T96" fmla="*/ 1062 w 630"/>
                  <a:gd name="T97" fmla="*/ 1402 h 450"/>
                  <a:gd name="T98" fmla="*/ 911 w 630"/>
                  <a:gd name="T99" fmla="*/ 1374 h 450"/>
                  <a:gd name="T100" fmla="*/ 806 w 630"/>
                  <a:gd name="T101" fmla="*/ 1320 h 450"/>
                  <a:gd name="T102" fmla="*/ 675 w 630"/>
                  <a:gd name="T103" fmla="*/ 1283 h 450"/>
                  <a:gd name="T104" fmla="*/ 547 w 630"/>
                  <a:gd name="T105" fmla="*/ 1280 h 450"/>
                  <a:gd name="T106" fmla="*/ 411 w 630"/>
                  <a:gd name="T107" fmla="*/ 1255 h 450"/>
                  <a:gd name="T108" fmla="*/ 313 w 630"/>
                  <a:gd name="T109" fmla="*/ 1199 h 450"/>
                  <a:gd name="T110" fmla="*/ 165 w 630"/>
                  <a:gd name="T111" fmla="*/ 1139 h 450"/>
                  <a:gd name="T112" fmla="*/ 20 w 630"/>
                  <a:gd name="T113" fmla="*/ 1098 h 4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30"/>
                  <a:gd name="T172" fmla="*/ 0 h 450"/>
                  <a:gd name="T173" fmla="*/ 630 w 630"/>
                  <a:gd name="T174" fmla="*/ 450 h 4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30" h="450">
                    <a:moveTo>
                      <a:pt x="0" y="345"/>
                    </a:moveTo>
                    <a:lnTo>
                      <a:pt x="4" y="341"/>
                    </a:lnTo>
                    <a:lnTo>
                      <a:pt x="5" y="340"/>
                    </a:lnTo>
                    <a:lnTo>
                      <a:pt x="2" y="337"/>
                    </a:lnTo>
                    <a:lnTo>
                      <a:pt x="2" y="329"/>
                    </a:lnTo>
                    <a:lnTo>
                      <a:pt x="7" y="324"/>
                    </a:lnTo>
                    <a:lnTo>
                      <a:pt x="13" y="319"/>
                    </a:lnTo>
                    <a:lnTo>
                      <a:pt x="16" y="321"/>
                    </a:lnTo>
                    <a:lnTo>
                      <a:pt x="17" y="319"/>
                    </a:lnTo>
                    <a:lnTo>
                      <a:pt x="22" y="314"/>
                    </a:lnTo>
                    <a:lnTo>
                      <a:pt x="26" y="311"/>
                    </a:lnTo>
                    <a:lnTo>
                      <a:pt x="28" y="309"/>
                    </a:lnTo>
                    <a:lnTo>
                      <a:pt x="22" y="298"/>
                    </a:lnTo>
                    <a:lnTo>
                      <a:pt x="26" y="297"/>
                    </a:lnTo>
                    <a:lnTo>
                      <a:pt x="29" y="298"/>
                    </a:lnTo>
                    <a:lnTo>
                      <a:pt x="31" y="295"/>
                    </a:lnTo>
                    <a:lnTo>
                      <a:pt x="37" y="293"/>
                    </a:lnTo>
                    <a:lnTo>
                      <a:pt x="38" y="290"/>
                    </a:lnTo>
                    <a:lnTo>
                      <a:pt x="40" y="289"/>
                    </a:lnTo>
                    <a:lnTo>
                      <a:pt x="43" y="285"/>
                    </a:lnTo>
                    <a:lnTo>
                      <a:pt x="47" y="272"/>
                    </a:lnTo>
                    <a:lnTo>
                      <a:pt x="47" y="264"/>
                    </a:lnTo>
                    <a:lnTo>
                      <a:pt x="50" y="261"/>
                    </a:lnTo>
                    <a:lnTo>
                      <a:pt x="53" y="256"/>
                    </a:lnTo>
                    <a:lnTo>
                      <a:pt x="53" y="248"/>
                    </a:lnTo>
                    <a:lnTo>
                      <a:pt x="43" y="244"/>
                    </a:lnTo>
                    <a:lnTo>
                      <a:pt x="41" y="242"/>
                    </a:lnTo>
                    <a:lnTo>
                      <a:pt x="40" y="244"/>
                    </a:lnTo>
                    <a:lnTo>
                      <a:pt x="35" y="239"/>
                    </a:lnTo>
                    <a:lnTo>
                      <a:pt x="34" y="236"/>
                    </a:lnTo>
                    <a:lnTo>
                      <a:pt x="31" y="220"/>
                    </a:lnTo>
                    <a:lnTo>
                      <a:pt x="28" y="218"/>
                    </a:lnTo>
                    <a:lnTo>
                      <a:pt x="20" y="215"/>
                    </a:lnTo>
                    <a:lnTo>
                      <a:pt x="16" y="175"/>
                    </a:lnTo>
                    <a:lnTo>
                      <a:pt x="13" y="168"/>
                    </a:lnTo>
                    <a:lnTo>
                      <a:pt x="8" y="165"/>
                    </a:lnTo>
                    <a:lnTo>
                      <a:pt x="8" y="160"/>
                    </a:lnTo>
                    <a:lnTo>
                      <a:pt x="14" y="131"/>
                    </a:lnTo>
                    <a:lnTo>
                      <a:pt x="13" y="120"/>
                    </a:lnTo>
                    <a:lnTo>
                      <a:pt x="13" y="114"/>
                    </a:lnTo>
                    <a:lnTo>
                      <a:pt x="16" y="114"/>
                    </a:lnTo>
                    <a:lnTo>
                      <a:pt x="17" y="111"/>
                    </a:lnTo>
                    <a:lnTo>
                      <a:pt x="22" y="114"/>
                    </a:lnTo>
                    <a:lnTo>
                      <a:pt x="23" y="112"/>
                    </a:lnTo>
                    <a:lnTo>
                      <a:pt x="26" y="107"/>
                    </a:lnTo>
                    <a:lnTo>
                      <a:pt x="29" y="109"/>
                    </a:lnTo>
                    <a:lnTo>
                      <a:pt x="28" y="112"/>
                    </a:lnTo>
                    <a:lnTo>
                      <a:pt x="31" y="114"/>
                    </a:lnTo>
                    <a:lnTo>
                      <a:pt x="32" y="119"/>
                    </a:lnTo>
                    <a:lnTo>
                      <a:pt x="35" y="117"/>
                    </a:lnTo>
                    <a:lnTo>
                      <a:pt x="35" y="104"/>
                    </a:lnTo>
                    <a:lnTo>
                      <a:pt x="40" y="99"/>
                    </a:lnTo>
                    <a:lnTo>
                      <a:pt x="43" y="101"/>
                    </a:lnTo>
                    <a:lnTo>
                      <a:pt x="46" y="101"/>
                    </a:lnTo>
                    <a:lnTo>
                      <a:pt x="51" y="101"/>
                    </a:lnTo>
                    <a:lnTo>
                      <a:pt x="54" y="99"/>
                    </a:lnTo>
                    <a:lnTo>
                      <a:pt x="60" y="104"/>
                    </a:lnTo>
                    <a:lnTo>
                      <a:pt x="65" y="104"/>
                    </a:lnTo>
                    <a:lnTo>
                      <a:pt x="74" y="104"/>
                    </a:lnTo>
                    <a:lnTo>
                      <a:pt x="75" y="106"/>
                    </a:lnTo>
                    <a:lnTo>
                      <a:pt x="80" y="112"/>
                    </a:lnTo>
                    <a:lnTo>
                      <a:pt x="81" y="111"/>
                    </a:lnTo>
                    <a:lnTo>
                      <a:pt x="86" y="111"/>
                    </a:lnTo>
                    <a:lnTo>
                      <a:pt x="93" y="104"/>
                    </a:lnTo>
                    <a:lnTo>
                      <a:pt x="95" y="101"/>
                    </a:lnTo>
                    <a:lnTo>
                      <a:pt x="93" y="99"/>
                    </a:lnTo>
                    <a:lnTo>
                      <a:pt x="92" y="96"/>
                    </a:lnTo>
                    <a:lnTo>
                      <a:pt x="87" y="95"/>
                    </a:lnTo>
                    <a:lnTo>
                      <a:pt x="86" y="87"/>
                    </a:lnTo>
                    <a:lnTo>
                      <a:pt x="84" y="85"/>
                    </a:lnTo>
                    <a:lnTo>
                      <a:pt x="92" y="66"/>
                    </a:lnTo>
                    <a:lnTo>
                      <a:pt x="96" y="64"/>
                    </a:lnTo>
                    <a:lnTo>
                      <a:pt x="100" y="58"/>
                    </a:lnTo>
                    <a:lnTo>
                      <a:pt x="103" y="56"/>
                    </a:lnTo>
                    <a:lnTo>
                      <a:pt x="114" y="55"/>
                    </a:lnTo>
                    <a:lnTo>
                      <a:pt x="115" y="56"/>
                    </a:lnTo>
                    <a:lnTo>
                      <a:pt x="117" y="58"/>
                    </a:lnTo>
                    <a:lnTo>
                      <a:pt x="114" y="74"/>
                    </a:lnTo>
                    <a:lnTo>
                      <a:pt x="123" y="83"/>
                    </a:lnTo>
                    <a:lnTo>
                      <a:pt x="127" y="96"/>
                    </a:lnTo>
                    <a:lnTo>
                      <a:pt x="130" y="99"/>
                    </a:lnTo>
                    <a:lnTo>
                      <a:pt x="133" y="99"/>
                    </a:lnTo>
                    <a:lnTo>
                      <a:pt x="133" y="96"/>
                    </a:lnTo>
                    <a:lnTo>
                      <a:pt x="135" y="91"/>
                    </a:lnTo>
                    <a:lnTo>
                      <a:pt x="138" y="98"/>
                    </a:lnTo>
                    <a:lnTo>
                      <a:pt x="136" y="99"/>
                    </a:lnTo>
                    <a:lnTo>
                      <a:pt x="138" y="104"/>
                    </a:lnTo>
                    <a:lnTo>
                      <a:pt x="139" y="104"/>
                    </a:lnTo>
                    <a:lnTo>
                      <a:pt x="141" y="98"/>
                    </a:lnTo>
                    <a:lnTo>
                      <a:pt x="141" y="95"/>
                    </a:lnTo>
                    <a:lnTo>
                      <a:pt x="145" y="90"/>
                    </a:lnTo>
                    <a:lnTo>
                      <a:pt x="149" y="87"/>
                    </a:lnTo>
                    <a:lnTo>
                      <a:pt x="151" y="85"/>
                    </a:lnTo>
                    <a:lnTo>
                      <a:pt x="157" y="80"/>
                    </a:lnTo>
                    <a:lnTo>
                      <a:pt x="160" y="79"/>
                    </a:lnTo>
                    <a:lnTo>
                      <a:pt x="164" y="77"/>
                    </a:lnTo>
                    <a:lnTo>
                      <a:pt x="172" y="75"/>
                    </a:lnTo>
                    <a:lnTo>
                      <a:pt x="173" y="74"/>
                    </a:lnTo>
                    <a:lnTo>
                      <a:pt x="178" y="74"/>
                    </a:lnTo>
                    <a:lnTo>
                      <a:pt x="181" y="74"/>
                    </a:lnTo>
                    <a:lnTo>
                      <a:pt x="187" y="79"/>
                    </a:lnTo>
                    <a:lnTo>
                      <a:pt x="190" y="79"/>
                    </a:lnTo>
                    <a:lnTo>
                      <a:pt x="194" y="79"/>
                    </a:lnTo>
                    <a:lnTo>
                      <a:pt x="197" y="75"/>
                    </a:lnTo>
                    <a:lnTo>
                      <a:pt x="203" y="71"/>
                    </a:lnTo>
                    <a:lnTo>
                      <a:pt x="209" y="66"/>
                    </a:lnTo>
                    <a:lnTo>
                      <a:pt x="216" y="66"/>
                    </a:lnTo>
                    <a:lnTo>
                      <a:pt x="218" y="66"/>
                    </a:lnTo>
                    <a:lnTo>
                      <a:pt x="221" y="64"/>
                    </a:lnTo>
                    <a:lnTo>
                      <a:pt x="224" y="61"/>
                    </a:lnTo>
                    <a:lnTo>
                      <a:pt x="225" y="61"/>
                    </a:lnTo>
                    <a:lnTo>
                      <a:pt x="230" y="48"/>
                    </a:lnTo>
                    <a:lnTo>
                      <a:pt x="233" y="48"/>
                    </a:lnTo>
                    <a:lnTo>
                      <a:pt x="234" y="45"/>
                    </a:lnTo>
                    <a:lnTo>
                      <a:pt x="236" y="40"/>
                    </a:lnTo>
                    <a:lnTo>
                      <a:pt x="240" y="39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1"/>
                    </a:lnTo>
                    <a:lnTo>
                      <a:pt x="253" y="18"/>
                    </a:lnTo>
                    <a:lnTo>
                      <a:pt x="253" y="14"/>
                    </a:lnTo>
                    <a:lnTo>
                      <a:pt x="252" y="8"/>
                    </a:lnTo>
                    <a:lnTo>
                      <a:pt x="250" y="0"/>
                    </a:lnTo>
                    <a:lnTo>
                      <a:pt x="256" y="0"/>
                    </a:lnTo>
                    <a:lnTo>
                      <a:pt x="258" y="2"/>
                    </a:lnTo>
                    <a:lnTo>
                      <a:pt x="264" y="6"/>
                    </a:lnTo>
                    <a:lnTo>
                      <a:pt x="267" y="6"/>
                    </a:lnTo>
                    <a:lnTo>
                      <a:pt x="274" y="10"/>
                    </a:lnTo>
                    <a:lnTo>
                      <a:pt x="279" y="13"/>
                    </a:lnTo>
                    <a:lnTo>
                      <a:pt x="285" y="16"/>
                    </a:lnTo>
                    <a:lnTo>
                      <a:pt x="288" y="18"/>
                    </a:lnTo>
                    <a:lnTo>
                      <a:pt x="296" y="21"/>
                    </a:lnTo>
                    <a:lnTo>
                      <a:pt x="298" y="24"/>
                    </a:lnTo>
                    <a:lnTo>
                      <a:pt x="301" y="32"/>
                    </a:lnTo>
                    <a:lnTo>
                      <a:pt x="301" y="35"/>
                    </a:lnTo>
                    <a:lnTo>
                      <a:pt x="302" y="35"/>
                    </a:lnTo>
                    <a:lnTo>
                      <a:pt x="304" y="40"/>
                    </a:lnTo>
                    <a:lnTo>
                      <a:pt x="304" y="48"/>
                    </a:lnTo>
                    <a:lnTo>
                      <a:pt x="305" y="51"/>
                    </a:lnTo>
                    <a:lnTo>
                      <a:pt x="308" y="53"/>
                    </a:lnTo>
                    <a:lnTo>
                      <a:pt x="316" y="58"/>
                    </a:lnTo>
                    <a:lnTo>
                      <a:pt x="317" y="59"/>
                    </a:lnTo>
                    <a:lnTo>
                      <a:pt x="317" y="64"/>
                    </a:lnTo>
                    <a:lnTo>
                      <a:pt x="316" y="66"/>
                    </a:lnTo>
                    <a:lnTo>
                      <a:pt x="316" y="67"/>
                    </a:lnTo>
                    <a:lnTo>
                      <a:pt x="317" y="67"/>
                    </a:lnTo>
                    <a:lnTo>
                      <a:pt x="320" y="74"/>
                    </a:lnTo>
                    <a:lnTo>
                      <a:pt x="325" y="75"/>
                    </a:lnTo>
                    <a:lnTo>
                      <a:pt x="332" y="74"/>
                    </a:lnTo>
                    <a:lnTo>
                      <a:pt x="339" y="75"/>
                    </a:lnTo>
                    <a:lnTo>
                      <a:pt x="350" y="74"/>
                    </a:lnTo>
                    <a:lnTo>
                      <a:pt x="354" y="74"/>
                    </a:lnTo>
                    <a:lnTo>
                      <a:pt x="362" y="82"/>
                    </a:lnTo>
                    <a:lnTo>
                      <a:pt x="366" y="91"/>
                    </a:lnTo>
                    <a:lnTo>
                      <a:pt x="368" y="101"/>
                    </a:lnTo>
                    <a:lnTo>
                      <a:pt x="368" y="112"/>
                    </a:lnTo>
                    <a:lnTo>
                      <a:pt x="363" y="120"/>
                    </a:lnTo>
                    <a:lnTo>
                      <a:pt x="356" y="130"/>
                    </a:lnTo>
                    <a:lnTo>
                      <a:pt x="356" y="133"/>
                    </a:lnTo>
                    <a:lnTo>
                      <a:pt x="362" y="157"/>
                    </a:lnTo>
                    <a:lnTo>
                      <a:pt x="366" y="167"/>
                    </a:lnTo>
                    <a:lnTo>
                      <a:pt x="372" y="170"/>
                    </a:lnTo>
                    <a:lnTo>
                      <a:pt x="380" y="170"/>
                    </a:lnTo>
                    <a:lnTo>
                      <a:pt x="387" y="173"/>
                    </a:lnTo>
                    <a:lnTo>
                      <a:pt x="397" y="170"/>
                    </a:lnTo>
                    <a:lnTo>
                      <a:pt x="408" y="162"/>
                    </a:lnTo>
                    <a:lnTo>
                      <a:pt x="412" y="154"/>
                    </a:lnTo>
                    <a:lnTo>
                      <a:pt x="423" y="152"/>
                    </a:lnTo>
                    <a:lnTo>
                      <a:pt x="440" y="143"/>
                    </a:lnTo>
                    <a:lnTo>
                      <a:pt x="442" y="138"/>
                    </a:lnTo>
                    <a:lnTo>
                      <a:pt x="442" y="141"/>
                    </a:lnTo>
                    <a:lnTo>
                      <a:pt x="448" y="139"/>
                    </a:lnTo>
                    <a:lnTo>
                      <a:pt x="452" y="146"/>
                    </a:lnTo>
                    <a:lnTo>
                      <a:pt x="458" y="147"/>
                    </a:lnTo>
                    <a:lnTo>
                      <a:pt x="458" y="154"/>
                    </a:lnTo>
                    <a:lnTo>
                      <a:pt x="455" y="156"/>
                    </a:lnTo>
                    <a:lnTo>
                      <a:pt x="451" y="157"/>
                    </a:lnTo>
                    <a:lnTo>
                      <a:pt x="449" y="157"/>
                    </a:lnTo>
                    <a:lnTo>
                      <a:pt x="449" y="159"/>
                    </a:lnTo>
                    <a:lnTo>
                      <a:pt x="446" y="159"/>
                    </a:lnTo>
                    <a:lnTo>
                      <a:pt x="445" y="160"/>
                    </a:lnTo>
                    <a:lnTo>
                      <a:pt x="448" y="164"/>
                    </a:lnTo>
                    <a:lnTo>
                      <a:pt x="449" y="165"/>
                    </a:lnTo>
                    <a:lnTo>
                      <a:pt x="452" y="170"/>
                    </a:lnTo>
                    <a:lnTo>
                      <a:pt x="458" y="181"/>
                    </a:lnTo>
                    <a:lnTo>
                      <a:pt x="467" y="192"/>
                    </a:lnTo>
                    <a:lnTo>
                      <a:pt x="485" y="202"/>
                    </a:lnTo>
                    <a:lnTo>
                      <a:pt x="486" y="204"/>
                    </a:lnTo>
                    <a:lnTo>
                      <a:pt x="488" y="204"/>
                    </a:lnTo>
                    <a:lnTo>
                      <a:pt x="491" y="204"/>
                    </a:lnTo>
                    <a:lnTo>
                      <a:pt x="492" y="218"/>
                    </a:lnTo>
                    <a:lnTo>
                      <a:pt x="504" y="221"/>
                    </a:lnTo>
                    <a:lnTo>
                      <a:pt x="513" y="220"/>
                    </a:lnTo>
                    <a:lnTo>
                      <a:pt x="522" y="218"/>
                    </a:lnTo>
                    <a:lnTo>
                      <a:pt x="534" y="220"/>
                    </a:lnTo>
                    <a:lnTo>
                      <a:pt x="541" y="218"/>
                    </a:lnTo>
                    <a:lnTo>
                      <a:pt x="564" y="220"/>
                    </a:lnTo>
                    <a:lnTo>
                      <a:pt x="601" y="223"/>
                    </a:lnTo>
                    <a:lnTo>
                      <a:pt x="622" y="221"/>
                    </a:lnTo>
                    <a:lnTo>
                      <a:pt x="630" y="223"/>
                    </a:lnTo>
                    <a:lnTo>
                      <a:pt x="607" y="292"/>
                    </a:lnTo>
                    <a:lnTo>
                      <a:pt x="593" y="330"/>
                    </a:lnTo>
                    <a:lnTo>
                      <a:pt x="602" y="353"/>
                    </a:lnTo>
                    <a:lnTo>
                      <a:pt x="602" y="378"/>
                    </a:lnTo>
                    <a:lnTo>
                      <a:pt x="601" y="378"/>
                    </a:lnTo>
                    <a:lnTo>
                      <a:pt x="596" y="377"/>
                    </a:lnTo>
                    <a:lnTo>
                      <a:pt x="593" y="377"/>
                    </a:lnTo>
                    <a:lnTo>
                      <a:pt x="583" y="372"/>
                    </a:lnTo>
                    <a:lnTo>
                      <a:pt x="580" y="372"/>
                    </a:lnTo>
                    <a:lnTo>
                      <a:pt x="567" y="367"/>
                    </a:lnTo>
                    <a:lnTo>
                      <a:pt x="559" y="364"/>
                    </a:lnTo>
                    <a:lnTo>
                      <a:pt x="547" y="362"/>
                    </a:lnTo>
                    <a:lnTo>
                      <a:pt x="534" y="361"/>
                    </a:lnTo>
                    <a:lnTo>
                      <a:pt x="522" y="361"/>
                    </a:lnTo>
                    <a:lnTo>
                      <a:pt x="521" y="361"/>
                    </a:lnTo>
                    <a:lnTo>
                      <a:pt x="519" y="359"/>
                    </a:lnTo>
                    <a:lnTo>
                      <a:pt x="525" y="356"/>
                    </a:lnTo>
                    <a:lnTo>
                      <a:pt x="528" y="356"/>
                    </a:lnTo>
                    <a:lnTo>
                      <a:pt x="535" y="353"/>
                    </a:lnTo>
                    <a:lnTo>
                      <a:pt x="535" y="351"/>
                    </a:lnTo>
                    <a:lnTo>
                      <a:pt x="537" y="349"/>
                    </a:lnTo>
                    <a:lnTo>
                      <a:pt x="540" y="343"/>
                    </a:lnTo>
                    <a:lnTo>
                      <a:pt x="538" y="341"/>
                    </a:lnTo>
                    <a:lnTo>
                      <a:pt x="537" y="338"/>
                    </a:lnTo>
                    <a:lnTo>
                      <a:pt x="532" y="337"/>
                    </a:lnTo>
                    <a:lnTo>
                      <a:pt x="527" y="337"/>
                    </a:lnTo>
                    <a:lnTo>
                      <a:pt x="524" y="340"/>
                    </a:lnTo>
                    <a:lnTo>
                      <a:pt x="522" y="340"/>
                    </a:lnTo>
                    <a:lnTo>
                      <a:pt x="521" y="343"/>
                    </a:lnTo>
                    <a:lnTo>
                      <a:pt x="521" y="346"/>
                    </a:lnTo>
                    <a:lnTo>
                      <a:pt x="519" y="346"/>
                    </a:lnTo>
                    <a:lnTo>
                      <a:pt x="515" y="346"/>
                    </a:lnTo>
                    <a:lnTo>
                      <a:pt x="512" y="351"/>
                    </a:lnTo>
                    <a:lnTo>
                      <a:pt x="509" y="349"/>
                    </a:lnTo>
                    <a:lnTo>
                      <a:pt x="509" y="348"/>
                    </a:lnTo>
                    <a:lnTo>
                      <a:pt x="513" y="345"/>
                    </a:lnTo>
                    <a:lnTo>
                      <a:pt x="515" y="341"/>
                    </a:lnTo>
                    <a:lnTo>
                      <a:pt x="513" y="340"/>
                    </a:lnTo>
                    <a:lnTo>
                      <a:pt x="512" y="340"/>
                    </a:lnTo>
                    <a:lnTo>
                      <a:pt x="509" y="337"/>
                    </a:lnTo>
                    <a:lnTo>
                      <a:pt x="507" y="335"/>
                    </a:lnTo>
                    <a:lnTo>
                      <a:pt x="509" y="333"/>
                    </a:lnTo>
                    <a:lnTo>
                      <a:pt x="509" y="332"/>
                    </a:lnTo>
                    <a:lnTo>
                      <a:pt x="506" y="330"/>
                    </a:lnTo>
                    <a:lnTo>
                      <a:pt x="504" y="327"/>
                    </a:lnTo>
                    <a:lnTo>
                      <a:pt x="501" y="327"/>
                    </a:lnTo>
                    <a:lnTo>
                      <a:pt x="500" y="327"/>
                    </a:lnTo>
                    <a:lnTo>
                      <a:pt x="494" y="329"/>
                    </a:lnTo>
                    <a:lnTo>
                      <a:pt x="489" y="335"/>
                    </a:lnTo>
                    <a:lnTo>
                      <a:pt x="488" y="341"/>
                    </a:lnTo>
                    <a:lnTo>
                      <a:pt x="485" y="343"/>
                    </a:lnTo>
                    <a:lnTo>
                      <a:pt x="480" y="343"/>
                    </a:lnTo>
                    <a:lnTo>
                      <a:pt x="479" y="345"/>
                    </a:lnTo>
                    <a:lnTo>
                      <a:pt x="476" y="348"/>
                    </a:lnTo>
                    <a:lnTo>
                      <a:pt x="475" y="349"/>
                    </a:lnTo>
                    <a:lnTo>
                      <a:pt x="476" y="353"/>
                    </a:lnTo>
                    <a:lnTo>
                      <a:pt x="476" y="354"/>
                    </a:lnTo>
                    <a:lnTo>
                      <a:pt x="479" y="354"/>
                    </a:lnTo>
                    <a:lnTo>
                      <a:pt x="483" y="354"/>
                    </a:lnTo>
                    <a:lnTo>
                      <a:pt x="483" y="356"/>
                    </a:lnTo>
                    <a:lnTo>
                      <a:pt x="483" y="357"/>
                    </a:lnTo>
                    <a:lnTo>
                      <a:pt x="483" y="362"/>
                    </a:lnTo>
                    <a:lnTo>
                      <a:pt x="478" y="364"/>
                    </a:lnTo>
                    <a:lnTo>
                      <a:pt x="470" y="364"/>
                    </a:lnTo>
                    <a:lnTo>
                      <a:pt x="467" y="364"/>
                    </a:lnTo>
                    <a:lnTo>
                      <a:pt x="466" y="362"/>
                    </a:lnTo>
                    <a:lnTo>
                      <a:pt x="464" y="364"/>
                    </a:lnTo>
                    <a:lnTo>
                      <a:pt x="464" y="367"/>
                    </a:lnTo>
                    <a:lnTo>
                      <a:pt x="464" y="369"/>
                    </a:lnTo>
                    <a:lnTo>
                      <a:pt x="461" y="369"/>
                    </a:lnTo>
                    <a:lnTo>
                      <a:pt x="458" y="367"/>
                    </a:lnTo>
                    <a:lnTo>
                      <a:pt x="457" y="369"/>
                    </a:lnTo>
                    <a:lnTo>
                      <a:pt x="455" y="369"/>
                    </a:lnTo>
                    <a:lnTo>
                      <a:pt x="452" y="372"/>
                    </a:lnTo>
                    <a:lnTo>
                      <a:pt x="452" y="373"/>
                    </a:lnTo>
                    <a:lnTo>
                      <a:pt x="451" y="373"/>
                    </a:lnTo>
                    <a:lnTo>
                      <a:pt x="448" y="375"/>
                    </a:lnTo>
                    <a:lnTo>
                      <a:pt x="448" y="378"/>
                    </a:lnTo>
                    <a:lnTo>
                      <a:pt x="445" y="380"/>
                    </a:lnTo>
                    <a:lnTo>
                      <a:pt x="437" y="383"/>
                    </a:lnTo>
                    <a:lnTo>
                      <a:pt x="436" y="383"/>
                    </a:lnTo>
                    <a:lnTo>
                      <a:pt x="434" y="388"/>
                    </a:lnTo>
                    <a:lnTo>
                      <a:pt x="434" y="391"/>
                    </a:lnTo>
                    <a:lnTo>
                      <a:pt x="434" y="393"/>
                    </a:lnTo>
                    <a:lnTo>
                      <a:pt x="430" y="394"/>
                    </a:lnTo>
                    <a:lnTo>
                      <a:pt x="427" y="396"/>
                    </a:lnTo>
                    <a:lnTo>
                      <a:pt x="424" y="399"/>
                    </a:lnTo>
                    <a:lnTo>
                      <a:pt x="423" y="399"/>
                    </a:lnTo>
                    <a:lnTo>
                      <a:pt x="420" y="399"/>
                    </a:lnTo>
                    <a:lnTo>
                      <a:pt x="417" y="401"/>
                    </a:lnTo>
                    <a:lnTo>
                      <a:pt x="408" y="402"/>
                    </a:lnTo>
                    <a:lnTo>
                      <a:pt x="406" y="402"/>
                    </a:lnTo>
                    <a:lnTo>
                      <a:pt x="403" y="404"/>
                    </a:lnTo>
                    <a:lnTo>
                      <a:pt x="403" y="406"/>
                    </a:lnTo>
                    <a:lnTo>
                      <a:pt x="402" y="406"/>
                    </a:lnTo>
                    <a:lnTo>
                      <a:pt x="399" y="406"/>
                    </a:lnTo>
                    <a:lnTo>
                      <a:pt x="397" y="409"/>
                    </a:lnTo>
                    <a:lnTo>
                      <a:pt x="390" y="409"/>
                    </a:lnTo>
                    <a:lnTo>
                      <a:pt x="384" y="410"/>
                    </a:lnTo>
                    <a:lnTo>
                      <a:pt x="383" y="412"/>
                    </a:lnTo>
                    <a:lnTo>
                      <a:pt x="383" y="415"/>
                    </a:lnTo>
                    <a:lnTo>
                      <a:pt x="369" y="418"/>
                    </a:lnTo>
                    <a:lnTo>
                      <a:pt x="368" y="420"/>
                    </a:lnTo>
                    <a:lnTo>
                      <a:pt x="359" y="423"/>
                    </a:lnTo>
                    <a:lnTo>
                      <a:pt x="357" y="426"/>
                    </a:lnTo>
                    <a:lnTo>
                      <a:pt x="353" y="428"/>
                    </a:lnTo>
                    <a:lnTo>
                      <a:pt x="347" y="431"/>
                    </a:lnTo>
                    <a:lnTo>
                      <a:pt x="345" y="431"/>
                    </a:lnTo>
                    <a:lnTo>
                      <a:pt x="344" y="433"/>
                    </a:lnTo>
                    <a:lnTo>
                      <a:pt x="342" y="433"/>
                    </a:lnTo>
                    <a:lnTo>
                      <a:pt x="342" y="434"/>
                    </a:lnTo>
                    <a:lnTo>
                      <a:pt x="341" y="433"/>
                    </a:lnTo>
                    <a:lnTo>
                      <a:pt x="339" y="434"/>
                    </a:lnTo>
                    <a:lnTo>
                      <a:pt x="339" y="436"/>
                    </a:lnTo>
                    <a:lnTo>
                      <a:pt x="336" y="434"/>
                    </a:lnTo>
                    <a:lnTo>
                      <a:pt x="336" y="438"/>
                    </a:lnTo>
                    <a:lnTo>
                      <a:pt x="335" y="436"/>
                    </a:lnTo>
                    <a:lnTo>
                      <a:pt x="335" y="438"/>
                    </a:lnTo>
                    <a:lnTo>
                      <a:pt x="334" y="439"/>
                    </a:lnTo>
                    <a:lnTo>
                      <a:pt x="332" y="439"/>
                    </a:lnTo>
                    <a:lnTo>
                      <a:pt x="332" y="441"/>
                    </a:lnTo>
                    <a:lnTo>
                      <a:pt x="331" y="441"/>
                    </a:lnTo>
                    <a:lnTo>
                      <a:pt x="326" y="442"/>
                    </a:lnTo>
                    <a:lnTo>
                      <a:pt x="325" y="442"/>
                    </a:lnTo>
                    <a:lnTo>
                      <a:pt x="325" y="444"/>
                    </a:lnTo>
                    <a:lnTo>
                      <a:pt x="323" y="444"/>
                    </a:lnTo>
                    <a:lnTo>
                      <a:pt x="320" y="446"/>
                    </a:lnTo>
                    <a:lnTo>
                      <a:pt x="319" y="447"/>
                    </a:lnTo>
                    <a:lnTo>
                      <a:pt x="316" y="446"/>
                    </a:lnTo>
                    <a:lnTo>
                      <a:pt x="313" y="447"/>
                    </a:lnTo>
                    <a:lnTo>
                      <a:pt x="308" y="446"/>
                    </a:lnTo>
                    <a:lnTo>
                      <a:pt x="307" y="447"/>
                    </a:lnTo>
                    <a:lnTo>
                      <a:pt x="305" y="446"/>
                    </a:lnTo>
                    <a:lnTo>
                      <a:pt x="302" y="447"/>
                    </a:lnTo>
                    <a:lnTo>
                      <a:pt x="295" y="446"/>
                    </a:lnTo>
                    <a:lnTo>
                      <a:pt x="292" y="447"/>
                    </a:lnTo>
                    <a:lnTo>
                      <a:pt x="290" y="447"/>
                    </a:lnTo>
                    <a:lnTo>
                      <a:pt x="289" y="449"/>
                    </a:lnTo>
                    <a:lnTo>
                      <a:pt x="288" y="449"/>
                    </a:lnTo>
                    <a:lnTo>
                      <a:pt x="288" y="450"/>
                    </a:lnTo>
                    <a:lnTo>
                      <a:pt x="286" y="450"/>
                    </a:lnTo>
                    <a:lnTo>
                      <a:pt x="277" y="450"/>
                    </a:lnTo>
                    <a:lnTo>
                      <a:pt x="276" y="450"/>
                    </a:lnTo>
                    <a:lnTo>
                      <a:pt x="274" y="449"/>
                    </a:lnTo>
                    <a:lnTo>
                      <a:pt x="267" y="447"/>
                    </a:lnTo>
                    <a:lnTo>
                      <a:pt x="264" y="444"/>
                    </a:lnTo>
                    <a:lnTo>
                      <a:pt x="258" y="444"/>
                    </a:lnTo>
                    <a:lnTo>
                      <a:pt x="256" y="442"/>
                    </a:lnTo>
                    <a:lnTo>
                      <a:pt x="243" y="441"/>
                    </a:lnTo>
                    <a:lnTo>
                      <a:pt x="237" y="441"/>
                    </a:lnTo>
                    <a:lnTo>
                      <a:pt x="225" y="433"/>
                    </a:lnTo>
                    <a:lnTo>
                      <a:pt x="221" y="431"/>
                    </a:lnTo>
                    <a:lnTo>
                      <a:pt x="218" y="431"/>
                    </a:lnTo>
                    <a:lnTo>
                      <a:pt x="212" y="428"/>
                    </a:lnTo>
                    <a:lnTo>
                      <a:pt x="212" y="426"/>
                    </a:lnTo>
                    <a:lnTo>
                      <a:pt x="210" y="425"/>
                    </a:lnTo>
                    <a:lnTo>
                      <a:pt x="210" y="423"/>
                    </a:lnTo>
                    <a:lnTo>
                      <a:pt x="209" y="422"/>
                    </a:lnTo>
                    <a:lnTo>
                      <a:pt x="206" y="422"/>
                    </a:lnTo>
                    <a:lnTo>
                      <a:pt x="200" y="418"/>
                    </a:lnTo>
                    <a:lnTo>
                      <a:pt x="194" y="415"/>
                    </a:lnTo>
                    <a:lnTo>
                      <a:pt x="181" y="412"/>
                    </a:lnTo>
                    <a:lnTo>
                      <a:pt x="178" y="412"/>
                    </a:lnTo>
                    <a:lnTo>
                      <a:pt x="175" y="412"/>
                    </a:lnTo>
                    <a:lnTo>
                      <a:pt x="172" y="412"/>
                    </a:lnTo>
                    <a:lnTo>
                      <a:pt x="169" y="414"/>
                    </a:lnTo>
                    <a:lnTo>
                      <a:pt x="161" y="412"/>
                    </a:lnTo>
                    <a:lnTo>
                      <a:pt x="152" y="410"/>
                    </a:lnTo>
                    <a:lnTo>
                      <a:pt x="151" y="410"/>
                    </a:lnTo>
                    <a:lnTo>
                      <a:pt x="145" y="409"/>
                    </a:lnTo>
                    <a:lnTo>
                      <a:pt x="142" y="410"/>
                    </a:lnTo>
                    <a:lnTo>
                      <a:pt x="139" y="409"/>
                    </a:lnTo>
                    <a:lnTo>
                      <a:pt x="132" y="407"/>
                    </a:lnTo>
                    <a:lnTo>
                      <a:pt x="129" y="407"/>
                    </a:lnTo>
                    <a:lnTo>
                      <a:pt x="124" y="409"/>
                    </a:lnTo>
                    <a:lnTo>
                      <a:pt x="114" y="407"/>
                    </a:lnTo>
                    <a:lnTo>
                      <a:pt x="109" y="407"/>
                    </a:lnTo>
                    <a:lnTo>
                      <a:pt x="106" y="402"/>
                    </a:lnTo>
                    <a:lnTo>
                      <a:pt x="97" y="396"/>
                    </a:lnTo>
                    <a:lnTo>
                      <a:pt x="96" y="394"/>
                    </a:lnTo>
                    <a:lnTo>
                      <a:pt x="92" y="389"/>
                    </a:lnTo>
                    <a:lnTo>
                      <a:pt x="87" y="388"/>
                    </a:lnTo>
                    <a:lnTo>
                      <a:pt x="86" y="386"/>
                    </a:lnTo>
                    <a:lnTo>
                      <a:pt x="83" y="385"/>
                    </a:lnTo>
                    <a:lnTo>
                      <a:pt x="81" y="385"/>
                    </a:lnTo>
                    <a:lnTo>
                      <a:pt x="78" y="381"/>
                    </a:lnTo>
                    <a:lnTo>
                      <a:pt x="71" y="378"/>
                    </a:lnTo>
                    <a:lnTo>
                      <a:pt x="69" y="377"/>
                    </a:lnTo>
                    <a:lnTo>
                      <a:pt x="57" y="372"/>
                    </a:lnTo>
                    <a:lnTo>
                      <a:pt x="53" y="367"/>
                    </a:lnTo>
                    <a:lnTo>
                      <a:pt x="48" y="367"/>
                    </a:lnTo>
                    <a:lnTo>
                      <a:pt x="43" y="365"/>
                    </a:lnTo>
                    <a:lnTo>
                      <a:pt x="37" y="364"/>
                    </a:lnTo>
                    <a:lnTo>
                      <a:pt x="31" y="362"/>
                    </a:lnTo>
                    <a:lnTo>
                      <a:pt x="25" y="362"/>
                    </a:lnTo>
                    <a:lnTo>
                      <a:pt x="19" y="359"/>
                    </a:lnTo>
                    <a:lnTo>
                      <a:pt x="8" y="356"/>
                    </a:lnTo>
                    <a:lnTo>
                      <a:pt x="5" y="354"/>
                    </a:lnTo>
                    <a:lnTo>
                      <a:pt x="5" y="353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CC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7" name="Freeform 70"/>
              <p:cNvSpPr>
                <a:spLocks/>
              </p:cNvSpPr>
              <p:nvPr/>
            </p:nvSpPr>
            <p:spPr bwMode="auto">
              <a:xfrm>
                <a:off x="5147" y="2944"/>
                <a:ext cx="500" cy="520"/>
              </a:xfrm>
              <a:custGeom>
                <a:avLst/>
                <a:gdLst>
                  <a:gd name="T0" fmla="*/ 144 w 443"/>
                  <a:gd name="T1" fmla="*/ 1368 h 468"/>
                  <a:gd name="T2" fmla="*/ 166 w 443"/>
                  <a:gd name="T3" fmla="*/ 1388 h 468"/>
                  <a:gd name="T4" fmla="*/ 202 w 443"/>
                  <a:gd name="T5" fmla="*/ 1397 h 468"/>
                  <a:gd name="T6" fmla="*/ 211 w 443"/>
                  <a:gd name="T7" fmla="*/ 1403 h 468"/>
                  <a:gd name="T8" fmla="*/ 235 w 443"/>
                  <a:gd name="T9" fmla="*/ 1403 h 468"/>
                  <a:gd name="T10" fmla="*/ 252 w 443"/>
                  <a:gd name="T11" fmla="*/ 1423 h 468"/>
                  <a:gd name="T12" fmla="*/ 290 w 443"/>
                  <a:gd name="T13" fmla="*/ 1457 h 468"/>
                  <a:gd name="T14" fmla="*/ 402 w 443"/>
                  <a:gd name="T15" fmla="*/ 1462 h 468"/>
                  <a:gd name="T16" fmla="*/ 416 w 443"/>
                  <a:gd name="T17" fmla="*/ 1444 h 468"/>
                  <a:gd name="T18" fmla="*/ 444 w 443"/>
                  <a:gd name="T19" fmla="*/ 1397 h 468"/>
                  <a:gd name="T20" fmla="*/ 479 w 443"/>
                  <a:gd name="T21" fmla="*/ 1368 h 468"/>
                  <a:gd name="T22" fmla="*/ 546 w 443"/>
                  <a:gd name="T23" fmla="*/ 1376 h 468"/>
                  <a:gd name="T24" fmla="*/ 655 w 443"/>
                  <a:gd name="T25" fmla="*/ 1423 h 468"/>
                  <a:gd name="T26" fmla="*/ 758 w 443"/>
                  <a:gd name="T27" fmla="*/ 1491 h 468"/>
                  <a:gd name="T28" fmla="*/ 1585 w 443"/>
                  <a:gd name="T29" fmla="*/ 1442 h 468"/>
                  <a:gd name="T30" fmla="*/ 1673 w 443"/>
                  <a:gd name="T31" fmla="*/ 1371 h 468"/>
                  <a:gd name="T32" fmla="*/ 1622 w 443"/>
                  <a:gd name="T33" fmla="*/ 746 h 468"/>
                  <a:gd name="T34" fmla="*/ 1150 w 443"/>
                  <a:gd name="T35" fmla="*/ 181 h 468"/>
                  <a:gd name="T36" fmla="*/ 1090 w 443"/>
                  <a:gd name="T37" fmla="*/ 184 h 468"/>
                  <a:gd name="T38" fmla="*/ 1046 w 443"/>
                  <a:gd name="T39" fmla="*/ 169 h 468"/>
                  <a:gd name="T40" fmla="*/ 992 w 443"/>
                  <a:gd name="T41" fmla="*/ 2 h 468"/>
                  <a:gd name="T42" fmla="*/ 945 w 443"/>
                  <a:gd name="T43" fmla="*/ 57 h 468"/>
                  <a:gd name="T44" fmla="*/ 945 w 443"/>
                  <a:gd name="T45" fmla="*/ 410 h 468"/>
                  <a:gd name="T46" fmla="*/ 962 w 443"/>
                  <a:gd name="T47" fmla="*/ 469 h 468"/>
                  <a:gd name="T48" fmla="*/ 907 w 443"/>
                  <a:gd name="T49" fmla="*/ 497 h 468"/>
                  <a:gd name="T50" fmla="*/ 858 w 443"/>
                  <a:gd name="T51" fmla="*/ 543 h 468"/>
                  <a:gd name="T52" fmla="*/ 852 w 443"/>
                  <a:gd name="T53" fmla="*/ 637 h 468"/>
                  <a:gd name="T54" fmla="*/ 840 w 443"/>
                  <a:gd name="T55" fmla="*/ 727 h 468"/>
                  <a:gd name="T56" fmla="*/ 793 w 443"/>
                  <a:gd name="T57" fmla="*/ 796 h 468"/>
                  <a:gd name="T58" fmla="*/ 476 w 443"/>
                  <a:gd name="T59" fmla="*/ 1027 h 468"/>
                  <a:gd name="T60" fmla="*/ 416 w 443"/>
                  <a:gd name="T61" fmla="*/ 1052 h 468"/>
                  <a:gd name="T62" fmla="*/ 393 w 443"/>
                  <a:gd name="T63" fmla="*/ 1060 h 468"/>
                  <a:gd name="T64" fmla="*/ 362 w 443"/>
                  <a:gd name="T65" fmla="*/ 1086 h 468"/>
                  <a:gd name="T66" fmla="*/ 337 w 443"/>
                  <a:gd name="T67" fmla="*/ 1087 h 468"/>
                  <a:gd name="T68" fmla="*/ 0 w 443"/>
                  <a:gd name="T69" fmla="*/ 1124 h 468"/>
                  <a:gd name="T70" fmla="*/ 134 w 443"/>
                  <a:gd name="T71" fmla="*/ 1209 h 468"/>
                  <a:gd name="T72" fmla="*/ 141 w 443"/>
                  <a:gd name="T73" fmla="*/ 1332 h 4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3"/>
                  <a:gd name="T112" fmla="*/ 0 h 468"/>
                  <a:gd name="T113" fmla="*/ 443 w 443"/>
                  <a:gd name="T114" fmla="*/ 468 h 4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3" h="468">
                    <a:moveTo>
                      <a:pt x="37" y="418"/>
                    </a:moveTo>
                    <a:lnTo>
                      <a:pt x="38" y="428"/>
                    </a:lnTo>
                    <a:lnTo>
                      <a:pt x="43" y="428"/>
                    </a:lnTo>
                    <a:lnTo>
                      <a:pt x="44" y="436"/>
                    </a:lnTo>
                    <a:lnTo>
                      <a:pt x="49" y="438"/>
                    </a:lnTo>
                    <a:lnTo>
                      <a:pt x="53" y="438"/>
                    </a:lnTo>
                    <a:lnTo>
                      <a:pt x="55" y="438"/>
                    </a:lnTo>
                    <a:lnTo>
                      <a:pt x="56" y="441"/>
                    </a:lnTo>
                    <a:lnTo>
                      <a:pt x="60" y="442"/>
                    </a:lnTo>
                    <a:lnTo>
                      <a:pt x="62" y="441"/>
                    </a:lnTo>
                    <a:lnTo>
                      <a:pt x="65" y="442"/>
                    </a:lnTo>
                    <a:lnTo>
                      <a:pt x="66" y="447"/>
                    </a:lnTo>
                    <a:lnTo>
                      <a:pt x="75" y="454"/>
                    </a:lnTo>
                    <a:lnTo>
                      <a:pt x="77" y="457"/>
                    </a:lnTo>
                    <a:lnTo>
                      <a:pt x="78" y="458"/>
                    </a:lnTo>
                    <a:lnTo>
                      <a:pt x="106" y="458"/>
                    </a:lnTo>
                    <a:lnTo>
                      <a:pt x="111" y="458"/>
                    </a:lnTo>
                    <a:lnTo>
                      <a:pt x="111" y="454"/>
                    </a:lnTo>
                    <a:lnTo>
                      <a:pt x="118" y="452"/>
                    </a:lnTo>
                    <a:lnTo>
                      <a:pt x="117" y="438"/>
                    </a:lnTo>
                    <a:lnTo>
                      <a:pt x="121" y="430"/>
                    </a:lnTo>
                    <a:lnTo>
                      <a:pt x="127" y="428"/>
                    </a:lnTo>
                    <a:lnTo>
                      <a:pt x="138" y="430"/>
                    </a:lnTo>
                    <a:lnTo>
                      <a:pt x="144" y="433"/>
                    </a:lnTo>
                    <a:lnTo>
                      <a:pt x="151" y="433"/>
                    </a:lnTo>
                    <a:lnTo>
                      <a:pt x="173" y="447"/>
                    </a:lnTo>
                    <a:lnTo>
                      <a:pt x="197" y="447"/>
                    </a:lnTo>
                    <a:lnTo>
                      <a:pt x="200" y="468"/>
                    </a:lnTo>
                    <a:lnTo>
                      <a:pt x="261" y="463"/>
                    </a:lnTo>
                    <a:lnTo>
                      <a:pt x="418" y="452"/>
                    </a:lnTo>
                    <a:lnTo>
                      <a:pt x="443" y="450"/>
                    </a:lnTo>
                    <a:lnTo>
                      <a:pt x="442" y="430"/>
                    </a:lnTo>
                    <a:lnTo>
                      <a:pt x="432" y="274"/>
                    </a:lnTo>
                    <a:lnTo>
                      <a:pt x="429" y="234"/>
                    </a:lnTo>
                    <a:lnTo>
                      <a:pt x="325" y="83"/>
                    </a:lnTo>
                    <a:lnTo>
                      <a:pt x="304" y="56"/>
                    </a:lnTo>
                    <a:lnTo>
                      <a:pt x="299" y="63"/>
                    </a:lnTo>
                    <a:lnTo>
                      <a:pt x="288" y="58"/>
                    </a:lnTo>
                    <a:lnTo>
                      <a:pt x="283" y="56"/>
                    </a:lnTo>
                    <a:lnTo>
                      <a:pt x="276" y="53"/>
                    </a:lnTo>
                    <a:lnTo>
                      <a:pt x="264" y="55"/>
                    </a:lnTo>
                    <a:lnTo>
                      <a:pt x="261" y="2"/>
                    </a:lnTo>
                    <a:lnTo>
                      <a:pt x="258" y="0"/>
                    </a:lnTo>
                    <a:lnTo>
                      <a:pt x="250" y="18"/>
                    </a:lnTo>
                    <a:lnTo>
                      <a:pt x="245" y="56"/>
                    </a:lnTo>
                    <a:lnTo>
                      <a:pt x="250" y="128"/>
                    </a:lnTo>
                    <a:lnTo>
                      <a:pt x="253" y="143"/>
                    </a:lnTo>
                    <a:lnTo>
                      <a:pt x="253" y="148"/>
                    </a:lnTo>
                    <a:lnTo>
                      <a:pt x="246" y="154"/>
                    </a:lnTo>
                    <a:lnTo>
                      <a:pt x="240" y="157"/>
                    </a:lnTo>
                    <a:lnTo>
                      <a:pt x="231" y="168"/>
                    </a:lnTo>
                    <a:lnTo>
                      <a:pt x="227" y="170"/>
                    </a:lnTo>
                    <a:lnTo>
                      <a:pt x="225" y="173"/>
                    </a:lnTo>
                    <a:lnTo>
                      <a:pt x="224" y="200"/>
                    </a:lnTo>
                    <a:lnTo>
                      <a:pt x="224" y="216"/>
                    </a:lnTo>
                    <a:lnTo>
                      <a:pt x="222" y="228"/>
                    </a:lnTo>
                    <a:lnTo>
                      <a:pt x="218" y="240"/>
                    </a:lnTo>
                    <a:lnTo>
                      <a:pt x="210" y="250"/>
                    </a:lnTo>
                    <a:lnTo>
                      <a:pt x="202" y="261"/>
                    </a:lnTo>
                    <a:lnTo>
                      <a:pt x="126" y="322"/>
                    </a:lnTo>
                    <a:lnTo>
                      <a:pt x="123" y="325"/>
                    </a:lnTo>
                    <a:lnTo>
                      <a:pt x="111" y="330"/>
                    </a:lnTo>
                    <a:lnTo>
                      <a:pt x="109" y="332"/>
                    </a:lnTo>
                    <a:lnTo>
                      <a:pt x="104" y="332"/>
                    </a:lnTo>
                    <a:lnTo>
                      <a:pt x="104" y="333"/>
                    </a:lnTo>
                    <a:lnTo>
                      <a:pt x="95" y="340"/>
                    </a:lnTo>
                    <a:lnTo>
                      <a:pt x="93" y="338"/>
                    </a:lnTo>
                    <a:lnTo>
                      <a:pt x="89" y="341"/>
                    </a:lnTo>
                    <a:lnTo>
                      <a:pt x="83" y="343"/>
                    </a:lnTo>
                    <a:lnTo>
                      <a:pt x="0" y="353"/>
                    </a:lnTo>
                    <a:lnTo>
                      <a:pt x="14" y="375"/>
                    </a:lnTo>
                    <a:lnTo>
                      <a:pt x="35" y="380"/>
                    </a:lnTo>
                    <a:lnTo>
                      <a:pt x="37" y="402"/>
                    </a:lnTo>
                    <a:lnTo>
                      <a:pt x="37" y="418"/>
                    </a:lnTo>
                    <a:close/>
                  </a:path>
                </a:pathLst>
              </a:custGeom>
              <a:solidFill>
                <a:srgbClr val="FFC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8" name="Freeform 71"/>
              <p:cNvSpPr>
                <a:spLocks/>
              </p:cNvSpPr>
              <p:nvPr/>
            </p:nvSpPr>
            <p:spPr bwMode="auto">
              <a:xfrm>
                <a:off x="4808" y="3372"/>
                <a:ext cx="581" cy="564"/>
              </a:xfrm>
              <a:custGeom>
                <a:avLst/>
                <a:gdLst>
                  <a:gd name="T0" fmla="*/ 141 w 514"/>
                  <a:gd name="T1" fmla="*/ 419 h 508"/>
                  <a:gd name="T2" fmla="*/ 226 w 514"/>
                  <a:gd name="T3" fmla="*/ 372 h 508"/>
                  <a:gd name="T4" fmla="*/ 255 w 514"/>
                  <a:gd name="T5" fmla="*/ 346 h 508"/>
                  <a:gd name="T6" fmla="*/ 321 w 514"/>
                  <a:gd name="T7" fmla="*/ 210 h 508"/>
                  <a:gd name="T8" fmla="*/ 330 w 514"/>
                  <a:gd name="T9" fmla="*/ 190 h 508"/>
                  <a:gd name="T10" fmla="*/ 365 w 514"/>
                  <a:gd name="T11" fmla="*/ 54 h 508"/>
                  <a:gd name="T12" fmla="*/ 416 w 514"/>
                  <a:gd name="T13" fmla="*/ 18 h 508"/>
                  <a:gd name="T14" fmla="*/ 509 w 514"/>
                  <a:gd name="T15" fmla="*/ 54 h 508"/>
                  <a:gd name="T16" fmla="*/ 529 w 514"/>
                  <a:gd name="T17" fmla="*/ 121 h 508"/>
                  <a:gd name="T18" fmla="*/ 563 w 514"/>
                  <a:gd name="T19" fmla="*/ 224 h 508"/>
                  <a:gd name="T20" fmla="*/ 650 w 514"/>
                  <a:gd name="T21" fmla="*/ 239 h 508"/>
                  <a:gd name="T22" fmla="*/ 713 w 514"/>
                  <a:gd name="T23" fmla="*/ 286 h 508"/>
                  <a:gd name="T24" fmla="*/ 876 w 514"/>
                  <a:gd name="T25" fmla="*/ 121 h 508"/>
                  <a:gd name="T26" fmla="*/ 897 w 514"/>
                  <a:gd name="T27" fmla="*/ 97 h 508"/>
                  <a:gd name="T28" fmla="*/ 953 w 514"/>
                  <a:gd name="T29" fmla="*/ 60 h 508"/>
                  <a:gd name="T30" fmla="*/ 997 w 514"/>
                  <a:gd name="T31" fmla="*/ 54 h 508"/>
                  <a:gd name="T32" fmla="*/ 1023 w 514"/>
                  <a:gd name="T33" fmla="*/ 18 h 508"/>
                  <a:gd name="T34" fmla="*/ 1067 w 514"/>
                  <a:gd name="T35" fmla="*/ 20 h 508"/>
                  <a:gd name="T36" fmla="*/ 1090 w 514"/>
                  <a:gd name="T37" fmla="*/ 20 h 508"/>
                  <a:gd name="T38" fmla="*/ 1129 w 514"/>
                  <a:gd name="T39" fmla="*/ 41 h 508"/>
                  <a:gd name="T40" fmla="*/ 1164 w 514"/>
                  <a:gd name="T41" fmla="*/ 41 h 508"/>
                  <a:gd name="T42" fmla="*/ 1187 w 514"/>
                  <a:gd name="T43" fmla="*/ 108 h 508"/>
                  <a:gd name="T44" fmla="*/ 1261 w 514"/>
                  <a:gd name="T45" fmla="*/ 148 h 508"/>
                  <a:gd name="T46" fmla="*/ 1242 w 514"/>
                  <a:gd name="T47" fmla="*/ 209 h 508"/>
                  <a:gd name="T48" fmla="*/ 1332 w 514"/>
                  <a:gd name="T49" fmla="*/ 228 h 508"/>
                  <a:gd name="T50" fmla="*/ 1388 w 514"/>
                  <a:gd name="T51" fmla="*/ 234 h 508"/>
                  <a:gd name="T52" fmla="*/ 1393 w 514"/>
                  <a:gd name="T53" fmla="*/ 265 h 508"/>
                  <a:gd name="T54" fmla="*/ 1381 w 514"/>
                  <a:gd name="T55" fmla="*/ 293 h 508"/>
                  <a:gd name="T56" fmla="*/ 1452 w 514"/>
                  <a:gd name="T57" fmla="*/ 321 h 508"/>
                  <a:gd name="T58" fmla="*/ 1754 w 514"/>
                  <a:gd name="T59" fmla="*/ 511 h 508"/>
                  <a:gd name="T60" fmla="*/ 1934 w 514"/>
                  <a:gd name="T61" fmla="*/ 644 h 508"/>
                  <a:gd name="T62" fmla="*/ 1906 w 514"/>
                  <a:gd name="T63" fmla="*/ 830 h 508"/>
                  <a:gd name="T64" fmla="*/ 1212 w 514"/>
                  <a:gd name="T65" fmla="*/ 1001 h 508"/>
                  <a:gd name="T66" fmla="*/ 1063 w 514"/>
                  <a:gd name="T67" fmla="*/ 1194 h 508"/>
                  <a:gd name="T68" fmla="*/ 1085 w 514"/>
                  <a:gd name="T69" fmla="*/ 1211 h 508"/>
                  <a:gd name="T70" fmla="*/ 1085 w 514"/>
                  <a:gd name="T71" fmla="*/ 1312 h 508"/>
                  <a:gd name="T72" fmla="*/ 1107 w 514"/>
                  <a:gd name="T73" fmla="*/ 1404 h 508"/>
                  <a:gd name="T74" fmla="*/ 1090 w 514"/>
                  <a:gd name="T75" fmla="*/ 1508 h 508"/>
                  <a:gd name="T76" fmla="*/ 1050 w 514"/>
                  <a:gd name="T77" fmla="*/ 1598 h 508"/>
                  <a:gd name="T78" fmla="*/ 1042 w 514"/>
                  <a:gd name="T79" fmla="*/ 1581 h 508"/>
                  <a:gd name="T80" fmla="*/ 893 w 514"/>
                  <a:gd name="T81" fmla="*/ 1472 h 508"/>
                  <a:gd name="T82" fmla="*/ 826 w 514"/>
                  <a:gd name="T83" fmla="*/ 1411 h 508"/>
                  <a:gd name="T84" fmla="*/ 775 w 514"/>
                  <a:gd name="T85" fmla="*/ 1373 h 508"/>
                  <a:gd name="T86" fmla="*/ 751 w 514"/>
                  <a:gd name="T87" fmla="*/ 1354 h 508"/>
                  <a:gd name="T88" fmla="*/ 706 w 514"/>
                  <a:gd name="T89" fmla="*/ 1300 h 508"/>
                  <a:gd name="T90" fmla="*/ 673 w 514"/>
                  <a:gd name="T91" fmla="*/ 1281 h 508"/>
                  <a:gd name="T92" fmla="*/ 647 w 514"/>
                  <a:gd name="T93" fmla="*/ 1259 h 508"/>
                  <a:gd name="T94" fmla="*/ 628 w 514"/>
                  <a:gd name="T95" fmla="*/ 1259 h 508"/>
                  <a:gd name="T96" fmla="*/ 598 w 514"/>
                  <a:gd name="T97" fmla="*/ 1237 h 508"/>
                  <a:gd name="T98" fmla="*/ 512 w 514"/>
                  <a:gd name="T99" fmla="*/ 1169 h 508"/>
                  <a:gd name="T100" fmla="*/ 416 w 514"/>
                  <a:gd name="T101" fmla="*/ 1099 h 508"/>
                  <a:gd name="T102" fmla="*/ 321 w 514"/>
                  <a:gd name="T103" fmla="*/ 1031 h 508"/>
                  <a:gd name="T104" fmla="*/ 255 w 514"/>
                  <a:gd name="T105" fmla="*/ 1001 h 508"/>
                  <a:gd name="T106" fmla="*/ 200 w 514"/>
                  <a:gd name="T107" fmla="*/ 966 h 508"/>
                  <a:gd name="T108" fmla="*/ 129 w 514"/>
                  <a:gd name="T109" fmla="*/ 939 h 508"/>
                  <a:gd name="T110" fmla="*/ 111 w 514"/>
                  <a:gd name="T111" fmla="*/ 924 h 508"/>
                  <a:gd name="T112" fmla="*/ 33 w 514"/>
                  <a:gd name="T113" fmla="*/ 916 h 508"/>
                  <a:gd name="T114" fmla="*/ 0 w 514"/>
                  <a:gd name="T115" fmla="*/ 757 h 5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4"/>
                  <a:gd name="T175" fmla="*/ 0 h 508"/>
                  <a:gd name="T176" fmla="*/ 514 w 514"/>
                  <a:gd name="T177" fmla="*/ 508 h 5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4" h="508">
                    <a:moveTo>
                      <a:pt x="0" y="240"/>
                    </a:moveTo>
                    <a:lnTo>
                      <a:pt x="14" y="202"/>
                    </a:lnTo>
                    <a:lnTo>
                      <a:pt x="37" y="133"/>
                    </a:lnTo>
                    <a:lnTo>
                      <a:pt x="42" y="128"/>
                    </a:lnTo>
                    <a:lnTo>
                      <a:pt x="52" y="118"/>
                    </a:lnTo>
                    <a:lnTo>
                      <a:pt x="58" y="118"/>
                    </a:lnTo>
                    <a:lnTo>
                      <a:pt x="57" y="117"/>
                    </a:lnTo>
                    <a:lnTo>
                      <a:pt x="63" y="112"/>
                    </a:lnTo>
                    <a:lnTo>
                      <a:pt x="66" y="110"/>
                    </a:lnTo>
                    <a:lnTo>
                      <a:pt x="66" y="104"/>
                    </a:lnTo>
                    <a:lnTo>
                      <a:pt x="79" y="67"/>
                    </a:lnTo>
                    <a:lnTo>
                      <a:pt x="82" y="67"/>
                    </a:lnTo>
                    <a:lnTo>
                      <a:pt x="83" y="66"/>
                    </a:lnTo>
                    <a:lnTo>
                      <a:pt x="85" y="64"/>
                    </a:lnTo>
                    <a:lnTo>
                      <a:pt x="86" y="61"/>
                    </a:lnTo>
                    <a:lnTo>
                      <a:pt x="88" y="59"/>
                    </a:lnTo>
                    <a:lnTo>
                      <a:pt x="92" y="53"/>
                    </a:lnTo>
                    <a:lnTo>
                      <a:pt x="95" y="17"/>
                    </a:lnTo>
                    <a:lnTo>
                      <a:pt x="103" y="5"/>
                    </a:lnTo>
                    <a:lnTo>
                      <a:pt x="106" y="3"/>
                    </a:lnTo>
                    <a:lnTo>
                      <a:pt x="109" y="5"/>
                    </a:lnTo>
                    <a:lnTo>
                      <a:pt x="121" y="5"/>
                    </a:lnTo>
                    <a:lnTo>
                      <a:pt x="125" y="6"/>
                    </a:lnTo>
                    <a:lnTo>
                      <a:pt x="132" y="17"/>
                    </a:lnTo>
                    <a:lnTo>
                      <a:pt x="138" y="21"/>
                    </a:lnTo>
                    <a:lnTo>
                      <a:pt x="140" y="29"/>
                    </a:lnTo>
                    <a:lnTo>
                      <a:pt x="138" y="38"/>
                    </a:lnTo>
                    <a:lnTo>
                      <a:pt x="138" y="49"/>
                    </a:lnTo>
                    <a:lnTo>
                      <a:pt x="141" y="54"/>
                    </a:lnTo>
                    <a:lnTo>
                      <a:pt x="146" y="70"/>
                    </a:lnTo>
                    <a:lnTo>
                      <a:pt x="149" y="74"/>
                    </a:lnTo>
                    <a:lnTo>
                      <a:pt x="161" y="74"/>
                    </a:lnTo>
                    <a:lnTo>
                      <a:pt x="168" y="77"/>
                    </a:lnTo>
                    <a:lnTo>
                      <a:pt x="175" y="90"/>
                    </a:lnTo>
                    <a:lnTo>
                      <a:pt x="178" y="90"/>
                    </a:lnTo>
                    <a:lnTo>
                      <a:pt x="186" y="90"/>
                    </a:lnTo>
                    <a:lnTo>
                      <a:pt x="187" y="90"/>
                    </a:lnTo>
                    <a:lnTo>
                      <a:pt x="205" y="64"/>
                    </a:lnTo>
                    <a:lnTo>
                      <a:pt x="227" y="38"/>
                    </a:lnTo>
                    <a:lnTo>
                      <a:pt x="227" y="32"/>
                    </a:lnTo>
                    <a:lnTo>
                      <a:pt x="229" y="30"/>
                    </a:lnTo>
                    <a:lnTo>
                      <a:pt x="233" y="30"/>
                    </a:lnTo>
                    <a:lnTo>
                      <a:pt x="236" y="25"/>
                    </a:lnTo>
                    <a:lnTo>
                      <a:pt x="244" y="21"/>
                    </a:lnTo>
                    <a:lnTo>
                      <a:pt x="248" y="19"/>
                    </a:lnTo>
                    <a:lnTo>
                      <a:pt x="250" y="16"/>
                    </a:lnTo>
                    <a:lnTo>
                      <a:pt x="257" y="16"/>
                    </a:lnTo>
                    <a:lnTo>
                      <a:pt x="259" y="17"/>
                    </a:lnTo>
                    <a:lnTo>
                      <a:pt x="262" y="16"/>
                    </a:lnTo>
                    <a:lnTo>
                      <a:pt x="265" y="3"/>
                    </a:lnTo>
                    <a:lnTo>
                      <a:pt x="266" y="5"/>
                    </a:lnTo>
                    <a:lnTo>
                      <a:pt x="275" y="0"/>
                    </a:lnTo>
                    <a:lnTo>
                      <a:pt x="276" y="3"/>
                    </a:lnTo>
                    <a:lnTo>
                      <a:pt x="278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84" y="6"/>
                    </a:lnTo>
                    <a:lnTo>
                      <a:pt x="290" y="9"/>
                    </a:lnTo>
                    <a:lnTo>
                      <a:pt x="290" y="11"/>
                    </a:lnTo>
                    <a:lnTo>
                      <a:pt x="294" y="13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3" y="13"/>
                    </a:lnTo>
                    <a:lnTo>
                      <a:pt x="303" y="21"/>
                    </a:lnTo>
                    <a:lnTo>
                      <a:pt x="308" y="32"/>
                    </a:lnTo>
                    <a:lnTo>
                      <a:pt x="309" y="33"/>
                    </a:lnTo>
                    <a:lnTo>
                      <a:pt x="318" y="33"/>
                    </a:lnTo>
                    <a:lnTo>
                      <a:pt x="322" y="37"/>
                    </a:lnTo>
                    <a:lnTo>
                      <a:pt x="327" y="46"/>
                    </a:lnTo>
                    <a:lnTo>
                      <a:pt x="325" y="51"/>
                    </a:lnTo>
                    <a:lnTo>
                      <a:pt x="322" y="57"/>
                    </a:lnTo>
                    <a:lnTo>
                      <a:pt x="322" y="66"/>
                    </a:lnTo>
                    <a:lnTo>
                      <a:pt x="325" y="67"/>
                    </a:lnTo>
                    <a:lnTo>
                      <a:pt x="340" y="69"/>
                    </a:lnTo>
                    <a:lnTo>
                      <a:pt x="346" y="72"/>
                    </a:lnTo>
                    <a:lnTo>
                      <a:pt x="346" y="75"/>
                    </a:lnTo>
                    <a:lnTo>
                      <a:pt x="349" y="75"/>
                    </a:lnTo>
                    <a:lnTo>
                      <a:pt x="360" y="75"/>
                    </a:lnTo>
                    <a:lnTo>
                      <a:pt x="360" y="80"/>
                    </a:lnTo>
                    <a:lnTo>
                      <a:pt x="364" y="82"/>
                    </a:lnTo>
                    <a:lnTo>
                      <a:pt x="363" y="85"/>
                    </a:lnTo>
                    <a:lnTo>
                      <a:pt x="361" y="86"/>
                    </a:lnTo>
                    <a:lnTo>
                      <a:pt x="360" y="91"/>
                    </a:lnTo>
                    <a:lnTo>
                      <a:pt x="358" y="93"/>
                    </a:lnTo>
                    <a:lnTo>
                      <a:pt x="357" y="94"/>
                    </a:lnTo>
                    <a:lnTo>
                      <a:pt x="360" y="94"/>
                    </a:lnTo>
                    <a:lnTo>
                      <a:pt x="377" y="102"/>
                    </a:lnTo>
                    <a:lnTo>
                      <a:pt x="412" y="134"/>
                    </a:lnTo>
                    <a:lnTo>
                      <a:pt x="432" y="149"/>
                    </a:lnTo>
                    <a:lnTo>
                      <a:pt x="456" y="162"/>
                    </a:lnTo>
                    <a:lnTo>
                      <a:pt x="474" y="178"/>
                    </a:lnTo>
                    <a:lnTo>
                      <a:pt x="489" y="200"/>
                    </a:lnTo>
                    <a:lnTo>
                      <a:pt x="502" y="203"/>
                    </a:lnTo>
                    <a:lnTo>
                      <a:pt x="514" y="210"/>
                    </a:lnTo>
                    <a:lnTo>
                      <a:pt x="508" y="235"/>
                    </a:lnTo>
                    <a:lnTo>
                      <a:pt x="495" y="263"/>
                    </a:lnTo>
                    <a:lnTo>
                      <a:pt x="339" y="277"/>
                    </a:lnTo>
                    <a:lnTo>
                      <a:pt x="324" y="298"/>
                    </a:lnTo>
                    <a:lnTo>
                      <a:pt x="315" y="316"/>
                    </a:lnTo>
                    <a:lnTo>
                      <a:pt x="285" y="372"/>
                    </a:lnTo>
                    <a:lnTo>
                      <a:pt x="278" y="376"/>
                    </a:lnTo>
                    <a:lnTo>
                      <a:pt x="276" y="378"/>
                    </a:lnTo>
                    <a:lnTo>
                      <a:pt x="276" y="381"/>
                    </a:lnTo>
                    <a:lnTo>
                      <a:pt x="276" y="383"/>
                    </a:lnTo>
                    <a:lnTo>
                      <a:pt x="281" y="384"/>
                    </a:lnTo>
                    <a:lnTo>
                      <a:pt x="281" y="400"/>
                    </a:lnTo>
                    <a:lnTo>
                      <a:pt x="278" y="410"/>
                    </a:lnTo>
                    <a:lnTo>
                      <a:pt x="281" y="415"/>
                    </a:lnTo>
                    <a:lnTo>
                      <a:pt x="293" y="418"/>
                    </a:lnTo>
                    <a:lnTo>
                      <a:pt x="293" y="439"/>
                    </a:lnTo>
                    <a:lnTo>
                      <a:pt x="288" y="445"/>
                    </a:lnTo>
                    <a:lnTo>
                      <a:pt x="282" y="450"/>
                    </a:lnTo>
                    <a:lnTo>
                      <a:pt x="284" y="471"/>
                    </a:lnTo>
                    <a:lnTo>
                      <a:pt x="284" y="477"/>
                    </a:lnTo>
                    <a:lnTo>
                      <a:pt x="287" y="492"/>
                    </a:lnTo>
                    <a:lnTo>
                      <a:pt x="276" y="508"/>
                    </a:lnTo>
                    <a:lnTo>
                      <a:pt x="273" y="505"/>
                    </a:lnTo>
                    <a:lnTo>
                      <a:pt x="272" y="503"/>
                    </a:lnTo>
                    <a:lnTo>
                      <a:pt x="273" y="505"/>
                    </a:lnTo>
                    <a:lnTo>
                      <a:pt x="271" y="501"/>
                    </a:lnTo>
                    <a:lnTo>
                      <a:pt x="269" y="501"/>
                    </a:lnTo>
                    <a:lnTo>
                      <a:pt x="233" y="466"/>
                    </a:lnTo>
                    <a:lnTo>
                      <a:pt x="232" y="466"/>
                    </a:lnTo>
                    <a:lnTo>
                      <a:pt x="216" y="450"/>
                    </a:lnTo>
                    <a:lnTo>
                      <a:pt x="217" y="450"/>
                    </a:lnTo>
                    <a:lnTo>
                      <a:pt x="214" y="447"/>
                    </a:lnTo>
                    <a:lnTo>
                      <a:pt x="214" y="449"/>
                    </a:lnTo>
                    <a:lnTo>
                      <a:pt x="211" y="445"/>
                    </a:lnTo>
                    <a:lnTo>
                      <a:pt x="201" y="434"/>
                    </a:lnTo>
                    <a:lnTo>
                      <a:pt x="201" y="429"/>
                    </a:lnTo>
                    <a:lnTo>
                      <a:pt x="199" y="428"/>
                    </a:lnTo>
                    <a:lnTo>
                      <a:pt x="195" y="429"/>
                    </a:lnTo>
                    <a:lnTo>
                      <a:pt x="181" y="412"/>
                    </a:lnTo>
                    <a:lnTo>
                      <a:pt x="183" y="413"/>
                    </a:lnTo>
                    <a:lnTo>
                      <a:pt x="183" y="412"/>
                    </a:lnTo>
                    <a:lnTo>
                      <a:pt x="178" y="408"/>
                    </a:lnTo>
                    <a:lnTo>
                      <a:pt x="177" y="405"/>
                    </a:lnTo>
                    <a:lnTo>
                      <a:pt x="174" y="405"/>
                    </a:lnTo>
                    <a:lnTo>
                      <a:pt x="174" y="404"/>
                    </a:lnTo>
                    <a:lnTo>
                      <a:pt x="170" y="402"/>
                    </a:lnTo>
                    <a:lnTo>
                      <a:pt x="167" y="399"/>
                    </a:lnTo>
                    <a:lnTo>
                      <a:pt x="165" y="399"/>
                    </a:lnTo>
                    <a:lnTo>
                      <a:pt x="168" y="402"/>
                    </a:lnTo>
                    <a:lnTo>
                      <a:pt x="164" y="399"/>
                    </a:lnTo>
                    <a:lnTo>
                      <a:pt x="162" y="397"/>
                    </a:lnTo>
                    <a:lnTo>
                      <a:pt x="159" y="394"/>
                    </a:lnTo>
                    <a:lnTo>
                      <a:pt x="156" y="391"/>
                    </a:lnTo>
                    <a:lnTo>
                      <a:pt x="140" y="375"/>
                    </a:lnTo>
                    <a:lnTo>
                      <a:pt x="135" y="372"/>
                    </a:lnTo>
                    <a:lnTo>
                      <a:pt x="134" y="370"/>
                    </a:lnTo>
                    <a:lnTo>
                      <a:pt x="118" y="357"/>
                    </a:lnTo>
                    <a:lnTo>
                      <a:pt x="116" y="354"/>
                    </a:lnTo>
                    <a:lnTo>
                      <a:pt x="109" y="348"/>
                    </a:lnTo>
                    <a:lnTo>
                      <a:pt x="95" y="336"/>
                    </a:lnTo>
                    <a:lnTo>
                      <a:pt x="83" y="328"/>
                    </a:lnTo>
                    <a:lnTo>
                      <a:pt x="82" y="327"/>
                    </a:lnTo>
                    <a:lnTo>
                      <a:pt x="79" y="325"/>
                    </a:lnTo>
                    <a:lnTo>
                      <a:pt x="70" y="317"/>
                    </a:lnTo>
                    <a:lnTo>
                      <a:pt x="66" y="316"/>
                    </a:lnTo>
                    <a:lnTo>
                      <a:pt x="57" y="309"/>
                    </a:lnTo>
                    <a:lnTo>
                      <a:pt x="54" y="307"/>
                    </a:lnTo>
                    <a:lnTo>
                      <a:pt x="51" y="306"/>
                    </a:lnTo>
                    <a:lnTo>
                      <a:pt x="43" y="301"/>
                    </a:lnTo>
                    <a:lnTo>
                      <a:pt x="36" y="298"/>
                    </a:lnTo>
                    <a:lnTo>
                      <a:pt x="34" y="298"/>
                    </a:lnTo>
                    <a:lnTo>
                      <a:pt x="31" y="296"/>
                    </a:lnTo>
                    <a:lnTo>
                      <a:pt x="30" y="295"/>
                    </a:lnTo>
                    <a:lnTo>
                      <a:pt x="29" y="293"/>
                    </a:lnTo>
                    <a:lnTo>
                      <a:pt x="23" y="291"/>
                    </a:lnTo>
                    <a:lnTo>
                      <a:pt x="18" y="293"/>
                    </a:lnTo>
                    <a:lnTo>
                      <a:pt x="9" y="290"/>
                    </a:lnTo>
                    <a:lnTo>
                      <a:pt x="9" y="288"/>
                    </a:lnTo>
                    <a:lnTo>
                      <a:pt x="9" y="263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A50021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79" name="Freeform 72"/>
              <p:cNvSpPr>
                <a:spLocks/>
              </p:cNvSpPr>
              <p:nvPr/>
            </p:nvSpPr>
            <p:spPr bwMode="auto">
              <a:xfrm>
                <a:off x="5632" y="2784"/>
                <a:ext cx="330" cy="647"/>
              </a:xfrm>
              <a:custGeom>
                <a:avLst/>
                <a:gdLst>
                  <a:gd name="T0" fmla="*/ 60 w 292"/>
                  <a:gd name="T1" fmla="*/ 1793 h 583"/>
                  <a:gd name="T2" fmla="*/ 124 w 292"/>
                  <a:gd name="T3" fmla="*/ 1782 h 583"/>
                  <a:gd name="T4" fmla="*/ 170 w 292"/>
                  <a:gd name="T5" fmla="*/ 1808 h 583"/>
                  <a:gd name="T6" fmla="*/ 225 w 292"/>
                  <a:gd name="T7" fmla="*/ 1793 h 583"/>
                  <a:gd name="T8" fmla="*/ 240 w 292"/>
                  <a:gd name="T9" fmla="*/ 1753 h 583"/>
                  <a:gd name="T10" fmla="*/ 287 w 292"/>
                  <a:gd name="T11" fmla="*/ 1698 h 583"/>
                  <a:gd name="T12" fmla="*/ 322 w 292"/>
                  <a:gd name="T13" fmla="*/ 1627 h 583"/>
                  <a:gd name="T14" fmla="*/ 366 w 292"/>
                  <a:gd name="T15" fmla="*/ 1528 h 583"/>
                  <a:gd name="T16" fmla="*/ 442 w 292"/>
                  <a:gd name="T17" fmla="*/ 1522 h 583"/>
                  <a:gd name="T18" fmla="*/ 494 w 292"/>
                  <a:gd name="T19" fmla="*/ 1469 h 583"/>
                  <a:gd name="T20" fmla="*/ 523 w 292"/>
                  <a:gd name="T21" fmla="*/ 1424 h 583"/>
                  <a:gd name="T22" fmla="*/ 540 w 292"/>
                  <a:gd name="T23" fmla="*/ 1393 h 583"/>
                  <a:gd name="T24" fmla="*/ 565 w 292"/>
                  <a:gd name="T25" fmla="*/ 1346 h 583"/>
                  <a:gd name="T26" fmla="*/ 591 w 292"/>
                  <a:gd name="T27" fmla="*/ 1355 h 583"/>
                  <a:gd name="T28" fmla="*/ 599 w 292"/>
                  <a:gd name="T29" fmla="*/ 1415 h 583"/>
                  <a:gd name="T30" fmla="*/ 591 w 292"/>
                  <a:gd name="T31" fmla="*/ 1469 h 583"/>
                  <a:gd name="T32" fmla="*/ 577 w 292"/>
                  <a:gd name="T33" fmla="*/ 1496 h 583"/>
                  <a:gd name="T34" fmla="*/ 651 w 292"/>
                  <a:gd name="T35" fmla="*/ 1536 h 583"/>
                  <a:gd name="T36" fmla="*/ 655 w 292"/>
                  <a:gd name="T37" fmla="*/ 1553 h 583"/>
                  <a:gd name="T38" fmla="*/ 674 w 292"/>
                  <a:gd name="T39" fmla="*/ 1598 h 583"/>
                  <a:gd name="T40" fmla="*/ 685 w 292"/>
                  <a:gd name="T41" fmla="*/ 1627 h 583"/>
                  <a:gd name="T42" fmla="*/ 688 w 292"/>
                  <a:gd name="T43" fmla="*/ 1630 h 583"/>
                  <a:gd name="T44" fmla="*/ 707 w 292"/>
                  <a:gd name="T45" fmla="*/ 1630 h 583"/>
                  <a:gd name="T46" fmla="*/ 736 w 292"/>
                  <a:gd name="T47" fmla="*/ 1536 h 583"/>
                  <a:gd name="T48" fmla="*/ 739 w 292"/>
                  <a:gd name="T49" fmla="*/ 1440 h 583"/>
                  <a:gd name="T50" fmla="*/ 778 w 292"/>
                  <a:gd name="T51" fmla="*/ 1365 h 583"/>
                  <a:gd name="T52" fmla="*/ 791 w 292"/>
                  <a:gd name="T53" fmla="*/ 1247 h 583"/>
                  <a:gd name="T54" fmla="*/ 806 w 292"/>
                  <a:gd name="T55" fmla="*/ 1182 h 583"/>
                  <a:gd name="T56" fmla="*/ 832 w 292"/>
                  <a:gd name="T57" fmla="*/ 1109 h 583"/>
                  <a:gd name="T58" fmla="*/ 756 w 292"/>
                  <a:gd name="T59" fmla="*/ 1146 h 583"/>
                  <a:gd name="T60" fmla="*/ 740 w 292"/>
                  <a:gd name="T61" fmla="*/ 1119 h 583"/>
                  <a:gd name="T62" fmla="*/ 756 w 292"/>
                  <a:gd name="T63" fmla="*/ 1072 h 583"/>
                  <a:gd name="T64" fmla="*/ 806 w 292"/>
                  <a:gd name="T65" fmla="*/ 1062 h 583"/>
                  <a:gd name="T66" fmla="*/ 861 w 292"/>
                  <a:gd name="T67" fmla="*/ 969 h 583"/>
                  <a:gd name="T68" fmla="*/ 836 w 292"/>
                  <a:gd name="T69" fmla="*/ 963 h 583"/>
                  <a:gd name="T70" fmla="*/ 802 w 292"/>
                  <a:gd name="T71" fmla="*/ 980 h 583"/>
                  <a:gd name="T72" fmla="*/ 756 w 292"/>
                  <a:gd name="T73" fmla="*/ 999 h 583"/>
                  <a:gd name="T74" fmla="*/ 718 w 292"/>
                  <a:gd name="T75" fmla="*/ 998 h 583"/>
                  <a:gd name="T76" fmla="*/ 755 w 292"/>
                  <a:gd name="T77" fmla="*/ 921 h 583"/>
                  <a:gd name="T78" fmla="*/ 816 w 292"/>
                  <a:gd name="T79" fmla="*/ 862 h 583"/>
                  <a:gd name="T80" fmla="*/ 832 w 292"/>
                  <a:gd name="T81" fmla="*/ 805 h 583"/>
                  <a:gd name="T82" fmla="*/ 827 w 292"/>
                  <a:gd name="T83" fmla="*/ 669 h 583"/>
                  <a:gd name="T84" fmla="*/ 853 w 292"/>
                  <a:gd name="T85" fmla="*/ 610 h 583"/>
                  <a:gd name="T86" fmla="*/ 944 w 292"/>
                  <a:gd name="T87" fmla="*/ 495 h 583"/>
                  <a:gd name="T88" fmla="*/ 1024 w 292"/>
                  <a:gd name="T89" fmla="*/ 413 h 583"/>
                  <a:gd name="T90" fmla="*/ 1071 w 292"/>
                  <a:gd name="T91" fmla="*/ 335 h 583"/>
                  <a:gd name="T92" fmla="*/ 1105 w 292"/>
                  <a:gd name="T93" fmla="*/ 265 h 583"/>
                  <a:gd name="T94" fmla="*/ 1091 w 292"/>
                  <a:gd name="T95" fmla="*/ 209 h 583"/>
                  <a:gd name="T96" fmla="*/ 1087 w 292"/>
                  <a:gd name="T97" fmla="*/ 120 h 583"/>
                  <a:gd name="T98" fmla="*/ 1063 w 292"/>
                  <a:gd name="T99" fmla="*/ 79 h 583"/>
                  <a:gd name="T100" fmla="*/ 1018 w 292"/>
                  <a:gd name="T101" fmla="*/ 70 h 583"/>
                  <a:gd name="T102" fmla="*/ 1000 w 292"/>
                  <a:gd name="T103" fmla="*/ 46 h 583"/>
                  <a:gd name="T104" fmla="*/ 897 w 292"/>
                  <a:gd name="T105" fmla="*/ 18 h 583"/>
                  <a:gd name="T106" fmla="*/ 802 w 292"/>
                  <a:gd name="T107" fmla="*/ 27 h 583"/>
                  <a:gd name="T108" fmla="*/ 764 w 292"/>
                  <a:gd name="T109" fmla="*/ 60 h 583"/>
                  <a:gd name="T110" fmla="*/ 722 w 292"/>
                  <a:gd name="T111" fmla="*/ 78 h 5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2"/>
                  <a:gd name="T169" fmla="*/ 0 h 583"/>
                  <a:gd name="T170" fmla="*/ 292 w 292"/>
                  <a:gd name="T171" fmla="*/ 583 h 5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2" h="583">
                    <a:moveTo>
                      <a:pt x="0" y="378"/>
                    </a:moveTo>
                    <a:lnTo>
                      <a:pt x="3" y="418"/>
                    </a:lnTo>
                    <a:lnTo>
                      <a:pt x="13" y="574"/>
                    </a:lnTo>
                    <a:lnTo>
                      <a:pt x="14" y="574"/>
                    </a:lnTo>
                    <a:lnTo>
                      <a:pt x="16" y="570"/>
                    </a:lnTo>
                    <a:lnTo>
                      <a:pt x="19" y="570"/>
                    </a:lnTo>
                    <a:lnTo>
                      <a:pt x="20" y="567"/>
                    </a:lnTo>
                    <a:lnTo>
                      <a:pt x="28" y="564"/>
                    </a:lnTo>
                    <a:lnTo>
                      <a:pt x="29" y="564"/>
                    </a:lnTo>
                    <a:lnTo>
                      <a:pt x="32" y="567"/>
                    </a:lnTo>
                    <a:lnTo>
                      <a:pt x="35" y="572"/>
                    </a:lnTo>
                    <a:lnTo>
                      <a:pt x="37" y="570"/>
                    </a:lnTo>
                    <a:lnTo>
                      <a:pt x="37" y="572"/>
                    </a:lnTo>
                    <a:lnTo>
                      <a:pt x="41" y="570"/>
                    </a:lnTo>
                    <a:lnTo>
                      <a:pt x="44" y="575"/>
                    </a:lnTo>
                    <a:lnTo>
                      <a:pt x="49" y="577"/>
                    </a:lnTo>
                    <a:lnTo>
                      <a:pt x="55" y="583"/>
                    </a:lnTo>
                    <a:lnTo>
                      <a:pt x="53" y="575"/>
                    </a:lnTo>
                    <a:lnTo>
                      <a:pt x="55" y="572"/>
                    </a:lnTo>
                    <a:lnTo>
                      <a:pt x="58" y="570"/>
                    </a:lnTo>
                    <a:lnTo>
                      <a:pt x="59" y="567"/>
                    </a:lnTo>
                    <a:lnTo>
                      <a:pt x="62" y="566"/>
                    </a:lnTo>
                    <a:lnTo>
                      <a:pt x="62" y="564"/>
                    </a:lnTo>
                    <a:lnTo>
                      <a:pt x="63" y="561"/>
                    </a:lnTo>
                    <a:lnTo>
                      <a:pt x="63" y="558"/>
                    </a:lnTo>
                    <a:lnTo>
                      <a:pt x="66" y="554"/>
                    </a:lnTo>
                    <a:lnTo>
                      <a:pt x="71" y="553"/>
                    </a:lnTo>
                    <a:lnTo>
                      <a:pt x="72" y="550"/>
                    </a:lnTo>
                    <a:lnTo>
                      <a:pt x="72" y="546"/>
                    </a:lnTo>
                    <a:lnTo>
                      <a:pt x="75" y="540"/>
                    </a:lnTo>
                    <a:lnTo>
                      <a:pt x="77" y="535"/>
                    </a:lnTo>
                    <a:lnTo>
                      <a:pt x="80" y="529"/>
                    </a:lnTo>
                    <a:lnTo>
                      <a:pt x="81" y="527"/>
                    </a:lnTo>
                    <a:lnTo>
                      <a:pt x="83" y="525"/>
                    </a:lnTo>
                    <a:lnTo>
                      <a:pt x="83" y="516"/>
                    </a:lnTo>
                    <a:lnTo>
                      <a:pt x="89" y="506"/>
                    </a:lnTo>
                    <a:lnTo>
                      <a:pt x="89" y="505"/>
                    </a:lnTo>
                    <a:lnTo>
                      <a:pt x="90" y="498"/>
                    </a:lnTo>
                    <a:lnTo>
                      <a:pt x="92" y="490"/>
                    </a:lnTo>
                    <a:lnTo>
                      <a:pt x="96" y="485"/>
                    </a:lnTo>
                    <a:lnTo>
                      <a:pt x="99" y="485"/>
                    </a:lnTo>
                    <a:lnTo>
                      <a:pt x="101" y="487"/>
                    </a:lnTo>
                    <a:lnTo>
                      <a:pt x="107" y="484"/>
                    </a:lnTo>
                    <a:lnTo>
                      <a:pt x="109" y="485"/>
                    </a:lnTo>
                    <a:lnTo>
                      <a:pt x="115" y="484"/>
                    </a:lnTo>
                    <a:lnTo>
                      <a:pt x="118" y="484"/>
                    </a:lnTo>
                    <a:lnTo>
                      <a:pt x="121" y="484"/>
                    </a:lnTo>
                    <a:lnTo>
                      <a:pt x="124" y="479"/>
                    </a:lnTo>
                    <a:lnTo>
                      <a:pt x="124" y="477"/>
                    </a:lnTo>
                    <a:lnTo>
                      <a:pt x="129" y="468"/>
                    </a:lnTo>
                    <a:lnTo>
                      <a:pt x="129" y="466"/>
                    </a:lnTo>
                    <a:lnTo>
                      <a:pt x="130" y="465"/>
                    </a:lnTo>
                    <a:lnTo>
                      <a:pt x="132" y="461"/>
                    </a:lnTo>
                    <a:lnTo>
                      <a:pt x="133" y="458"/>
                    </a:lnTo>
                    <a:lnTo>
                      <a:pt x="135" y="453"/>
                    </a:lnTo>
                    <a:lnTo>
                      <a:pt x="138" y="452"/>
                    </a:lnTo>
                    <a:lnTo>
                      <a:pt x="139" y="449"/>
                    </a:lnTo>
                    <a:lnTo>
                      <a:pt x="141" y="447"/>
                    </a:lnTo>
                    <a:lnTo>
                      <a:pt x="139" y="445"/>
                    </a:lnTo>
                    <a:lnTo>
                      <a:pt x="141" y="442"/>
                    </a:lnTo>
                    <a:lnTo>
                      <a:pt x="141" y="439"/>
                    </a:lnTo>
                    <a:lnTo>
                      <a:pt x="144" y="434"/>
                    </a:lnTo>
                    <a:lnTo>
                      <a:pt x="142" y="433"/>
                    </a:lnTo>
                    <a:lnTo>
                      <a:pt x="144" y="431"/>
                    </a:lnTo>
                    <a:lnTo>
                      <a:pt x="147" y="429"/>
                    </a:lnTo>
                    <a:lnTo>
                      <a:pt x="147" y="425"/>
                    </a:lnTo>
                    <a:lnTo>
                      <a:pt x="150" y="425"/>
                    </a:lnTo>
                    <a:lnTo>
                      <a:pt x="151" y="426"/>
                    </a:lnTo>
                    <a:lnTo>
                      <a:pt x="151" y="431"/>
                    </a:lnTo>
                    <a:lnTo>
                      <a:pt x="153" y="431"/>
                    </a:lnTo>
                    <a:lnTo>
                      <a:pt x="156" y="436"/>
                    </a:lnTo>
                    <a:lnTo>
                      <a:pt x="156" y="439"/>
                    </a:lnTo>
                    <a:lnTo>
                      <a:pt x="156" y="442"/>
                    </a:lnTo>
                    <a:lnTo>
                      <a:pt x="156" y="447"/>
                    </a:lnTo>
                    <a:lnTo>
                      <a:pt x="157" y="450"/>
                    </a:lnTo>
                    <a:lnTo>
                      <a:pt x="156" y="458"/>
                    </a:lnTo>
                    <a:lnTo>
                      <a:pt x="153" y="461"/>
                    </a:lnTo>
                    <a:lnTo>
                      <a:pt x="153" y="465"/>
                    </a:lnTo>
                    <a:lnTo>
                      <a:pt x="153" y="466"/>
                    </a:lnTo>
                    <a:lnTo>
                      <a:pt x="153" y="468"/>
                    </a:lnTo>
                    <a:lnTo>
                      <a:pt x="153" y="471"/>
                    </a:lnTo>
                    <a:lnTo>
                      <a:pt x="151" y="473"/>
                    </a:lnTo>
                    <a:lnTo>
                      <a:pt x="148" y="474"/>
                    </a:lnTo>
                    <a:lnTo>
                      <a:pt x="148" y="476"/>
                    </a:lnTo>
                    <a:lnTo>
                      <a:pt x="150" y="477"/>
                    </a:lnTo>
                    <a:lnTo>
                      <a:pt x="150" y="481"/>
                    </a:lnTo>
                    <a:lnTo>
                      <a:pt x="151" y="482"/>
                    </a:lnTo>
                    <a:lnTo>
                      <a:pt x="163" y="485"/>
                    </a:lnTo>
                    <a:lnTo>
                      <a:pt x="167" y="487"/>
                    </a:lnTo>
                    <a:lnTo>
                      <a:pt x="169" y="489"/>
                    </a:lnTo>
                    <a:lnTo>
                      <a:pt x="167" y="492"/>
                    </a:lnTo>
                    <a:lnTo>
                      <a:pt x="167" y="493"/>
                    </a:lnTo>
                    <a:lnTo>
                      <a:pt x="169" y="495"/>
                    </a:lnTo>
                    <a:lnTo>
                      <a:pt x="170" y="495"/>
                    </a:lnTo>
                    <a:lnTo>
                      <a:pt x="172" y="495"/>
                    </a:lnTo>
                    <a:lnTo>
                      <a:pt x="173" y="497"/>
                    </a:lnTo>
                    <a:lnTo>
                      <a:pt x="173" y="498"/>
                    </a:lnTo>
                    <a:lnTo>
                      <a:pt x="176" y="500"/>
                    </a:lnTo>
                    <a:lnTo>
                      <a:pt x="176" y="503"/>
                    </a:lnTo>
                    <a:lnTo>
                      <a:pt x="175" y="508"/>
                    </a:lnTo>
                    <a:lnTo>
                      <a:pt x="175" y="506"/>
                    </a:lnTo>
                    <a:lnTo>
                      <a:pt x="173" y="508"/>
                    </a:lnTo>
                    <a:lnTo>
                      <a:pt x="175" y="511"/>
                    </a:lnTo>
                    <a:lnTo>
                      <a:pt x="176" y="511"/>
                    </a:lnTo>
                    <a:lnTo>
                      <a:pt x="178" y="516"/>
                    </a:lnTo>
                    <a:lnTo>
                      <a:pt x="176" y="517"/>
                    </a:lnTo>
                    <a:lnTo>
                      <a:pt x="176" y="521"/>
                    </a:lnTo>
                    <a:lnTo>
                      <a:pt x="179" y="522"/>
                    </a:lnTo>
                    <a:lnTo>
                      <a:pt x="179" y="521"/>
                    </a:lnTo>
                    <a:lnTo>
                      <a:pt x="179" y="519"/>
                    </a:lnTo>
                    <a:lnTo>
                      <a:pt x="181" y="517"/>
                    </a:lnTo>
                    <a:lnTo>
                      <a:pt x="181" y="521"/>
                    </a:lnTo>
                    <a:lnTo>
                      <a:pt x="182" y="522"/>
                    </a:lnTo>
                    <a:lnTo>
                      <a:pt x="184" y="525"/>
                    </a:lnTo>
                    <a:lnTo>
                      <a:pt x="184" y="519"/>
                    </a:lnTo>
                    <a:lnTo>
                      <a:pt x="184" y="508"/>
                    </a:lnTo>
                    <a:lnTo>
                      <a:pt x="185" y="501"/>
                    </a:lnTo>
                    <a:lnTo>
                      <a:pt x="187" y="500"/>
                    </a:lnTo>
                    <a:lnTo>
                      <a:pt x="188" y="497"/>
                    </a:lnTo>
                    <a:lnTo>
                      <a:pt x="191" y="489"/>
                    </a:lnTo>
                    <a:lnTo>
                      <a:pt x="193" y="484"/>
                    </a:lnTo>
                    <a:lnTo>
                      <a:pt x="191" y="484"/>
                    </a:lnTo>
                    <a:lnTo>
                      <a:pt x="191" y="474"/>
                    </a:lnTo>
                    <a:lnTo>
                      <a:pt x="194" y="469"/>
                    </a:lnTo>
                    <a:lnTo>
                      <a:pt x="193" y="458"/>
                    </a:lnTo>
                    <a:lnTo>
                      <a:pt x="194" y="449"/>
                    </a:lnTo>
                    <a:lnTo>
                      <a:pt x="196" y="444"/>
                    </a:lnTo>
                    <a:lnTo>
                      <a:pt x="199" y="441"/>
                    </a:lnTo>
                    <a:lnTo>
                      <a:pt x="200" y="436"/>
                    </a:lnTo>
                    <a:lnTo>
                      <a:pt x="202" y="433"/>
                    </a:lnTo>
                    <a:lnTo>
                      <a:pt x="202" y="423"/>
                    </a:lnTo>
                    <a:lnTo>
                      <a:pt x="205" y="420"/>
                    </a:lnTo>
                    <a:lnTo>
                      <a:pt x="205" y="407"/>
                    </a:lnTo>
                    <a:lnTo>
                      <a:pt x="206" y="400"/>
                    </a:lnTo>
                    <a:lnTo>
                      <a:pt x="206" y="397"/>
                    </a:lnTo>
                    <a:lnTo>
                      <a:pt x="207" y="392"/>
                    </a:lnTo>
                    <a:lnTo>
                      <a:pt x="209" y="391"/>
                    </a:lnTo>
                    <a:lnTo>
                      <a:pt x="209" y="388"/>
                    </a:lnTo>
                    <a:lnTo>
                      <a:pt x="210" y="383"/>
                    </a:lnTo>
                    <a:lnTo>
                      <a:pt x="210" y="376"/>
                    </a:lnTo>
                    <a:lnTo>
                      <a:pt x="212" y="364"/>
                    </a:lnTo>
                    <a:lnTo>
                      <a:pt x="221" y="351"/>
                    </a:lnTo>
                    <a:lnTo>
                      <a:pt x="221" y="348"/>
                    </a:lnTo>
                    <a:lnTo>
                      <a:pt x="219" y="351"/>
                    </a:lnTo>
                    <a:lnTo>
                      <a:pt x="216" y="352"/>
                    </a:lnTo>
                    <a:lnTo>
                      <a:pt x="215" y="348"/>
                    </a:lnTo>
                    <a:lnTo>
                      <a:pt x="212" y="349"/>
                    </a:lnTo>
                    <a:lnTo>
                      <a:pt x="209" y="351"/>
                    </a:lnTo>
                    <a:lnTo>
                      <a:pt x="200" y="362"/>
                    </a:lnTo>
                    <a:lnTo>
                      <a:pt x="197" y="365"/>
                    </a:lnTo>
                    <a:lnTo>
                      <a:pt x="194" y="364"/>
                    </a:lnTo>
                    <a:lnTo>
                      <a:pt x="193" y="364"/>
                    </a:lnTo>
                    <a:lnTo>
                      <a:pt x="194" y="360"/>
                    </a:lnTo>
                    <a:lnTo>
                      <a:pt x="196" y="357"/>
                    </a:lnTo>
                    <a:lnTo>
                      <a:pt x="194" y="356"/>
                    </a:lnTo>
                    <a:lnTo>
                      <a:pt x="194" y="354"/>
                    </a:lnTo>
                    <a:lnTo>
                      <a:pt x="194" y="352"/>
                    </a:lnTo>
                    <a:lnTo>
                      <a:pt x="194" y="348"/>
                    </a:lnTo>
                    <a:lnTo>
                      <a:pt x="196" y="343"/>
                    </a:lnTo>
                    <a:lnTo>
                      <a:pt x="197" y="341"/>
                    </a:lnTo>
                    <a:lnTo>
                      <a:pt x="200" y="340"/>
                    </a:lnTo>
                    <a:lnTo>
                      <a:pt x="203" y="338"/>
                    </a:lnTo>
                    <a:lnTo>
                      <a:pt x="205" y="340"/>
                    </a:lnTo>
                    <a:lnTo>
                      <a:pt x="207" y="340"/>
                    </a:lnTo>
                    <a:lnTo>
                      <a:pt x="210" y="338"/>
                    </a:lnTo>
                    <a:lnTo>
                      <a:pt x="215" y="332"/>
                    </a:lnTo>
                    <a:lnTo>
                      <a:pt x="221" y="328"/>
                    </a:lnTo>
                    <a:lnTo>
                      <a:pt x="221" y="327"/>
                    </a:lnTo>
                    <a:lnTo>
                      <a:pt x="224" y="311"/>
                    </a:lnTo>
                    <a:lnTo>
                      <a:pt x="224" y="308"/>
                    </a:lnTo>
                    <a:lnTo>
                      <a:pt x="221" y="306"/>
                    </a:lnTo>
                    <a:lnTo>
                      <a:pt x="219" y="303"/>
                    </a:lnTo>
                    <a:lnTo>
                      <a:pt x="218" y="301"/>
                    </a:lnTo>
                    <a:lnTo>
                      <a:pt x="218" y="303"/>
                    </a:lnTo>
                    <a:lnTo>
                      <a:pt x="219" y="306"/>
                    </a:lnTo>
                    <a:lnTo>
                      <a:pt x="218" y="308"/>
                    </a:lnTo>
                    <a:lnTo>
                      <a:pt x="218" y="309"/>
                    </a:lnTo>
                    <a:lnTo>
                      <a:pt x="215" y="308"/>
                    </a:lnTo>
                    <a:lnTo>
                      <a:pt x="213" y="309"/>
                    </a:lnTo>
                    <a:lnTo>
                      <a:pt x="209" y="311"/>
                    </a:lnTo>
                    <a:lnTo>
                      <a:pt x="206" y="312"/>
                    </a:lnTo>
                    <a:lnTo>
                      <a:pt x="206" y="311"/>
                    </a:lnTo>
                    <a:lnTo>
                      <a:pt x="202" y="316"/>
                    </a:lnTo>
                    <a:lnTo>
                      <a:pt x="200" y="316"/>
                    </a:lnTo>
                    <a:lnTo>
                      <a:pt x="197" y="317"/>
                    </a:lnTo>
                    <a:lnTo>
                      <a:pt x="193" y="316"/>
                    </a:lnTo>
                    <a:lnTo>
                      <a:pt x="191" y="316"/>
                    </a:lnTo>
                    <a:lnTo>
                      <a:pt x="190" y="316"/>
                    </a:lnTo>
                    <a:lnTo>
                      <a:pt x="188" y="317"/>
                    </a:lnTo>
                    <a:lnTo>
                      <a:pt x="187" y="316"/>
                    </a:lnTo>
                    <a:lnTo>
                      <a:pt x="187" y="314"/>
                    </a:lnTo>
                    <a:lnTo>
                      <a:pt x="190" y="308"/>
                    </a:lnTo>
                    <a:lnTo>
                      <a:pt x="191" y="306"/>
                    </a:lnTo>
                    <a:lnTo>
                      <a:pt x="193" y="296"/>
                    </a:lnTo>
                    <a:lnTo>
                      <a:pt x="196" y="292"/>
                    </a:lnTo>
                    <a:lnTo>
                      <a:pt x="200" y="280"/>
                    </a:lnTo>
                    <a:lnTo>
                      <a:pt x="202" y="277"/>
                    </a:lnTo>
                    <a:lnTo>
                      <a:pt x="203" y="279"/>
                    </a:lnTo>
                    <a:lnTo>
                      <a:pt x="209" y="277"/>
                    </a:lnTo>
                    <a:lnTo>
                      <a:pt x="212" y="275"/>
                    </a:lnTo>
                    <a:lnTo>
                      <a:pt x="213" y="280"/>
                    </a:lnTo>
                    <a:lnTo>
                      <a:pt x="213" y="274"/>
                    </a:lnTo>
                    <a:lnTo>
                      <a:pt x="216" y="271"/>
                    </a:lnTo>
                    <a:lnTo>
                      <a:pt x="218" y="264"/>
                    </a:lnTo>
                    <a:lnTo>
                      <a:pt x="216" y="256"/>
                    </a:lnTo>
                    <a:lnTo>
                      <a:pt x="215" y="256"/>
                    </a:lnTo>
                    <a:lnTo>
                      <a:pt x="213" y="253"/>
                    </a:lnTo>
                    <a:lnTo>
                      <a:pt x="210" y="245"/>
                    </a:lnTo>
                    <a:lnTo>
                      <a:pt x="210" y="229"/>
                    </a:lnTo>
                    <a:lnTo>
                      <a:pt x="215" y="213"/>
                    </a:lnTo>
                    <a:lnTo>
                      <a:pt x="218" y="207"/>
                    </a:lnTo>
                    <a:lnTo>
                      <a:pt x="219" y="205"/>
                    </a:lnTo>
                    <a:lnTo>
                      <a:pt x="219" y="203"/>
                    </a:lnTo>
                    <a:lnTo>
                      <a:pt x="221" y="203"/>
                    </a:lnTo>
                    <a:lnTo>
                      <a:pt x="222" y="195"/>
                    </a:lnTo>
                    <a:lnTo>
                      <a:pt x="231" y="178"/>
                    </a:lnTo>
                    <a:lnTo>
                      <a:pt x="234" y="173"/>
                    </a:lnTo>
                    <a:lnTo>
                      <a:pt x="236" y="173"/>
                    </a:lnTo>
                    <a:lnTo>
                      <a:pt x="236" y="171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9" y="144"/>
                    </a:lnTo>
                    <a:lnTo>
                      <a:pt x="261" y="138"/>
                    </a:lnTo>
                    <a:lnTo>
                      <a:pt x="267" y="134"/>
                    </a:lnTo>
                    <a:lnTo>
                      <a:pt x="267" y="131"/>
                    </a:lnTo>
                    <a:lnTo>
                      <a:pt x="273" y="122"/>
                    </a:lnTo>
                    <a:lnTo>
                      <a:pt x="276" y="118"/>
                    </a:lnTo>
                    <a:lnTo>
                      <a:pt x="279" y="114"/>
                    </a:lnTo>
                    <a:lnTo>
                      <a:pt x="279" y="109"/>
                    </a:lnTo>
                    <a:lnTo>
                      <a:pt x="280" y="106"/>
                    </a:lnTo>
                    <a:lnTo>
                      <a:pt x="280" y="104"/>
                    </a:lnTo>
                    <a:lnTo>
                      <a:pt x="282" y="90"/>
                    </a:lnTo>
                    <a:lnTo>
                      <a:pt x="285" y="86"/>
                    </a:lnTo>
                    <a:lnTo>
                      <a:pt x="285" y="83"/>
                    </a:lnTo>
                    <a:lnTo>
                      <a:pt x="288" y="85"/>
                    </a:lnTo>
                    <a:lnTo>
                      <a:pt x="289" y="83"/>
                    </a:lnTo>
                    <a:lnTo>
                      <a:pt x="288" y="82"/>
                    </a:lnTo>
                    <a:lnTo>
                      <a:pt x="289" y="74"/>
                    </a:lnTo>
                    <a:lnTo>
                      <a:pt x="292" y="66"/>
                    </a:lnTo>
                    <a:lnTo>
                      <a:pt x="285" y="66"/>
                    </a:lnTo>
                    <a:lnTo>
                      <a:pt x="282" y="61"/>
                    </a:lnTo>
                    <a:lnTo>
                      <a:pt x="282" y="53"/>
                    </a:lnTo>
                    <a:lnTo>
                      <a:pt x="280" y="46"/>
                    </a:lnTo>
                    <a:lnTo>
                      <a:pt x="280" y="42"/>
                    </a:lnTo>
                    <a:lnTo>
                      <a:pt x="282" y="37"/>
                    </a:lnTo>
                    <a:lnTo>
                      <a:pt x="282" y="33"/>
                    </a:lnTo>
                    <a:lnTo>
                      <a:pt x="280" y="29"/>
                    </a:lnTo>
                    <a:lnTo>
                      <a:pt x="279" y="25"/>
                    </a:lnTo>
                    <a:lnTo>
                      <a:pt x="277" y="24"/>
                    </a:lnTo>
                    <a:lnTo>
                      <a:pt x="277" y="25"/>
                    </a:lnTo>
                    <a:lnTo>
                      <a:pt x="274" y="25"/>
                    </a:lnTo>
                    <a:lnTo>
                      <a:pt x="273" y="22"/>
                    </a:lnTo>
                    <a:lnTo>
                      <a:pt x="270" y="24"/>
                    </a:lnTo>
                    <a:lnTo>
                      <a:pt x="268" y="24"/>
                    </a:lnTo>
                    <a:lnTo>
                      <a:pt x="265" y="22"/>
                    </a:lnTo>
                    <a:lnTo>
                      <a:pt x="267" y="21"/>
                    </a:lnTo>
                    <a:lnTo>
                      <a:pt x="265" y="19"/>
                    </a:lnTo>
                    <a:lnTo>
                      <a:pt x="264" y="17"/>
                    </a:lnTo>
                    <a:lnTo>
                      <a:pt x="262" y="16"/>
                    </a:lnTo>
                    <a:lnTo>
                      <a:pt x="261" y="14"/>
                    </a:lnTo>
                    <a:lnTo>
                      <a:pt x="253" y="6"/>
                    </a:lnTo>
                    <a:lnTo>
                      <a:pt x="252" y="5"/>
                    </a:lnTo>
                    <a:lnTo>
                      <a:pt x="240" y="0"/>
                    </a:lnTo>
                    <a:lnTo>
                      <a:pt x="239" y="1"/>
                    </a:lnTo>
                    <a:lnTo>
                      <a:pt x="234" y="5"/>
                    </a:lnTo>
                    <a:lnTo>
                      <a:pt x="227" y="9"/>
                    </a:lnTo>
                    <a:lnTo>
                      <a:pt x="221" y="13"/>
                    </a:lnTo>
                    <a:lnTo>
                      <a:pt x="216" y="13"/>
                    </a:lnTo>
                    <a:lnTo>
                      <a:pt x="212" y="11"/>
                    </a:lnTo>
                    <a:lnTo>
                      <a:pt x="209" y="9"/>
                    </a:lnTo>
                    <a:lnTo>
                      <a:pt x="207" y="9"/>
                    </a:lnTo>
                    <a:lnTo>
                      <a:pt x="206" y="14"/>
                    </a:lnTo>
                    <a:lnTo>
                      <a:pt x="202" y="17"/>
                    </a:lnTo>
                    <a:lnTo>
                      <a:pt x="200" y="17"/>
                    </a:lnTo>
                    <a:lnTo>
                      <a:pt x="199" y="19"/>
                    </a:lnTo>
                    <a:lnTo>
                      <a:pt x="196" y="21"/>
                    </a:lnTo>
                    <a:lnTo>
                      <a:pt x="193" y="22"/>
                    </a:lnTo>
                    <a:lnTo>
                      <a:pt x="191" y="24"/>
                    </a:lnTo>
                    <a:lnTo>
                      <a:pt x="191" y="22"/>
                    </a:lnTo>
                    <a:lnTo>
                      <a:pt x="188" y="24"/>
                    </a:lnTo>
                    <a:lnTo>
                      <a:pt x="193" y="77"/>
                    </a:lnTo>
                    <a:lnTo>
                      <a:pt x="182" y="123"/>
                    </a:lnTo>
                    <a:lnTo>
                      <a:pt x="145" y="175"/>
                    </a:lnTo>
                    <a:lnTo>
                      <a:pt x="0" y="3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0" name="Freeform 73"/>
              <p:cNvSpPr>
                <a:spLocks/>
              </p:cNvSpPr>
              <p:nvPr/>
            </p:nvSpPr>
            <p:spPr bwMode="auto">
              <a:xfrm>
                <a:off x="4147" y="2644"/>
                <a:ext cx="736" cy="876"/>
              </a:xfrm>
              <a:custGeom>
                <a:avLst/>
                <a:gdLst>
                  <a:gd name="T0" fmla="*/ 109 w 651"/>
                  <a:gd name="T1" fmla="*/ 306 h 789"/>
                  <a:gd name="T2" fmla="*/ 53 w 651"/>
                  <a:gd name="T3" fmla="*/ 437 h 789"/>
                  <a:gd name="T4" fmla="*/ 85 w 651"/>
                  <a:gd name="T5" fmla="*/ 536 h 789"/>
                  <a:gd name="T6" fmla="*/ 187 w 651"/>
                  <a:gd name="T7" fmla="*/ 611 h 789"/>
                  <a:gd name="T8" fmla="*/ 231 w 651"/>
                  <a:gd name="T9" fmla="*/ 694 h 789"/>
                  <a:gd name="T10" fmla="*/ 150 w 651"/>
                  <a:gd name="T11" fmla="*/ 762 h 789"/>
                  <a:gd name="T12" fmla="*/ 42 w 651"/>
                  <a:gd name="T13" fmla="*/ 823 h 789"/>
                  <a:gd name="T14" fmla="*/ 87 w 651"/>
                  <a:gd name="T15" fmla="*/ 856 h 789"/>
                  <a:gd name="T16" fmla="*/ 109 w 651"/>
                  <a:gd name="T17" fmla="*/ 1001 h 789"/>
                  <a:gd name="T18" fmla="*/ 305 w 651"/>
                  <a:gd name="T19" fmla="*/ 856 h 789"/>
                  <a:gd name="T20" fmla="*/ 390 w 651"/>
                  <a:gd name="T21" fmla="*/ 829 h 789"/>
                  <a:gd name="T22" fmla="*/ 477 w 651"/>
                  <a:gd name="T23" fmla="*/ 815 h 789"/>
                  <a:gd name="T24" fmla="*/ 555 w 651"/>
                  <a:gd name="T25" fmla="*/ 922 h 789"/>
                  <a:gd name="T26" fmla="*/ 477 w 651"/>
                  <a:gd name="T27" fmla="*/ 976 h 789"/>
                  <a:gd name="T28" fmla="*/ 512 w 651"/>
                  <a:gd name="T29" fmla="*/ 1167 h 789"/>
                  <a:gd name="T30" fmla="*/ 598 w 651"/>
                  <a:gd name="T31" fmla="*/ 1093 h 789"/>
                  <a:gd name="T32" fmla="*/ 721 w 651"/>
                  <a:gd name="T33" fmla="*/ 1152 h 789"/>
                  <a:gd name="T34" fmla="*/ 698 w 651"/>
                  <a:gd name="T35" fmla="*/ 1209 h 789"/>
                  <a:gd name="T36" fmla="*/ 609 w 651"/>
                  <a:gd name="T37" fmla="*/ 1370 h 789"/>
                  <a:gd name="T38" fmla="*/ 609 w 651"/>
                  <a:gd name="T39" fmla="*/ 1443 h 789"/>
                  <a:gd name="T40" fmla="*/ 647 w 651"/>
                  <a:gd name="T41" fmla="*/ 1501 h 789"/>
                  <a:gd name="T42" fmla="*/ 777 w 651"/>
                  <a:gd name="T43" fmla="*/ 1543 h 789"/>
                  <a:gd name="T44" fmla="*/ 653 w 651"/>
                  <a:gd name="T45" fmla="*/ 1602 h 789"/>
                  <a:gd name="T46" fmla="*/ 586 w 651"/>
                  <a:gd name="T47" fmla="*/ 1746 h 789"/>
                  <a:gd name="T48" fmla="*/ 630 w 651"/>
                  <a:gd name="T49" fmla="*/ 1826 h 789"/>
                  <a:gd name="T50" fmla="*/ 698 w 651"/>
                  <a:gd name="T51" fmla="*/ 1922 h 789"/>
                  <a:gd name="T52" fmla="*/ 802 w 651"/>
                  <a:gd name="T53" fmla="*/ 1891 h 789"/>
                  <a:gd name="T54" fmla="*/ 881 w 651"/>
                  <a:gd name="T55" fmla="*/ 1913 h 789"/>
                  <a:gd name="T56" fmla="*/ 934 w 651"/>
                  <a:gd name="T57" fmla="*/ 1788 h 789"/>
                  <a:gd name="T58" fmla="*/ 1084 w 651"/>
                  <a:gd name="T59" fmla="*/ 1845 h 789"/>
                  <a:gd name="T60" fmla="*/ 1148 w 651"/>
                  <a:gd name="T61" fmla="*/ 1949 h 789"/>
                  <a:gd name="T62" fmla="*/ 1204 w 651"/>
                  <a:gd name="T63" fmla="*/ 2023 h 789"/>
                  <a:gd name="T64" fmla="*/ 1388 w 651"/>
                  <a:gd name="T65" fmla="*/ 2111 h 789"/>
                  <a:gd name="T66" fmla="*/ 1436 w 651"/>
                  <a:gd name="T67" fmla="*/ 2325 h 789"/>
                  <a:gd name="T68" fmla="*/ 1674 w 651"/>
                  <a:gd name="T69" fmla="*/ 2236 h 789"/>
                  <a:gd name="T70" fmla="*/ 1702 w 651"/>
                  <a:gd name="T71" fmla="*/ 2293 h 789"/>
                  <a:gd name="T72" fmla="*/ 1839 w 651"/>
                  <a:gd name="T73" fmla="*/ 2428 h 789"/>
                  <a:gd name="T74" fmla="*/ 2028 w 651"/>
                  <a:gd name="T75" fmla="*/ 2484 h 789"/>
                  <a:gd name="T76" fmla="*/ 2478 w 651"/>
                  <a:gd name="T77" fmla="*/ 2447 h 789"/>
                  <a:gd name="T78" fmla="*/ 2465 w 651"/>
                  <a:gd name="T79" fmla="*/ 2296 h 789"/>
                  <a:gd name="T80" fmla="*/ 2367 w 651"/>
                  <a:gd name="T81" fmla="*/ 2214 h 789"/>
                  <a:gd name="T82" fmla="*/ 2268 w 651"/>
                  <a:gd name="T83" fmla="*/ 2138 h 789"/>
                  <a:gd name="T84" fmla="*/ 2254 w 651"/>
                  <a:gd name="T85" fmla="*/ 1956 h 789"/>
                  <a:gd name="T86" fmla="*/ 2092 w 651"/>
                  <a:gd name="T87" fmla="*/ 1990 h 789"/>
                  <a:gd name="T88" fmla="*/ 2004 w 651"/>
                  <a:gd name="T89" fmla="*/ 1960 h 789"/>
                  <a:gd name="T90" fmla="*/ 1812 w 651"/>
                  <a:gd name="T91" fmla="*/ 1826 h 789"/>
                  <a:gd name="T92" fmla="*/ 1750 w 651"/>
                  <a:gd name="T93" fmla="*/ 1764 h 789"/>
                  <a:gd name="T94" fmla="*/ 1638 w 651"/>
                  <a:gd name="T95" fmla="*/ 1738 h 789"/>
                  <a:gd name="T96" fmla="*/ 1403 w 651"/>
                  <a:gd name="T97" fmla="*/ 1698 h 789"/>
                  <a:gd name="T98" fmla="*/ 1264 w 651"/>
                  <a:gd name="T99" fmla="*/ 1603 h 789"/>
                  <a:gd name="T100" fmla="*/ 1193 w 651"/>
                  <a:gd name="T101" fmla="*/ 1501 h 789"/>
                  <a:gd name="T102" fmla="*/ 1084 w 651"/>
                  <a:gd name="T103" fmla="*/ 1271 h 789"/>
                  <a:gd name="T104" fmla="*/ 874 w 651"/>
                  <a:gd name="T105" fmla="*/ 964 h 789"/>
                  <a:gd name="T106" fmla="*/ 731 w 651"/>
                  <a:gd name="T107" fmla="*/ 823 h 789"/>
                  <a:gd name="T108" fmla="*/ 674 w 651"/>
                  <a:gd name="T109" fmla="*/ 411 h 789"/>
                  <a:gd name="T110" fmla="*/ 354 w 651"/>
                  <a:gd name="T111" fmla="*/ 98 h 789"/>
                  <a:gd name="T112" fmla="*/ 226 w 651"/>
                  <a:gd name="T113" fmla="*/ 2 h 789"/>
                  <a:gd name="T114" fmla="*/ 111 w 651"/>
                  <a:gd name="T115" fmla="*/ 30 h 789"/>
                  <a:gd name="T116" fmla="*/ 47 w 651"/>
                  <a:gd name="T117" fmla="*/ 149 h 7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1"/>
                  <a:gd name="T178" fmla="*/ 0 h 789"/>
                  <a:gd name="T179" fmla="*/ 651 w 651"/>
                  <a:gd name="T180" fmla="*/ 789 h 7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1" h="789">
                    <a:moveTo>
                      <a:pt x="0" y="71"/>
                    </a:moveTo>
                    <a:lnTo>
                      <a:pt x="20" y="74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4" y="82"/>
                    </a:lnTo>
                    <a:lnTo>
                      <a:pt x="23" y="90"/>
                    </a:lnTo>
                    <a:lnTo>
                      <a:pt x="24" y="92"/>
                    </a:lnTo>
                    <a:lnTo>
                      <a:pt x="27" y="97"/>
                    </a:lnTo>
                    <a:lnTo>
                      <a:pt x="27" y="103"/>
                    </a:lnTo>
                    <a:lnTo>
                      <a:pt x="26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1" y="129"/>
                    </a:lnTo>
                    <a:lnTo>
                      <a:pt x="12" y="130"/>
                    </a:lnTo>
                    <a:lnTo>
                      <a:pt x="12" y="135"/>
                    </a:lnTo>
                    <a:lnTo>
                      <a:pt x="14" y="138"/>
                    </a:lnTo>
                    <a:lnTo>
                      <a:pt x="20" y="143"/>
                    </a:lnTo>
                    <a:lnTo>
                      <a:pt x="21" y="148"/>
                    </a:lnTo>
                    <a:lnTo>
                      <a:pt x="20" y="151"/>
                    </a:lnTo>
                    <a:lnTo>
                      <a:pt x="17" y="153"/>
                    </a:lnTo>
                    <a:lnTo>
                      <a:pt x="20" y="154"/>
                    </a:lnTo>
                    <a:lnTo>
                      <a:pt x="24" y="157"/>
                    </a:lnTo>
                    <a:lnTo>
                      <a:pt x="26" y="161"/>
                    </a:lnTo>
                    <a:lnTo>
                      <a:pt x="21" y="169"/>
                    </a:lnTo>
                    <a:lnTo>
                      <a:pt x="20" y="173"/>
                    </a:lnTo>
                    <a:lnTo>
                      <a:pt x="21" y="177"/>
                    </a:lnTo>
                    <a:lnTo>
                      <a:pt x="35" y="193"/>
                    </a:lnTo>
                    <a:lnTo>
                      <a:pt x="43" y="189"/>
                    </a:lnTo>
                    <a:lnTo>
                      <a:pt x="45" y="186"/>
                    </a:lnTo>
                    <a:lnTo>
                      <a:pt x="48" y="186"/>
                    </a:lnTo>
                    <a:lnTo>
                      <a:pt x="51" y="188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54" y="197"/>
                    </a:lnTo>
                    <a:lnTo>
                      <a:pt x="57" y="197"/>
                    </a:lnTo>
                    <a:lnTo>
                      <a:pt x="58" y="199"/>
                    </a:lnTo>
                    <a:lnTo>
                      <a:pt x="60" y="201"/>
                    </a:lnTo>
                    <a:lnTo>
                      <a:pt x="64" y="204"/>
                    </a:lnTo>
                    <a:lnTo>
                      <a:pt x="64" y="210"/>
                    </a:lnTo>
                    <a:lnTo>
                      <a:pt x="60" y="220"/>
                    </a:lnTo>
                    <a:lnTo>
                      <a:pt x="55" y="225"/>
                    </a:lnTo>
                    <a:lnTo>
                      <a:pt x="54" y="233"/>
                    </a:lnTo>
                    <a:lnTo>
                      <a:pt x="55" y="246"/>
                    </a:lnTo>
                    <a:lnTo>
                      <a:pt x="52" y="247"/>
                    </a:lnTo>
                    <a:lnTo>
                      <a:pt x="49" y="247"/>
                    </a:lnTo>
                    <a:lnTo>
                      <a:pt x="46" y="246"/>
                    </a:lnTo>
                    <a:lnTo>
                      <a:pt x="42" y="242"/>
                    </a:lnTo>
                    <a:lnTo>
                      <a:pt x="39" y="241"/>
                    </a:lnTo>
                    <a:lnTo>
                      <a:pt x="39" y="239"/>
                    </a:lnTo>
                    <a:lnTo>
                      <a:pt x="36" y="239"/>
                    </a:lnTo>
                    <a:lnTo>
                      <a:pt x="32" y="241"/>
                    </a:lnTo>
                    <a:lnTo>
                      <a:pt x="30" y="241"/>
                    </a:lnTo>
                    <a:lnTo>
                      <a:pt x="26" y="255"/>
                    </a:lnTo>
                    <a:lnTo>
                      <a:pt x="23" y="257"/>
                    </a:lnTo>
                    <a:lnTo>
                      <a:pt x="17" y="257"/>
                    </a:lnTo>
                    <a:lnTo>
                      <a:pt x="11" y="260"/>
                    </a:lnTo>
                    <a:lnTo>
                      <a:pt x="9" y="262"/>
                    </a:lnTo>
                    <a:lnTo>
                      <a:pt x="9" y="265"/>
                    </a:lnTo>
                    <a:lnTo>
                      <a:pt x="12" y="265"/>
                    </a:lnTo>
                    <a:lnTo>
                      <a:pt x="17" y="265"/>
                    </a:lnTo>
                    <a:lnTo>
                      <a:pt x="20" y="265"/>
                    </a:lnTo>
                    <a:lnTo>
                      <a:pt x="26" y="262"/>
                    </a:lnTo>
                    <a:lnTo>
                      <a:pt x="27" y="265"/>
                    </a:lnTo>
                    <a:lnTo>
                      <a:pt x="23" y="271"/>
                    </a:lnTo>
                    <a:lnTo>
                      <a:pt x="17" y="278"/>
                    </a:lnTo>
                    <a:lnTo>
                      <a:pt x="17" y="281"/>
                    </a:lnTo>
                    <a:lnTo>
                      <a:pt x="14" y="286"/>
                    </a:lnTo>
                    <a:lnTo>
                      <a:pt x="17" y="318"/>
                    </a:lnTo>
                    <a:lnTo>
                      <a:pt x="20" y="319"/>
                    </a:lnTo>
                    <a:lnTo>
                      <a:pt x="21" y="318"/>
                    </a:lnTo>
                    <a:lnTo>
                      <a:pt x="26" y="318"/>
                    </a:lnTo>
                    <a:lnTo>
                      <a:pt x="27" y="316"/>
                    </a:lnTo>
                    <a:lnTo>
                      <a:pt x="36" y="313"/>
                    </a:lnTo>
                    <a:lnTo>
                      <a:pt x="42" y="306"/>
                    </a:lnTo>
                    <a:lnTo>
                      <a:pt x="52" y="295"/>
                    </a:lnTo>
                    <a:lnTo>
                      <a:pt x="67" y="281"/>
                    </a:lnTo>
                    <a:lnTo>
                      <a:pt x="70" y="274"/>
                    </a:lnTo>
                    <a:lnTo>
                      <a:pt x="75" y="273"/>
                    </a:lnTo>
                    <a:lnTo>
                      <a:pt x="76" y="273"/>
                    </a:lnTo>
                    <a:lnTo>
                      <a:pt x="79" y="271"/>
                    </a:lnTo>
                    <a:lnTo>
                      <a:pt x="84" y="278"/>
                    </a:lnTo>
                    <a:lnTo>
                      <a:pt x="88" y="287"/>
                    </a:lnTo>
                    <a:lnTo>
                      <a:pt x="91" y="282"/>
                    </a:lnTo>
                    <a:lnTo>
                      <a:pt x="95" y="273"/>
                    </a:lnTo>
                    <a:lnTo>
                      <a:pt x="91" y="268"/>
                    </a:lnTo>
                    <a:lnTo>
                      <a:pt x="91" y="265"/>
                    </a:lnTo>
                    <a:lnTo>
                      <a:pt x="92" y="263"/>
                    </a:lnTo>
                    <a:lnTo>
                      <a:pt x="101" y="262"/>
                    </a:lnTo>
                    <a:lnTo>
                      <a:pt x="104" y="260"/>
                    </a:lnTo>
                    <a:lnTo>
                      <a:pt x="103" y="252"/>
                    </a:lnTo>
                    <a:lnTo>
                      <a:pt x="104" y="252"/>
                    </a:lnTo>
                    <a:lnTo>
                      <a:pt x="107" y="252"/>
                    </a:lnTo>
                    <a:lnTo>
                      <a:pt x="115" y="252"/>
                    </a:lnTo>
                    <a:lnTo>
                      <a:pt x="118" y="250"/>
                    </a:lnTo>
                    <a:lnTo>
                      <a:pt x="121" y="249"/>
                    </a:lnTo>
                    <a:lnTo>
                      <a:pt x="124" y="258"/>
                    </a:lnTo>
                    <a:lnTo>
                      <a:pt x="121" y="273"/>
                    </a:lnTo>
                    <a:lnTo>
                      <a:pt x="122" y="276"/>
                    </a:lnTo>
                    <a:lnTo>
                      <a:pt x="125" y="279"/>
                    </a:lnTo>
                    <a:lnTo>
                      <a:pt x="128" y="284"/>
                    </a:lnTo>
                    <a:lnTo>
                      <a:pt x="131" y="286"/>
                    </a:lnTo>
                    <a:lnTo>
                      <a:pt x="134" y="286"/>
                    </a:lnTo>
                    <a:lnTo>
                      <a:pt x="137" y="287"/>
                    </a:lnTo>
                    <a:lnTo>
                      <a:pt x="144" y="292"/>
                    </a:lnTo>
                    <a:lnTo>
                      <a:pt x="144" y="302"/>
                    </a:lnTo>
                    <a:lnTo>
                      <a:pt x="141" y="303"/>
                    </a:lnTo>
                    <a:lnTo>
                      <a:pt x="136" y="306"/>
                    </a:lnTo>
                    <a:lnTo>
                      <a:pt x="130" y="311"/>
                    </a:lnTo>
                    <a:lnTo>
                      <a:pt x="128" y="310"/>
                    </a:lnTo>
                    <a:lnTo>
                      <a:pt x="128" y="308"/>
                    </a:lnTo>
                    <a:lnTo>
                      <a:pt x="125" y="306"/>
                    </a:lnTo>
                    <a:lnTo>
                      <a:pt x="124" y="308"/>
                    </a:lnTo>
                    <a:lnTo>
                      <a:pt x="118" y="313"/>
                    </a:lnTo>
                    <a:lnTo>
                      <a:pt x="115" y="350"/>
                    </a:lnTo>
                    <a:lnTo>
                      <a:pt x="121" y="355"/>
                    </a:lnTo>
                    <a:lnTo>
                      <a:pt x="124" y="358"/>
                    </a:lnTo>
                    <a:lnTo>
                      <a:pt x="125" y="358"/>
                    </a:lnTo>
                    <a:lnTo>
                      <a:pt x="131" y="358"/>
                    </a:lnTo>
                    <a:lnTo>
                      <a:pt x="131" y="363"/>
                    </a:lnTo>
                    <a:lnTo>
                      <a:pt x="134" y="369"/>
                    </a:lnTo>
                    <a:lnTo>
                      <a:pt x="136" y="369"/>
                    </a:lnTo>
                    <a:lnTo>
                      <a:pt x="138" y="367"/>
                    </a:lnTo>
                    <a:lnTo>
                      <a:pt x="141" y="366"/>
                    </a:lnTo>
                    <a:lnTo>
                      <a:pt x="144" y="361"/>
                    </a:lnTo>
                    <a:lnTo>
                      <a:pt x="149" y="358"/>
                    </a:lnTo>
                    <a:lnTo>
                      <a:pt x="150" y="355"/>
                    </a:lnTo>
                    <a:lnTo>
                      <a:pt x="152" y="348"/>
                    </a:lnTo>
                    <a:lnTo>
                      <a:pt x="156" y="347"/>
                    </a:lnTo>
                    <a:lnTo>
                      <a:pt x="158" y="348"/>
                    </a:lnTo>
                    <a:lnTo>
                      <a:pt x="159" y="348"/>
                    </a:lnTo>
                    <a:lnTo>
                      <a:pt x="161" y="348"/>
                    </a:lnTo>
                    <a:lnTo>
                      <a:pt x="164" y="348"/>
                    </a:lnTo>
                    <a:lnTo>
                      <a:pt x="165" y="348"/>
                    </a:lnTo>
                    <a:lnTo>
                      <a:pt x="168" y="353"/>
                    </a:lnTo>
                    <a:lnTo>
                      <a:pt x="170" y="355"/>
                    </a:lnTo>
                    <a:lnTo>
                      <a:pt x="187" y="364"/>
                    </a:lnTo>
                    <a:lnTo>
                      <a:pt x="192" y="366"/>
                    </a:lnTo>
                    <a:lnTo>
                      <a:pt x="193" y="364"/>
                    </a:lnTo>
                    <a:lnTo>
                      <a:pt x="193" y="371"/>
                    </a:lnTo>
                    <a:lnTo>
                      <a:pt x="190" y="371"/>
                    </a:lnTo>
                    <a:lnTo>
                      <a:pt x="189" y="372"/>
                    </a:lnTo>
                    <a:lnTo>
                      <a:pt x="186" y="377"/>
                    </a:lnTo>
                    <a:lnTo>
                      <a:pt x="184" y="379"/>
                    </a:lnTo>
                    <a:lnTo>
                      <a:pt x="180" y="383"/>
                    </a:lnTo>
                    <a:lnTo>
                      <a:pt x="179" y="387"/>
                    </a:lnTo>
                    <a:lnTo>
                      <a:pt x="177" y="388"/>
                    </a:lnTo>
                    <a:lnTo>
                      <a:pt x="174" y="391"/>
                    </a:lnTo>
                    <a:lnTo>
                      <a:pt x="174" y="395"/>
                    </a:lnTo>
                    <a:lnTo>
                      <a:pt x="168" y="404"/>
                    </a:lnTo>
                    <a:lnTo>
                      <a:pt x="167" y="417"/>
                    </a:lnTo>
                    <a:lnTo>
                      <a:pt x="164" y="422"/>
                    </a:lnTo>
                    <a:lnTo>
                      <a:pt x="158" y="433"/>
                    </a:lnTo>
                    <a:lnTo>
                      <a:pt x="159" y="436"/>
                    </a:lnTo>
                    <a:lnTo>
                      <a:pt x="158" y="439"/>
                    </a:lnTo>
                    <a:lnTo>
                      <a:pt x="155" y="439"/>
                    </a:lnTo>
                    <a:lnTo>
                      <a:pt x="152" y="446"/>
                    </a:lnTo>
                    <a:lnTo>
                      <a:pt x="150" y="449"/>
                    </a:lnTo>
                    <a:lnTo>
                      <a:pt x="152" y="451"/>
                    </a:lnTo>
                    <a:lnTo>
                      <a:pt x="153" y="452"/>
                    </a:lnTo>
                    <a:lnTo>
                      <a:pt x="158" y="457"/>
                    </a:lnTo>
                    <a:lnTo>
                      <a:pt x="158" y="459"/>
                    </a:lnTo>
                    <a:lnTo>
                      <a:pt x="155" y="465"/>
                    </a:lnTo>
                    <a:lnTo>
                      <a:pt x="153" y="467"/>
                    </a:lnTo>
                    <a:lnTo>
                      <a:pt x="155" y="468"/>
                    </a:lnTo>
                    <a:lnTo>
                      <a:pt x="156" y="470"/>
                    </a:lnTo>
                    <a:lnTo>
                      <a:pt x="164" y="475"/>
                    </a:lnTo>
                    <a:lnTo>
                      <a:pt x="165" y="475"/>
                    </a:lnTo>
                    <a:lnTo>
                      <a:pt x="167" y="475"/>
                    </a:lnTo>
                    <a:lnTo>
                      <a:pt x="170" y="478"/>
                    </a:lnTo>
                    <a:lnTo>
                      <a:pt x="176" y="480"/>
                    </a:lnTo>
                    <a:lnTo>
                      <a:pt x="177" y="480"/>
                    </a:lnTo>
                    <a:lnTo>
                      <a:pt x="183" y="483"/>
                    </a:lnTo>
                    <a:lnTo>
                      <a:pt x="189" y="483"/>
                    </a:lnTo>
                    <a:lnTo>
                      <a:pt x="195" y="484"/>
                    </a:lnTo>
                    <a:lnTo>
                      <a:pt x="199" y="486"/>
                    </a:lnTo>
                    <a:lnTo>
                      <a:pt x="201" y="488"/>
                    </a:lnTo>
                    <a:lnTo>
                      <a:pt x="202" y="489"/>
                    </a:lnTo>
                    <a:lnTo>
                      <a:pt x="201" y="494"/>
                    </a:lnTo>
                    <a:lnTo>
                      <a:pt x="198" y="499"/>
                    </a:lnTo>
                    <a:lnTo>
                      <a:pt x="192" y="502"/>
                    </a:lnTo>
                    <a:lnTo>
                      <a:pt x="182" y="504"/>
                    </a:lnTo>
                    <a:lnTo>
                      <a:pt x="177" y="504"/>
                    </a:lnTo>
                    <a:lnTo>
                      <a:pt x="174" y="505"/>
                    </a:lnTo>
                    <a:lnTo>
                      <a:pt x="170" y="507"/>
                    </a:lnTo>
                    <a:lnTo>
                      <a:pt x="168" y="505"/>
                    </a:lnTo>
                    <a:lnTo>
                      <a:pt x="165" y="507"/>
                    </a:lnTo>
                    <a:lnTo>
                      <a:pt x="165" y="510"/>
                    </a:lnTo>
                    <a:lnTo>
                      <a:pt x="164" y="537"/>
                    </a:lnTo>
                    <a:lnTo>
                      <a:pt x="161" y="542"/>
                    </a:lnTo>
                    <a:lnTo>
                      <a:pt x="159" y="542"/>
                    </a:lnTo>
                    <a:lnTo>
                      <a:pt x="155" y="547"/>
                    </a:lnTo>
                    <a:lnTo>
                      <a:pt x="152" y="552"/>
                    </a:lnTo>
                    <a:lnTo>
                      <a:pt x="150" y="553"/>
                    </a:lnTo>
                    <a:lnTo>
                      <a:pt x="149" y="555"/>
                    </a:lnTo>
                    <a:lnTo>
                      <a:pt x="147" y="558"/>
                    </a:lnTo>
                    <a:lnTo>
                      <a:pt x="149" y="569"/>
                    </a:lnTo>
                    <a:lnTo>
                      <a:pt x="152" y="574"/>
                    </a:lnTo>
                    <a:lnTo>
                      <a:pt x="155" y="574"/>
                    </a:lnTo>
                    <a:lnTo>
                      <a:pt x="161" y="576"/>
                    </a:lnTo>
                    <a:lnTo>
                      <a:pt x="164" y="577"/>
                    </a:lnTo>
                    <a:lnTo>
                      <a:pt x="167" y="577"/>
                    </a:lnTo>
                    <a:lnTo>
                      <a:pt x="173" y="579"/>
                    </a:lnTo>
                    <a:lnTo>
                      <a:pt x="176" y="582"/>
                    </a:lnTo>
                    <a:lnTo>
                      <a:pt x="176" y="584"/>
                    </a:lnTo>
                    <a:lnTo>
                      <a:pt x="176" y="590"/>
                    </a:lnTo>
                    <a:lnTo>
                      <a:pt x="176" y="593"/>
                    </a:lnTo>
                    <a:lnTo>
                      <a:pt x="177" y="597"/>
                    </a:lnTo>
                    <a:lnTo>
                      <a:pt x="180" y="608"/>
                    </a:lnTo>
                    <a:lnTo>
                      <a:pt x="187" y="608"/>
                    </a:lnTo>
                    <a:lnTo>
                      <a:pt x="189" y="606"/>
                    </a:lnTo>
                    <a:lnTo>
                      <a:pt x="190" y="606"/>
                    </a:lnTo>
                    <a:lnTo>
                      <a:pt x="192" y="605"/>
                    </a:lnTo>
                    <a:lnTo>
                      <a:pt x="195" y="605"/>
                    </a:lnTo>
                    <a:lnTo>
                      <a:pt x="198" y="605"/>
                    </a:lnTo>
                    <a:lnTo>
                      <a:pt x="202" y="603"/>
                    </a:lnTo>
                    <a:lnTo>
                      <a:pt x="208" y="600"/>
                    </a:lnTo>
                    <a:lnTo>
                      <a:pt x="213" y="600"/>
                    </a:lnTo>
                    <a:lnTo>
                      <a:pt x="214" y="601"/>
                    </a:lnTo>
                    <a:lnTo>
                      <a:pt x="217" y="611"/>
                    </a:lnTo>
                    <a:lnTo>
                      <a:pt x="219" y="613"/>
                    </a:lnTo>
                    <a:lnTo>
                      <a:pt x="222" y="614"/>
                    </a:lnTo>
                    <a:lnTo>
                      <a:pt x="225" y="614"/>
                    </a:lnTo>
                    <a:lnTo>
                      <a:pt x="226" y="611"/>
                    </a:lnTo>
                    <a:lnTo>
                      <a:pt x="228" y="606"/>
                    </a:lnTo>
                    <a:lnTo>
                      <a:pt x="232" y="605"/>
                    </a:lnTo>
                    <a:lnTo>
                      <a:pt x="235" y="605"/>
                    </a:lnTo>
                    <a:lnTo>
                      <a:pt x="236" y="603"/>
                    </a:lnTo>
                    <a:lnTo>
                      <a:pt x="238" y="597"/>
                    </a:lnTo>
                    <a:lnTo>
                      <a:pt x="245" y="584"/>
                    </a:lnTo>
                    <a:lnTo>
                      <a:pt x="245" y="580"/>
                    </a:lnTo>
                    <a:lnTo>
                      <a:pt x="244" y="574"/>
                    </a:lnTo>
                    <a:lnTo>
                      <a:pt x="242" y="566"/>
                    </a:lnTo>
                    <a:lnTo>
                      <a:pt x="248" y="566"/>
                    </a:lnTo>
                    <a:lnTo>
                      <a:pt x="250" y="568"/>
                    </a:lnTo>
                    <a:lnTo>
                      <a:pt x="256" y="572"/>
                    </a:lnTo>
                    <a:lnTo>
                      <a:pt x="259" y="572"/>
                    </a:lnTo>
                    <a:lnTo>
                      <a:pt x="266" y="576"/>
                    </a:lnTo>
                    <a:lnTo>
                      <a:pt x="271" y="579"/>
                    </a:lnTo>
                    <a:lnTo>
                      <a:pt x="277" y="582"/>
                    </a:lnTo>
                    <a:lnTo>
                      <a:pt x="280" y="584"/>
                    </a:lnTo>
                    <a:lnTo>
                      <a:pt x="288" y="587"/>
                    </a:lnTo>
                    <a:lnTo>
                      <a:pt x="290" y="590"/>
                    </a:lnTo>
                    <a:lnTo>
                      <a:pt x="293" y="598"/>
                    </a:lnTo>
                    <a:lnTo>
                      <a:pt x="293" y="601"/>
                    </a:lnTo>
                    <a:lnTo>
                      <a:pt x="294" y="601"/>
                    </a:lnTo>
                    <a:lnTo>
                      <a:pt x="296" y="606"/>
                    </a:lnTo>
                    <a:lnTo>
                      <a:pt x="296" y="614"/>
                    </a:lnTo>
                    <a:lnTo>
                      <a:pt x="297" y="617"/>
                    </a:lnTo>
                    <a:lnTo>
                      <a:pt x="300" y="619"/>
                    </a:lnTo>
                    <a:lnTo>
                      <a:pt x="308" y="624"/>
                    </a:lnTo>
                    <a:lnTo>
                      <a:pt x="309" y="625"/>
                    </a:lnTo>
                    <a:lnTo>
                      <a:pt x="309" y="630"/>
                    </a:lnTo>
                    <a:lnTo>
                      <a:pt x="308" y="632"/>
                    </a:lnTo>
                    <a:lnTo>
                      <a:pt x="308" y="633"/>
                    </a:lnTo>
                    <a:lnTo>
                      <a:pt x="309" y="633"/>
                    </a:lnTo>
                    <a:lnTo>
                      <a:pt x="312" y="640"/>
                    </a:lnTo>
                    <a:lnTo>
                      <a:pt x="317" y="641"/>
                    </a:lnTo>
                    <a:lnTo>
                      <a:pt x="324" y="640"/>
                    </a:lnTo>
                    <a:lnTo>
                      <a:pt x="331" y="641"/>
                    </a:lnTo>
                    <a:lnTo>
                      <a:pt x="342" y="640"/>
                    </a:lnTo>
                    <a:lnTo>
                      <a:pt x="346" y="640"/>
                    </a:lnTo>
                    <a:lnTo>
                      <a:pt x="354" y="648"/>
                    </a:lnTo>
                    <a:lnTo>
                      <a:pt x="358" y="657"/>
                    </a:lnTo>
                    <a:lnTo>
                      <a:pt x="360" y="667"/>
                    </a:lnTo>
                    <a:lnTo>
                      <a:pt x="360" y="678"/>
                    </a:lnTo>
                    <a:lnTo>
                      <a:pt x="355" y="686"/>
                    </a:lnTo>
                    <a:lnTo>
                      <a:pt x="348" y="696"/>
                    </a:lnTo>
                    <a:lnTo>
                      <a:pt x="348" y="699"/>
                    </a:lnTo>
                    <a:lnTo>
                      <a:pt x="354" y="723"/>
                    </a:lnTo>
                    <a:lnTo>
                      <a:pt x="358" y="733"/>
                    </a:lnTo>
                    <a:lnTo>
                      <a:pt x="364" y="736"/>
                    </a:lnTo>
                    <a:lnTo>
                      <a:pt x="372" y="736"/>
                    </a:lnTo>
                    <a:lnTo>
                      <a:pt x="379" y="739"/>
                    </a:lnTo>
                    <a:lnTo>
                      <a:pt x="389" y="736"/>
                    </a:lnTo>
                    <a:lnTo>
                      <a:pt x="400" y="728"/>
                    </a:lnTo>
                    <a:lnTo>
                      <a:pt x="404" y="720"/>
                    </a:lnTo>
                    <a:lnTo>
                      <a:pt x="415" y="718"/>
                    </a:lnTo>
                    <a:lnTo>
                      <a:pt x="432" y="709"/>
                    </a:lnTo>
                    <a:lnTo>
                      <a:pt x="434" y="704"/>
                    </a:lnTo>
                    <a:lnTo>
                      <a:pt x="434" y="707"/>
                    </a:lnTo>
                    <a:lnTo>
                      <a:pt x="440" y="705"/>
                    </a:lnTo>
                    <a:lnTo>
                      <a:pt x="444" y="712"/>
                    </a:lnTo>
                    <a:lnTo>
                      <a:pt x="450" y="713"/>
                    </a:lnTo>
                    <a:lnTo>
                      <a:pt x="450" y="720"/>
                    </a:lnTo>
                    <a:lnTo>
                      <a:pt x="447" y="722"/>
                    </a:lnTo>
                    <a:lnTo>
                      <a:pt x="443" y="723"/>
                    </a:lnTo>
                    <a:lnTo>
                      <a:pt x="441" y="723"/>
                    </a:lnTo>
                    <a:lnTo>
                      <a:pt x="441" y="725"/>
                    </a:lnTo>
                    <a:lnTo>
                      <a:pt x="438" y="725"/>
                    </a:lnTo>
                    <a:lnTo>
                      <a:pt x="437" y="726"/>
                    </a:lnTo>
                    <a:lnTo>
                      <a:pt x="440" y="730"/>
                    </a:lnTo>
                    <a:lnTo>
                      <a:pt x="441" y="731"/>
                    </a:lnTo>
                    <a:lnTo>
                      <a:pt x="444" y="736"/>
                    </a:lnTo>
                    <a:lnTo>
                      <a:pt x="450" y="747"/>
                    </a:lnTo>
                    <a:lnTo>
                      <a:pt x="459" y="758"/>
                    </a:lnTo>
                    <a:lnTo>
                      <a:pt x="477" y="768"/>
                    </a:lnTo>
                    <a:lnTo>
                      <a:pt x="478" y="770"/>
                    </a:lnTo>
                    <a:lnTo>
                      <a:pt x="480" y="770"/>
                    </a:lnTo>
                    <a:lnTo>
                      <a:pt x="483" y="770"/>
                    </a:lnTo>
                    <a:lnTo>
                      <a:pt x="484" y="784"/>
                    </a:lnTo>
                    <a:lnTo>
                      <a:pt x="496" y="787"/>
                    </a:lnTo>
                    <a:lnTo>
                      <a:pt x="505" y="786"/>
                    </a:lnTo>
                    <a:lnTo>
                      <a:pt x="514" y="784"/>
                    </a:lnTo>
                    <a:lnTo>
                      <a:pt x="526" y="786"/>
                    </a:lnTo>
                    <a:lnTo>
                      <a:pt x="533" y="784"/>
                    </a:lnTo>
                    <a:lnTo>
                      <a:pt x="556" y="786"/>
                    </a:lnTo>
                    <a:lnTo>
                      <a:pt x="593" y="789"/>
                    </a:lnTo>
                    <a:lnTo>
                      <a:pt x="614" y="787"/>
                    </a:lnTo>
                    <a:lnTo>
                      <a:pt x="622" y="789"/>
                    </a:lnTo>
                    <a:lnTo>
                      <a:pt x="627" y="784"/>
                    </a:lnTo>
                    <a:lnTo>
                      <a:pt x="637" y="774"/>
                    </a:lnTo>
                    <a:lnTo>
                      <a:pt x="643" y="774"/>
                    </a:lnTo>
                    <a:lnTo>
                      <a:pt x="642" y="773"/>
                    </a:lnTo>
                    <a:lnTo>
                      <a:pt x="648" y="768"/>
                    </a:lnTo>
                    <a:lnTo>
                      <a:pt x="651" y="766"/>
                    </a:lnTo>
                    <a:lnTo>
                      <a:pt x="651" y="760"/>
                    </a:lnTo>
                    <a:lnTo>
                      <a:pt x="649" y="760"/>
                    </a:lnTo>
                    <a:lnTo>
                      <a:pt x="645" y="754"/>
                    </a:lnTo>
                    <a:lnTo>
                      <a:pt x="643" y="728"/>
                    </a:lnTo>
                    <a:lnTo>
                      <a:pt x="639" y="726"/>
                    </a:lnTo>
                    <a:lnTo>
                      <a:pt x="636" y="723"/>
                    </a:lnTo>
                    <a:lnTo>
                      <a:pt x="633" y="715"/>
                    </a:lnTo>
                    <a:lnTo>
                      <a:pt x="631" y="715"/>
                    </a:lnTo>
                    <a:lnTo>
                      <a:pt x="628" y="709"/>
                    </a:lnTo>
                    <a:lnTo>
                      <a:pt x="624" y="705"/>
                    </a:lnTo>
                    <a:lnTo>
                      <a:pt x="622" y="702"/>
                    </a:lnTo>
                    <a:lnTo>
                      <a:pt x="619" y="704"/>
                    </a:lnTo>
                    <a:lnTo>
                      <a:pt x="614" y="701"/>
                    </a:lnTo>
                    <a:lnTo>
                      <a:pt x="609" y="693"/>
                    </a:lnTo>
                    <a:lnTo>
                      <a:pt x="605" y="691"/>
                    </a:lnTo>
                    <a:lnTo>
                      <a:pt x="599" y="678"/>
                    </a:lnTo>
                    <a:lnTo>
                      <a:pt x="597" y="678"/>
                    </a:lnTo>
                    <a:lnTo>
                      <a:pt x="594" y="681"/>
                    </a:lnTo>
                    <a:lnTo>
                      <a:pt x="593" y="680"/>
                    </a:lnTo>
                    <a:lnTo>
                      <a:pt x="591" y="678"/>
                    </a:lnTo>
                    <a:lnTo>
                      <a:pt x="588" y="677"/>
                    </a:lnTo>
                    <a:lnTo>
                      <a:pt x="588" y="662"/>
                    </a:lnTo>
                    <a:lnTo>
                      <a:pt x="591" y="656"/>
                    </a:lnTo>
                    <a:lnTo>
                      <a:pt x="590" y="654"/>
                    </a:lnTo>
                    <a:lnTo>
                      <a:pt x="587" y="651"/>
                    </a:lnTo>
                    <a:lnTo>
                      <a:pt x="587" y="645"/>
                    </a:lnTo>
                    <a:lnTo>
                      <a:pt x="584" y="640"/>
                    </a:lnTo>
                    <a:lnTo>
                      <a:pt x="584" y="637"/>
                    </a:lnTo>
                    <a:lnTo>
                      <a:pt x="585" y="619"/>
                    </a:lnTo>
                    <a:lnTo>
                      <a:pt x="582" y="624"/>
                    </a:lnTo>
                    <a:lnTo>
                      <a:pt x="579" y="624"/>
                    </a:lnTo>
                    <a:lnTo>
                      <a:pt x="573" y="627"/>
                    </a:lnTo>
                    <a:lnTo>
                      <a:pt x="563" y="629"/>
                    </a:lnTo>
                    <a:lnTo>
                      <a:pt x="554" y="629"/>
                    </a:lnTo>
                    <a:lnTo>
                      <a:pt x="553" y="630"/>
                    </a:lnTo>
                    <a:lnTo>
                      <a:pt x="544" y="630"/>
                    </a:lnTo>
                    <a:lnTo>
                      <a:pt x="542" y="630"/>
                    </a:lnTo>
                    <a:lnTo>
                      <a:pt x="542" y="632"/>
                    </a:lnTo>
                    <a:lnTo>
                      <a:pt x="541" y="635"/>
                    </a:lnTo>
                    <a:lnTo>
                      <a:pt x="538" y="635"/>
                    </a:lnTo>
                    <a:lnTo>
                      <a:pt x="539" y="632"/>
                    </a:lnTo>
                    <a:lnTo>
                      <a:pt x="539" y="630"/>
                    </a:lnTo>
                    <a:lnTo>
                      <a:pt x="529" y="630"/>
                    </a:lnTo>
                    <a:lnTo>
                      <a:pt x="524" y="627"/>
                    </a:lnTo>
                    <a:lnTo>
                      <a:pt x="519" y="621"/>
                    </a:lnTo>
                    <a:lnTo>
                      <a:pt x="505" y="609"/>
                    </a:lnTo>
                    <a:lnTo>
                      <a:pt x="505" y="608"/>
                    </a:lnTo>
                    <a:lnTo>
                      <a:pt x="501" y="603"/>
                    </a:lnTo>
                    <a:lnTo>
                      <a:pt x="495" y="597"/>
                    </a:lnTo>
                    <a:lnTo>
                      <a:pt x="487" y="584"/>
                    </a:lnTo>
                    <a:lnTo>
                      <a:pt x="483" y="580"/>
                    </a:lnTo>
                    <a:lnTo>
                      <a:pt x="478" y="577"/>
                    </a:lnTo>
                    <a:lnTo>
                      <a:pt x="471" y="577"/>
                    </a:lnTo>
                    <a:lnTo>
                      <a:pt x="470" y="577"/>
                    </a:lnTo>
                    <a:lnTo>
                      <a:pt x="470" y="576"/>
                    </a:lnTo>
                    <a:lnTo>
                      <a:pt x="462" y="572"/>
                    </a:lnTo>
                    <a:lnTo>
                      <a:pt x="458" y="568"/>
                    </a:lnTo>
                    <a:lnTo>
                      <a:pt x="456" y="563"/>
                    </a:lnTo>
                    <a:lnTo>
                      <a:pt x="455" y="561"/>
                    </a:lnTo>
                    <a:lnTo>
                      <a:pt x="455" y="560"/>
                    </a:lnTo>
                    <a:lnTo>
                      <a:pt x="453" y="558"/>
                    </a:lnTo>
                    <a:lnTo>
                      <a:pt x="452" y="558"/>
                    </a:lnTo>
                    <a:lnTo>
                      <a:pt x="450" y="558"/>
                    </a:lnTo>
                    <a:lnTo>
                      <a:pt x="443" y="550"/>
                    </a:lnTo>
                    <a:lnTo>
                      <a:pt x="440" y="550"/>
                    </a:lnTo>
                    <a:lnTo>
                      <a:pt x="435" y="552"/>
                    </a:lnTo>
                    <a:lnTo>
                      <a:pt x="429" y="552"/>
                    </a:lnTo>
                    <a:lnTo>
                      <a:pt x="426" y="550"/>
                    </a:lnTo>
                    <a:lnTo>
                      <a:pt x="425" y="550"/>
                    </a:lnTo>
                    <a:lnTo>
                      <a:pt x="421" y="552"/>
                    </a:lnTo>
                    <a:lnTo>
                      <a:pt x="421" y="550"/>
                    </a:lnTo>
                    <a:lnTo>
                      <a:pt x="416" y="550"/>
                    </a:lnTo>
                    <a:lnTo>
                      <a:pt x="413" y="550"/>
                    </a:lnTo>
                    <a:lnTo>
                      <a:pt x="409" y="552"/>
                    </a:lnTo>
                    <a:lnTo>
                      <a:pt x="395" y="550"/>
                    </a:lnTo>
                    <a:lnTo>
                      <a:pt x="380" y="545"/>
                    </a:lnTo>
                    <a:lnTo>
                      <a:pt x="363" y="537"/>
                    </a:lnTo>
                    <a:lnTo>
                      <a:pt x="361" y="536"/>
                    </a:lnTo>
                    <a:lnTo>
                      <a:pt x="351" y="534"/>
                    </a:lnTo>
                    <a:lnTo>
                      <a:pt x="348" y="531"/>
                    </a:lnTo>
                    <a:lnTo>
                      <a:pt x="345" y="523"/>
                    </a:lnTo>
                    <a:lnTo>
                      <a:pt x="337" y="520"/>
                    </a:lnTo>
                    <a:lnTo>
                      <a:pt x="334" y="516"/>
                    </a:lnTo>
                    <a:lnTo>
                      <a:pt x="330" y="512"/>
                    </a:lnTo>
                    <a:lnTo>
                      <a:pt x="328" y="508"/>
                    </a:lnTo>
                    <a:lnTo>
                      <a:pt x="328" y="504"/>
                    </a:lnTo>
                    <a:lnTo>
                      <a:pt x="330" y="500"/>
                    </a:lnTo>
                    <a:lnTo>
                      <a:pt x="324" y="494"/>
                    </a:lnTo>
                    <a:lnTo>
                      <a:pt x="324" y="491"/>
                    </a:lnTo>
                    <a:lnTo>
                      <a:pt x="321" y="488"/>
                    </a:lnTo>
                    <a:lnTo>
                      <a:pt x="318" y="486"/>
                    </a:lnTo>
                    <a:lnTo>
                      <a:pt x="315" y="481"/>
                    </a:lnTo>
                    <a:lnTo>
                      <a:pt x="309" y="475"/>
                    </a:lnTo>
                    <a:lnTo>
                      <a:pt x="300" y="468"/>
                    </a:lnTo>
                    <a:lnTo>
                      <a:pt x="288" y="457"/>
                    </a:lnTo>
                    <a:lnTo>
                      <a:pt x="285" y="444"/>
                    </a:lnTo>
                    <a:lnTo>
                      <a:pt x="287" y="439"/>
                    </a:lnTo>
                    <a:lnTo>
                      <a:pt x="288" y="423"/>
                    </a:lnTo>
                    <a:lnTo>
                      <a:pt x="284" y="415"/>
                    </a:lnTo>
                    <a:lnTo>
                      <a:pt x="282" y="407"/>
                    </a:lnTo>
                    <a:lnTo>
                      <a:pt x="280" y="403"/>
                    </a:lnTo>
                    <a:lnTo>
                      <a:pt x="277" y="398"/>
                    </a:lnTo>
                    <a:lnTo>
                      <a:pt x="278" y="396"/>
                    </a:lnTo>
                    <a:lnTo>
                      <a:pt x="274" y="393"/>
                    </a:lnTo>
                    <a:lnTo>
                      <a:pt x="268" y="379"/>
                    </a:lnTo>
                    <a:lnTo>
                      <a:pt x="268" y="375"/>
                    </a:lnTo>
                    <a:lnTo>
                      <a:pt x="263" y="372"/>
                    </a:lnTo>
                    <a:lnTo>
                      <a:pt x="260" y="363"/>
                    </a:lnTo>
                    <a:lnTo>
                      <a:pt x="226" y="305"/>
                    </a:lnTo>
                    <a:lnTo>
                      <a:pt x="222" y="303"/>
                    </a:lnTo>
                    <a:lnTo>
                      <a:pt x="217" y="300"/>
                    </a:lnTo>
                    <a:lnTo>
                      <a:pt x="195" y="274"/>
                    </a:lnTo>
                    <a:lnTo>
                      <a:pt x="193" y="274"/>
                    </a:lnTo>
                    <a:lnTo>
                      <a:pt x="192" y="266"/>
                    </a:lnTo>
                    <a:lnTo>
                      <a:pt x="190" y="265"/>
                    </a:lnTo>
                    <a:lnTo>
                      <a:pt x="187" y="263"/>
                    </a:lnTo>
                    <a:lnTo>
                      <a:pt x="189" y="260"/>
                    </a:lnTo>
                    <a:lnTo>
                      <a:pt x="186" y="254"/>
                    </a:lnTo>
                    <a:lnTo>
                      <a:pt x="170" y="202"/>
                    </a:lnTo>
                    <a:lnTo>
                      <a:pt x="167" y="175"/>
                    </a:lnTo>
                    <a:lnTo>
                      <a:pt x="168" y="165"/>
                    </a:lnTo>
                    <a:lnTo>
                      <a:pt x="168" y="162"/>
                    </a:lnTo>
                    <a:lnTo>
                      <a:pt x="174" y="143"/>
                    </a:lnTo>
                    <a:lnTo>
                      <a:pt x="176" y="132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62" y="119"/>
                    </a:lnTo>
                    <a:lnTo>
                      <a:pt x="152" y="111"/>
                    </a:lnTo>
                    <a:lnTo>
                      <a:pt x="146" y="105"/>
                    </a:lnTo>
                    <a:lnTo>
                      <a:pt x="134" y="89"/>
                    </a:lnTo>
                    <a:lnTo>
                      <a:pt x="106" y="34"/>
                    </a:lnTo>
                    <a:lnTo>
                      <a:pt x="100" y="36"/>
                    </a:lnTo>
                    <a:lnTo>
                      <a:pt x="92" y="31"/>
                    </a:lnTo>
                    <a:lnTo>
                      <a:pt x="82" y="21"/>
                    </a:lnTo>
                    <a:lnTo>
                      <a:pt x="76" y="15"/>
                    </a:lnTo>
                    <a:lnTo>
                      <a:pt x="73" y="13"/>
                    </a:lnTo>
                    <a:lnTo>
                      <a:pt x="70" y="7"/>
                    </a:lnTo>
                    <a:lnTo>
                      <a:pt x="67" y="5"/>
                    </a:lnTo>
                    <a:lnTo>
                      <a:pt x="63" y="4"/>
                    </a:lnTo>
                    <a:lnTo>
                      <a:pt x="61" y="0"/>
                    </a:lnTo>
                    <a:lnTo>
                      <a:pt x="58" y="2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45" y="10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9" y="24"/>
                    </a:lnTo>
                    <a:lnTo>
                      <a:pt x="21" y="32"/>
                    </a:lnTo>
                    <a:lnTo>
                      <a:pt x="23" y="39"/>
                    </a:lnTo>
                    <a:lnTo>
                      <a:pt x="12" y="47"/>
                    </a:lnTo>
                    <a:lnTo>
                      <a:pt x="14" y="56"/>
                    </a:lnTo>
                    <a:lnTo>
                      <a:pt x="9" y="6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399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1" name="Freeform 74"/>
              <p:cNvSpPr>
                <a:spLocks/>
              </p:cNvSpPr>
              <p:nvPr/>
            </p:nvSpPr>
            <p:spPr bwMode="auto">
              <a:xfrm>
                <a:off x="5435" y="2797"/>
                <a:ext cx="416" cy="407"/>
              </a:xfrm>
              <a:custGeom>
                <a:avLst/>
                <a:gdLst>
                  <a:gd name="T0" fmla="*/ 1 w 367"/>
                  <a:gd name="T1" fmla="*/ 359 h 367"/>
                  <a:gd name="T2" fmla="*/ 69 w 367"/>
                  <a:gd name="T3" fmla="*/ 317 h 367"/>
                  <a:gd name="T4" fmla="*/ 138 w 367"/>
                  <a:gd name="T5" fmla="*/ 277 h 367"/>
                  <a:gd name="T6" fmla="*/ 164 w 367"/>
                  <a:gd name="T7" fmla="*/ 263 h 367"/>
                  <a:gd name="T8" fmla="*/ 201 w 367"/>
                  <a:gd name="T9" fmla="*/ 258 h 367"/>
                  <a:gd name="T10" fmla="*/ 270 w 367"/>
                  <a:gd name="T11" fmla="*/ 225 h 367"/>
                  <a:gd name="T12" fmla="*/ 349 w 367"/>
                  <a:gd name="T13" fmla="*/ 203 h 367"/>
                  <a:gd name="T14" fmla="*/ 404 w 367"/>
                  <a:gd name="T15" fmla="*/ 190 h 367"/>
                  <a:gd name="T16" fmla="*/ 507 w 367"/>
                  <a:gd name="T17" fmla="*/ 174 h 367"/>
                  <a:gd name="T18" fmla="*/ 555 w 367"/>
                  <a:gd name="T19" fmla="*/ 166 h 367"/>
                  <a:gd name="T20" fmla="*/ 633 w 367"/>
                  <a:gd name="T21" fmla="*/ 150 h 367"/>
                  <a:gd name="T22" fmla="*/ 710 w 367"/>
                  <a:gd name="T23" fmla="*/ 135 h 367"/>
                  <a:gd name="T24" fmla="*/ 759 w 367"/>
                  <a:gd name="T25" fmla="*/ 124 h 367"/>
                  <a:gd name="T26" fmla="*/ 805 w 367"/>
                  <a:gd name="T27" fmla="*/ 110 h 367"/>
                  <a:gd name="T28" fmla="*/ 829 w 367"/>
                  <a:gd name="T29" fmla="*/ 99 h 367"/>
                  <a:gd name="T30" fmla="*/ 864 w 367"/>
                  <a:gd name="T31" fmla="*/ 59 h 367"/>
                  <a:gd name="T32" fmla="*/ 885 w 367"/>
                  <a:gd name="T33" fmla="*/ 55 h 367"/>
                  <a:gd name="T34" fmla="*/ 923 w 367"/>
                  <a:gd name="T35" fmla="*/ 50 h 367"/>
                  <a:gd name="T36" fmla="*/ 952 w 367"/>
                  <a:gd name="T37" fmla="*/ 33 h 367"/>
                  <a:gd name="T38" fmla="*/ 985 w 367"/>
                  <a:gd name="T39" fmla="*/ 33 h 367"/>
                  <a:gd name="T40" fmla="*/ 1001 w 367"/>
                  <a:gd name="T41" fmla="*/ 33 h 367"/>
                  <a:gd name="T42" fmla="*/ 1038 w 367"/>
                  <a:gd name="T43" fmla="*/ 41 h 367"/>
                  <a:gd name="T44" fmla="*/ 1047 w 367"/>
                  <a:gd name="T45" fmla="*/ 33 h 367"/>
                  <a:gd name="T46" fmla="*/ 1080 w 367"/>
                  <a:gd name="T47" fmla="*/ 3 h 367"/>
                  <a:gd name="T48" fmla="*/ 1117 w 367"/>
                  <a:gd name="T49" fmla="*/ 0 h 367"/>
                  <a:gd name="T50" fmla="*/ 1189 w 367"/>
                  <a:gd name="T51" fmla="*/ 2 h 367"/>
                  <a:gd name="T52" fmla="*/ 1287 w 367"/>
                  <a:gd name="T53" fmla="*/ 20 h 367"/>
                  <a:gd name="T54" fmla="*/ 1420 w 367"/>
                  <a:gd name="T55" fmla="*/ 33 h 367"/>
                  <a:gd name="T56" fmla="*/ 1459 w 367"/>
                  <a:gd name="T57" fmla="*/ 205 h 367"/>
                  <a:gd name="T58" fmla="*/ 1266 w 367"/>
                  <a:gd name="T59" fmla="*/ 511 h 367"/>
                  <a:gd name="T60" fmla="*/ 277 w 367"/>
                  <a:gd name="T61" fmla="*/ 676 h 367"/>
                  <a:gd name="T62" fmla="*/ 177 w 367"/>
                  <a:gd name="T63" fmla="*/ 611 h 367"/>
                  <a:gd name="T64" fmla="*/ 110 w 367"/>
                  <a:gd name="T65" fmla="*/ 590 h 367"/>
                  <a:gd name="T66" fmla="*/ 33 w 367"/>
                  <a:gd name="T67" fmla="*/ 586 h 367"/>
                  <a:gd name="T68" fmla="*/ 3 w 367"/>
                  <a:gd name="T69" fmla="*/ 415 h 3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7"/>
                  <a:gd name="T106" fmla="*/ 0 h 367"/>
                  <a:gd name="T107" fmla="*/ 367 w 367"/>
                  <a:gd name="T108" fmla="*/ 367 h 3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7" h="367">
                    <a:moveTo>
                      <a:pt x="0" y="123"/>
                    </a:moveTo>
                    <a:lnTo>
                      <a:pt x="1" y="115"/>
                    </a:lnTo>
                    <a:lnTo>
                      <a:pt x="4" y="111"/>
                    </a:lnTo>
                    <a:lnTo>
                      <a:pt x="18" y="101"/>
                    </a:lnTo>
                    <a:lnTo>
                      <a:pt x="24" y="96"/>
                    </a:lnTo>
                    <a:lnTo>
                      <a:pt x="34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4" y="85"/>
                    </a:lnTo>
                    <a:lnTo>
                      <a:pt x="50" y="82"/>
                    </a:lnTo>
                    <a:lnTo>
                      <a:pt x="56" y="77"/>
                    </a:lnTo>
                    <a:lnTo>
                      <a:pt x="68" y="71"/>
                    </a:lnTo>
                    <a:lnTo>
                      <a:pt x="73" y="69"/>
                    </a:lnTo>
                    <a:lnTo>
                      <a:pt x="89" y="64"/>
                    </a:lnTo>
                    <a:lnTo>
                      <a:pt x="92" y="64"/>
                    </a:lnTo>
                    <a:lnTo>
                      <a:pt x="102" y="61"/>
                    </a:lnTo>
                    <a:lnTo>
                      <a:pt x="117" y="58"/>
                    </a:lnTo>
                    <a:lnTo>
                      <a:pt x="128" y="56"/>
                    </a:lnTo>
                    <a:lnTo>
                      <a:pt x="132" y="55"/>
                    </a:lnTo>
                    <a:lnTo>
                      <a:pt x="139" y="53"/>
                    </a:lnTo>
                    <a:lnTo>
                      <a:pt x="144" y="51"/>
                    </a:lnTo>
                    <a:lnTo>
                      <a:pt x="160" y="48"/>
                    </a:lnTo>
                    <a:lnTo>
                      <a:pt x="169" y="45"/>
                    </a:lnTo>
                    <a:lnTo>
                      <a:pt x="178" y="43"/>
                    </a:lnTo>
                    <a:lnTo>
                      <a:pt x="186" y="42"/>
                    </a:lnTo>
                    <a:lnTo>
                      <a:pt x="191" y="40"/>
                    </a:lnTo>
                    <a:lnTo>
                      <a:pt x="194" y="39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8" y="32"/>
                    </a:lnTo>
                    <a:lnTo>
                      <a:pt x="217" y="22"/>
                    </a:lnTo>
                    <a:lnTo>
                      <a:pt x="218" y="19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7" y="16"/>
                    </a:lnTo>
                    <a:lnTo>
                      <a:pt x="232" y="16"/>
                    </a:lnTo>
                    <a:lnTo>
                      <a:pt x="237" y="13"/>
                    </a:lnTo>
                    <a:lnTo>
                      <a:pt x="240" y="11"/>
                    </a:lnTo>
                    <a:lnTo>
                      <a:pt x="246" y="11"/>
                    </a:lnTo>
                    <a:lnTo>
                      <a:pt x="248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60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4" y="11"/>
                    </a:lnTo>
                    <a:lnTo>
                      <a:pt x="266" y="11"/>
                    </a:lnTo>
                    <a:lnTo>
                      <a:pt x="273" y="3"/>
                    </a:lnTo>
                    <a:lnTo>
                      <a:pt x="279" y="2"/>
                    </a:lnTo>
                    <a:lnTo>
                      <a:pt x="281" y="0"/>
                    </a:lnTo>
                    <a:lnTo>
                      <a:pt x="291" y="2"/>
                    </a:lnTo>
                    <a:lnTo>
                      <a:pt x="300" y="2"/>
                    </a:lnTo>
                    <a:lnTo>
                      <a:pt x="316" y="5"/>
                    </a:lnTo>
                    <a:lnTo>
                      <a:pt x="324" y="6"/>
                    </a:lnTo>
                    <a:lnTo>
                      <a:pt x="337" y="8"/>
                    </a:lnTo>
                    <a:lnTo>
                      <a:pt x="358" y="11"/>
                    </a:lnTo>
                    <a:lnTo>
                      <a:pt x="362" y="13"/>
                    </a:lnTo>
                    <a:lnTo>
                      <a:pt x="367" y="66"/>
                    </a:lnTo>
                    <a:lnTo>
                      <a:pt x="356" y="112"/>
                    </a:lnTo>
                    <a:lnTo>
                      <a:pt x="319" y="164"/>
                    </a:lnTo>
                    <a:lnTo>
                      <a:pt x="174" y="367"/>
                    </a:lnTo>
                    <a:lnTo>
                      <a:pt x="70" y="216"/>
                    </a:lnTo>
                    <a:lnTo>
                      <a:pt x="49" y="189"/>
                    </a:lnTo>
                    <a:lnTo>
                      <a:pt x="44" y="196"/>
                    </a:lnTo>
                    <a:lnTo>
                      <a:pt x="33" y="191"/>
                    </a:lnTo>
                    <a:lnTo>
                      <a:pt x="28" y="189"/>
                    </a:lnTo>
                    <a:lnTo>
                      <a:pt x="21" y="186"/>
                    </a:lnTo>
                    <a:lnTo>
                      <a:pt x="9" y="188"/>
                    </a:lnTo>
                    <a:lnTo>
                      <a:pt x="6" y="135"/>
                    </a:lnTo>
                    <a:lnTo>
                      <a:pt x="3" y="133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2" name="Freeform 75"/>
              <p:cNvSpPr>
                <a:spLocks/>
              </p:cNvSpPr>
              <p:nvPr/>
            </p:nvSpPr>
            <p:spPr bwMode="auto">
              <a:xfrm>
                <a:off x="1632" y="816"/>
                <a:ext cx="528" cy="814"/>
              </a:xfrm>
              <a:custGeom>
                <a:avLst/>
                <a:gdLst>
                  <a:gd name="T0" fmla="*/ 467 w 467"/>
                  <a:gd name="T1" fmla="*/ 2 h 734"/>
                  <a:gd name="T2" fmla="*/ 1059 w 467"/>
                  <a:gd name="T3" fmla="*/ 75 h 734"/>
                  <a:gd name="T4" fmla="*/ 940 w 467"/>
                  <a:gd name="T5" fmla="*/ 245 h 734"/>
                  <a:gd name="T6" fmla="*/ 917 w 467"/>
                  <a:gd name="T7" fmla="*/ 335 h 734"/>
                  <a:gd name="T8" fmla="*/ 910 w 467"/>
                  <a:gd name="T9" fmla="*/ 379 h 734"/>
                  <a:gd name="T10" fmla="*/ 986 w 467"/>
                  <a:gd name="T11" fmla="*/ 447 h 734"/>
                  <a:gd name="T12" fmla="*/ 996 w 467"/>
                  <a:gd name="T13" fmla="*/ 518 h 734"/>
                  <a:gd name="T14" fmla="*/ 963 w 467"/>
                  <a:gd name="T15" fmla="*/ 584 h 734"/>
                  <a:gd name="T16" fmla="*/ 947 w 467"/>
                  <a:gd name="T17" fmla="*/ 764 h 734"/>
                  <a:gd name="T18" fmla="*/ 1009 w 467"/>
                  <a:gd name="T19" fmla="*/ 851 h 734"/>
                  <a:gd name="T20" fmla="*/ 1029 w 467"/>
                  <a:gd name="T21" fmla="*/ 1129 h 734"/>
                  <a:gd name="T22" fmla="*/ 1076 w 467"/>
                  <a:gd name="T23" fmla="*/ 1310 h 734"/>
                  <a:gd name="T24" fmla="*/ 1133 w 467"/>
                  <a:gd name="T25" fmla="*/ 1425 h 734"/>
                  <a:gd name="T26" fmla="*/ 1226 w 467"/>
                  <a:gd name="T27" fmla="*/ 1463 h 734"/>
                  <a:gd name="T28" fmla="*/ 1426 w 467"/>
                  <a:gd name="T29" fmla="*/ 1705 h 734"/>
                  <a:gd name="T30" fmla="*/ 1471 w 467"/>
                  <a:gd name="T31" fmla="*/ 1810 h 734"/>
                  <a:gd name="T32" fmla="*/ 1517 w 467"/>
                  <a:gd name="T33" fmla="*/ 1830 h 734"/>
                  <a:gd name="T34" fmla="*/ 1612 w 467"/>
                  <a:gd name="T35" fmla="*/ 1900 h 734"/>
                  <a:gd name="T36" fmla="*/ 1705 w 467"/>
                  <a:gd name="T37" fmla="*/ 2080 h 734"/>
                  <a:gd name="T38" fmla="*/ 1740 w 467"/>
                  <a:gd name="T39" fmla="*/ 2160 h 734"/>
                  <a:gd name="T40" fmla="*/ 1777 w 467"/>
                  <a:gd name="T41" fmla="*/ 2266 h 734"/>
                  <a:gd name="T42" fmla="*/ 1615 w 467"/>
                  <a:gd name="T43" fmla="*/ 2281 h 734"/>
                  <a:gd name="T44" fmla="*/ 1151 w 467"/>
                  <a:gd name="T45" fmla="*/ 2218 h 734"/>
                  <a:gd name="T46" fmla="*/ 1197 w 467"/>
                  <a:gd name="T47" fmla="*/ 2175 h 734"/>
                  <a:gd name="T48" fmla="*/ 1174 w 467"/>
                  <a:gd name="T49" fmla="*/ 2107 h 734"/>
                  <a:gd name="T50" fmla="*/ 1197 w 467"/>
                  <a:gd name="T51" fmla="*/ 1975 h 734"/>
                  <a:gd name="T52" fmla="*/ 1126 w 467"/>
                  <a:gd name="T53" fmla="*/ 1891 h 734"/>
                  <a:gd name="T54" fmla="*/ 1055 w 467"/>
                  <a:gd name="T55" fmla="*/ 1791 h 734"/>
                  <a:gd name="T56" fmla="*/ 996 w 467"/>
                  <a:gd name="T57" fmla="*/ 1740 h 734"/>
                  <a:gd name="T58" fmla="*/ 923 w 467"/>
                  <a:gd name="T59" fmla="*/ 1671 h 734"/>
                  <a:gd name="T60" fmla="*/ 821 w 467"/>
                  <a:gd name="T61" fmla="*/ 1556 h 734"/>
                  <a:gd name="T62" fmla="*/ 701 w 467"/>
                  <a:gd name="T63" fmla="*/ 1488 h 734"/>
                  <a:gd name="T64" fmla="*/ 608 w 467"/>
                  <a:gd name="T65" fmla="*/ 1420 h 734"/>
                  <a:gd name="T66" fmla="*/ 546 w 467"/>
                  <a:gd name="T67" fmla="*/ 1280 h 734"/>
                  <a:gd name="T68" fmla="*/ 509 w 467"/>
                  <a:gd name="T69" fmla="*/ 1091 h 734"/>
                  <a:gd name="T70" fmla="*/ 427 w 467"/>
                  <a:gd name="T71" fmla="*/ 1028 h 734"/>
                  <a:gd name="T72" fmla="*/ 434 w 467"/>
                  <a:gd name="T73" fmla="*/ 902 h 734"/>
                  <a:gd name="T74" fmla="*/ 334 w 467"/>
                  <a:gd name="T75" fmla="*/ 767 h 734"/>
                  <a:gd name="T76" fmla="*/ 323 w 467"/>
                  <a:gd name="T77" fmla="*/ 654 h 734"/>
                  <a:gd name="T78" fmla="*/ 146 w 467"/>
                  <a:gd name="T79" fmla="*/ 475 h 734"/>
                  <a:gd name="T80" fmla="*/ 187 w 467"/>
                  <a:gd name="T81" fmla="*/ 398 h 734"/>
                  <a:gd name="T82" fmla="*/ 98 w 467"/>
                  <a:gd name="T83" fmla="*/ 266 h 734"/>
                  <a:gd name="T84" fmla="*/ 111 w 467"/>
                  <a:gd name="T85" fmla="*/ 145 h 734"/>
                  <a:gd name="T86" fmla="*/ 86 w 467"/>
                  <a:gd name="T87" fmla="*/ 124 h 734"/>
                  <a:gd name="T88" fmla="*/ 51 w 467"/>
                  <a:gd name="T89" fmla="*/ 45 h 7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7"/>
                  <a:gd name="T136" fmla="*/ 0 h 734"/>
                  <a:gd name="T137" fmla="*/ 467 w 467"/>
                  <a:gd name="T138" fmla="*/ 734 h 7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7" h="734">
                    <a:moveTo>
                      <a:pt x="13" y="14"/>
                    </a:moveTo>
                    <a:lnTo>
                      <a:pt x="0" y="0"/>
                    </a:lnTo>
                    <a:lnTo>
                      <a:pt x="121" y="2"/>
                    </a:lnTo>
                    <a:lnTo>
                      <a:pt x="283" y="5"/>
                    </a:lnTo>
                    <a:lnTo>
                      <a:pt x="286" y="5"/>
                    </a:lnTo>
                    <a:lnTo>
                      <a:pt x="274" y="24"/>
                    </a:lnTo>
                    <a:lnTo>
                      <a:pt x="256" y="42"/>
                    </a:lnTo>
                    <a:lnTo>
                      <a:pt x="245" y="61"/>
                    </a:lnTo>
                    <a:lnTo>
                      <a:pt x="243" y="78"/>
                    </a:lnTo>
                    <a:lnTo>
                      <a:pt x="240" y="75"/>
                    </a:lnTo>
                    <a:lnTo>
                      <a:pt x="236" y="78"/>
                    </a:lnTo>
                    <a:lnTo>
                      <a:pt x="237" y="106"/>
                    </a:lnTo>
                    <a:lnTo>
                      <a:pt x="236" y="112"/>
                    </a:lnTo>
                    <a:lnTo>
                      <a:pt x="230" y="112"/>
                    </a:lnTo>
                    <a:lnTo>
                      <a:pt x="236" y="122"/>
                    </a:lnTo>
                    <a:lnTo>
                      <a:pt x="242" y="123"/>
                    </a:lnTo>
                    <a:lnTo>
                      <a:pt x="252" y="138"/>
                    </a:lnTo>
                    <a:lnTo>
                      <a:pt x="255" y="143"/>
                    </a:lnTo>
                    <a:lnTo>
                      <a:pt x="255" y="152"/>
                    </a:lnTo>
                    <a:lnTo>
                      <a:pt x="258" y="159"/>
                    </a:lnTo>
                    <a:lnTo>
                      <a:pt x="258" y="167"/>
                    </a:lnTo>
                    <a:lnTo>
                      <a:pt x="253" y="170"/>
                    </a:lnTo>
                    <a:lnTo>
                      <a:pt x="250" y="176"/>
                    </a:lnTo>
                    <a:lnTo>
                      <a:pt x="250" y="187"/>
                    </a:lnTo>
                    <a:lnTo>
                      <a:pt x="247" y="195"/>
                    </a:lnTo>
                    <a:lnTo>
                      <a:pt x="243" y="231"/>
                    </a:lnTo>
                    <a:lnTo>
                      <a:pt x="246" y="244"/>
                    </a:lnTo>
                    <a:lnTo>
                      <a:pt x="249" y="250"/>
                    </a:lnTo>
                    <a:lnTo>
                      <a:pt x="249" y="263"/>
                    </a:lnTo>
                    <a:lnTo>
                      <a:pt x="261" y="272"/>
                    </a:lnTo>
                    <a:lnTo>
                      <a:pt x="262" y="324"/>
                    </a:lnTo>
                    <a:lnTo>
                      <a:pt x="267" y="343"/>
                    </a:lnTo>
                    <a:lnTo>
                      <a:pt x="267" y="362"/>
                    </a:lnTo>
                    <a:lnTo>
                      <a:pt x="262" y="389"/>
                    </a:lnTo>
                    <a:lnTo>
                      <a:pt x="268" y="407"/>
                    </a:lnTo>
                    <a:lnTo>
                      <a:pt x="279" y="420"/>
                    </a:lnTo>
                    <a:lnTo>
                      <a:pt x="289" y="429"/>
                    </a:lnTo>
                    <a:lnTo>
                      <a:pt x="289" y="449"/>
                    </a:lnTo>
                    <a:lnTo>
                      <a:pt x="294" y="457"/>
                    </a:lnTo>
                    <a:lnTo>
                      <a:pt x="301" y="449"/>
                    </a:lnTo>
                    <a:lnTo>
                      <a:pt x="308" y="455"/>
                    </a:lnTo>
                    <a:lnTo>
                      <a:pt x="317" y="468"/>
                    </a:lnTo>
                    <a:lnTo>
                      <a:pt x="350" y="506"/>
                    </a:lnTo>
                    <a:lnTo>
                      <a:pt x="360" y="521"/>
                    </a:lnTo>
                    <a:lnTo>
                      <a:pt x="369" y="546"/>
                    </a:lnTo>
                    <a:lnTo>
                      <a:pt x="377" y="554"/>
                    </a:lnTo>
                    <a:lnTo>
                      <a:pt x="380" y="569"/>
                    </a:lnTo>
                    <a:lnTo>
                      <a:pt x="381" y="580"/>
                    </a:lnTo>
                    <a:lnTo>
                      <a:pt x="386" y="594"/>
                    </a:lnTo>
                    <a:lnTo>
                      <a:pt x="389" y="585"/>
                    </a:lnTo>
                    <a:lnTo>
                      <a:pt x="394" y="586"/>
                    </a:lnTo>
                    <a:lnTo>
                      <a:pt x="400" y="611"/>
                    </a:lnTo>
                    <a:lnTo>
                      <a:pt x="408" y="606"/>
                    </a:lnTo>
                    <a:lnTo>
                      <a:pt x="417" y="609"/>
                    </a:lnTo>
                    <a:lnTo>
                      <a:pt x="426" y="638"/>
                    </a:lnTo>
                    <a:lnTo>
                      <a:pt x="429" y="660"/>
                    </a:lnTo>
                    <a:lnTo>
                      <a:pt x="442" y="667"/>
                    </a:lnTo>
                    <a:lnTo>
                      <a:pt x="452" y="665"/>
                    </a:lnTo>
                    <a:lnTo>
                      <a:pt x="455" y="671"/>
                    </a:lnTo>
                    <a:lnTo>
                      <a:pt x="451" y="692"/>
                    </a:lnTo>
                    <a:lnTo>
                      <a:pt x="457" y="700"/>
                    </a:lnTo>
                    <a:lnTo>
                      <a:pt x="460" y="710"/>
                    </a:lnTo>
                    <a:lnTo>
                      <a:pt x="460" y="726"/>
                    </a:lnTo>
                    <a:lnTo>
                      <a:pt x="467" y="734"/>
                    </a:lnTo>
                    <a:lnTo>
                      <a:pt x="455" y="734"/>
                    </a:lnTo>
                    <a:lnTo>
                      <a:pt x="418" y="731"/>
                    </a:lnTo>
                    <a:lnTo>
                      <a:pt x="328" y="723"/>
                    </a:lnTo>
                    <a:lnTo>
                      <a:pt x="296" y="716"/>
                    </a:lnTo>
                    <a:lnTo>
                      <a:pt x="298" y="711"/>
                    </a:lnTo>
                    <a:lnTo>
                      <a:pt x="302" y="711"/>
                    </a:lnTo>
                    <a:lnTo>
                      <a:pt x="307" y="703"/>
                    </a:lnTo>
                    <a:lnTo>
                      <a:pt x="310" y="697"/>
                    </a:lnTo>
                    <a:lnTo>
                      <a:pt x="307" y="686"/>
                    </a:lnTo>
                    <a:lnTo>
                      <a:pt x="299" y="681"/>
                    </a:lnTo>
                    <a:lnTo>
                      <a:pt x="304" y="675"/>
                    </a:lnTo>
                    <a:lnTo>
                      <a:pt x="311" y="660"/>
                    </a:lnTo>
                    <a:lnTo>
                      <a:pt x="316" y="651"/>
                    </a:lnTo>
                    <a:lnTo>
                      <a:pt x="310" y="633"/>
                    </a:lnTo>
                    <a:lnTo>
                      <a:pt x="308" y="622"/>
                    </a:lnTo>
                    <a:lnTo>
                      <a:pt x="299" y="620"/>
                    </a:lnTo>
                    <a:lnTo>
                      <a:pt x="292" y="606"/>
                    </a:lnTo>
                    <a:lnTo>
                      <a:pt x="286" y="596"/>
                    </a:lnTo>
                    <a:lnTo>
                      <a:pt x="282" y="583"/>
                    </a:lnTo>
                    <a:lnTo>
                      <a:pt x="273" y="574"/>
                    </a:lnTo>
                    <a:lnTo>
                      <a:pt x="264" y="577"/>
                    </a:lnTo>
                    <a:lnTo>
                      <a:pt x="261" y="569"/>
                    </a:lnTo>
                    <a:lnTo>
                      <a:pt x="258" y="558"/>
                    </a:lnTo>
                    <a:lnTo>
                      <a:pt x="252" y="550"/>
                    </a:lnTo>
                    <a:lnTo>
                      <a:pt x="247" y="540"/>
                    </a:lnTo>
                    <a:lnTo>
                      <a:pt x="240" y="535"/>
                    </a:lnTo>
                    <a:lnTo>
                      <a:pt x="231" y="521"/>
                    </a:lnTo>
                    <a:lnTo>
                      <a:pt x="224" y="510"/>
                    </a:lnTo>
                    <a:lnTo>
                      <a:pt x="213" y="500"/>
                    </a:lnTo>
                    <a:lnTo>
                      <a:pt x="196" y="492"/>
                    </a:lnTo>
                    <a:lnTo>
                      <a:pt x="191" y="482"/>
                    </a:lnTo>
                    <a:lnTo>
                      <a:pt x="181" y="476"/>
                    </a:lnTo>
                    <a:lnTo>
                      <a:pt x="173" y="465"/>
                    </a:lnTo>
                    <a:lnTo>
                      <a:pt x="161" y="461"/>
                    </a:lnTo>
                    <a:lnTo>
                      <a:pt x="157" y="455"/>
                    </a:lnTo>
                    <a:lnTo>
                      <a:pt x="148" y="449"/>
                    </a:lnTo>
                    <a:lnTo>
                      <a:pt x="139" y="437"/>
                    </a:lnTo>
                    <a:lnTo>
                      <a:pt x="141" y="410"/>
                    </a:lnTo>
                    <a:lnTo>
                      <a:pt x="133" y="404"/>
                    </a:lnTo>
                    <a:lnTo>
                      <a:pt x="135" y="373"/>
                    </a:lnTo>
                    <a:lnTo>
                      <a:pt x="132" y="349"/>
                    </a:lnTo>
                    <a:lnTo>
                      <a:pt x="120" y="330"/>
                    </a:lnTo>
                    <a:lnTo>
                      <a:pt x="111" y="333"/>
                    </a:lnTo>
                    <a:lnTo>
                      <a:pt x="111" y="330"/>
                    </a:lnTo>
                    <a:lnTo>
                      <a:pt x="108" y="324"/>
                    </a:lnTo>
                    <a:lnTo>
                      <a:pt x="111" y="303"/>
                    </a:lnTo>
                    <a:lnTo>
                      <a:pt x="112" y="288"/>
                    </a:lnTo>
                    <a:lnTo>
                      <a:pt x="102" y="266"/>
                    </a:lnTo>
                    <a:lnTo>
                      <a:pt x="95" y="256"/>
                    </a:lnTo>
                    <a:lnTo>
                      <a:pt x="87" y="245"/>
                    </a:lnTo>
                    <a:lnTo>
                      <a:pt x="81" y="242"/>
                    </a:lnTo>
                    <a:lnTo>
                      <a:pt x="83" y="226"/>
                    </a:lnTo>
                    <a:lnTo>
                      <a:pt x="84" y="210"/>
                    </a:lnTo>
                    <a:lnTo>
                      <a:pt x="77" y="199"/>
                    </a:lnTo>
                    <a:lnTo>
                      <a:pt x="57" y="170"/>
                    </a:lnTo>
                    <a:lnTo>
                      <a:pt x="38" y="152"/>
                    </a:lnTo>
                    <a:lnTo>
                      <a:pt x="43" y="135"/>
                    </a:lnTo>
                    <a:lnTo>
                      <a:pt x="35" y="122"/>
                    </a:lnTo>
                    <a:lnTo>
                      <a:pt x="49" y="128"/>
                    </a:lnTo>
                    <a:lnTo>
                      <a:pt x="50" y="115"/>
                    </a:lnTo>
                    <a:lnTo>
                      <a:pt x="44" y="107"/>
                    </a:lnTo>
                    <a:lnTo>
                      <a:pt x="26" y="86"/>
                    </a:lnTo>
                    <a:lnTo>
                      <a:pt x="23" y="69"/>
                    </a:lnTo>
                    <a:lnTo>
                      <a:pt x="29" y="56"/>
                    </a:lnTo>
                    <a:lnTo>
                      <a:pt x="29" y="46"/>
                    </a:lnTo>
                    <a:lnTo>
                      <a:pt x="28" y="43"/>
                    </a:lnTo>
                    <a:lnTo>
                      <a:pt x="25" y="40"/>
                    </a:lnTo>
                    <a:lnTo>
                      <a:pt x="22" y="40"/>
                    </a:lnTo>
                    <a:lnTo>
                      <a:pt x="19" y="38"/>
                    </a:lnTo>
                    <a:lnTo>
                      <a:pt x="14" y="22"/>
                    </a:lnTo>
                    <a:lnTo>
                      <a:pt x="13" y="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3" name="Freeform 76"/>
              <p:cNvSpPr>
                <a:spLocks/>
              </p:cNvSpPr>
              <p:nvPr/>
            </p:nvSpPr>
            <p:spPr bwMode="auto">
              <a:xfrm>
                <a:off x="1834" y="1599"/>
                <a:ext cx="729" cy="920"/>
              </a:xfrm>
              <a:custGeom>
                <a:avLst/>
                <a:gdLst>
                  <a:gd name="T0" fmla="*/ 61 w 644"/>
                  <a:gd name="T1" fmla="*/ 58 h 830"/>
                  <a:gd name="T2" fmla="*/ 129 w 644"/>
                  <a:gd name="T3" fmla="*/ 45 h 830"/>
                  <a:gd name="T4" fmla="*/ 340 w 644"/>
                  <a:gd name="T5" fmla="*/ 45 h 830"/>
                  <a:gd name="T6" fmla="*/ 420 w 644"/>
                  <a:gd name="T7" fmla="*/ 0 h 830"/>
                  <a:gd name="T8" fmla="*/ 585 w 644"/>
                  <a:gd name="T9" fmla="*/ 55 h 830"/>
                  <a:gd name="T10" fmla="*/ 1130 w 644"/>
                  <a:gd name="T11" fmla="*/ 89 h 830"/>
                  <a:gd name="T12" fmla="*/ 1264 w 644"/>
                  <a:gd name="T13" fmla="*/ 339 h 830"/>
                  <a:gd name="T14" fmla="*/ 1310 w 644"/>
                  <a:gd name="T15" fmla="*/ 443 h 830"/>
                  <a:gd name="T16" fmla="*/ 1406 w 644"/>
                  <a:gd name="T17" fmla="*/ 570 h 830"/>
                  <a:gd name="T18" fmla="*/ 1476 w 644"/>
                  <a:gd name="T19" fmla="*/ 623 h 830"/>
                  <a:gd name="T20" fmla="*/ 1622 w 644"/>
                  <a:gd name="T21" fmla="*/ 835 h 830"/>
                  <a:gd name="T22" fmla="*/ 1635 w 644"/>
                  <a:gd name="T23" fmla="*/ 895 h 830"/>
                  <a:gd name="T24" fmla="*/ 1679 w 644"/>
                  <a:gd name="T25" fmla="*/ 998 h 830"/>
                  <a:gd name="T26" fmla="*/ 1691 w 644"/>
                  <a:gd name="T27" fmla="*/ 1141 h 830"/>
                  <a:gd name="T28" fmla="*/ 1803 w 644"/>
                  <a:gd name="T29" fmla="*/ 1321 h 830"/>
                  <a:gd name="T30" fmla="*/ 1813 w 644"/>
                  <a:gd name="T31" fmla="*/ 1464 h 830"/>
                  <a:gd name="T32" fmla="*/ 1944 w 644"/>
                  <a:gd name="T33" fmla="*/ 1632 h 830"/>
                  <a:gd name="T34" fmla="*/ 1902 w 644"/>
                  <a:gd name="T35" fmla="*/ 1808 h 830"/>
                  <a:gd name="T36" fmla="*/ 1953 w 644"/>
                  <a:gd name="T37" fmla="*/ 1923 h 830"/>
                  <a:gd name="T38" fmla="*/ 2110 w 644"/>
                  <a:gd name="T39" fmla="*/ 1910 h 830"/>
                  <a:gd name="T40" fmla="*/ 2169 w 644"/>
                  <a:gd name="T41" fmla="*/ 1889 h 830"/>
                  <a:gd name="T42" fmla="*/ 2269 w 644"/>
                  <a:gd name="T43" fmla="*/ 1972 h 830"/>
                  <a:gd name="T44" fmla="*/ 2365 w 644"/>
                  <a:gd name="T45" fmla="*/ 2120 h 830"/>
                  <a:gd name="T46" fmla="*/ 2388 w 644"/>
                  <a:gd name="T47" fmla="*/ 2176 h 830"/>
                  <a:gd name="T48" fmla="*/ 2434 w 644"/>
                  <a:gd name="T49" fmla="*/ 2253 h 830"/>
                  <a:gd name="T50" fmla="*/ 2507 w 644"/>
                  <a:gd name="T51" fmla="*/ 2288 h 830"/>
                  <a:gd name="T52" fmla="*/ 2518 w 644"/>
                  <a:gd name="T53" fmla="*/ 2394 h 830"/>
                  <a:gd name="T54" fmla="*/ 2434 w 644"/>
                  <a:gd name="T55" fmla="*/ 2501 h 830"/>
                  <a:gd name="T56" fmla="*/ 2275 w 644"/>
                  <a:gd name="T57" fmla="*/ 2560 h 830"/>
                  <a:gd name="T58" fmla="*/ 2202 w 644"/>
                  <a:gd name="T59" fmla="*/ 2560 h 830"/>
                  <a:gd name="T60" fmla="*/ 2143 w 644"/>
                  <a:gd name="T61" fmla="*/ 2450 h 830"/>
                  <a:gd name="T62" fmla="*/ 2146 w 644"/>
                  <a:gd name="T63" fmla="*/ 2402 h 830"/>
                  <a:gd name="T64" fmla="*/ 2084 w 644"/>
                  <a:gd name="T65" fmla="*/ 2288 h 830"/>
                  <a:gd name="T66" fmla="*/ 1939 w 644"/>
                  <a:gd name="T67" fmla="*/ 2195 h 830"/>
                  <a:gd name="T68" fmla="*/ 1812 w 644"/>
                  <a:gd name="T69" fmla="*/ 2038 h 830"/>
                  <a:gd name="T70" fmla="*/ 1641 w 644"/>
                  <a:gd name="T71" fmla="*/ 1910 h 830"/>
                  <a:gd name="T72" fmla="*/ 1355 w 644"/>
                  <a:gd name="T73" fmla="*/ 1754 h 830"/>
                  <a:gd name="T74" fmla="*/ 1242 w 644"/>
                  <a:gd name="T75" fmla="*/ 1659 h 830"/>
                  <a:gd name="T76" fmla="*/ 1208 w 644"/>
                  <a:gd name="T77" fmla="*/ 1571 h 830"/>
                  <a:gd name="T78" fmla="*/ 1276 w 644"/>
                  <a:gd name="T79" fmla="*/ 1327 h 830"/>
                  <a:gd name="T80" fmla="*/ 1281 w 644"/>
                  <a:gd name="T81" fmla="*/ 1248 h 830"/>
                  <a:gd name="T82" fmla="*/ 1233 w 644"/>
                  <a:gd name="T83" fmla="*/ 1002 h 830"/>
                  <a:gd name="T84" fmla="*/ 1104 w 644"/>
                  <a:gd name="T85" fmla="*/ 908 h 830"/>
                  <a:gd name="T86" fmla="*/ 1057 w 644"/>
                  <a:gd name="T87" fmla="*/ 866 h 830"/>
                  <a:gd name="T88" fmla="*/ 971 w 644"/>
                  <a:gd name="T89" fmla="*/ 834 h 830"/>
                  <a:gd name="T90" fmla="*/ 978 w 644"/>
                  <a:gd name="T91" fmla="*/ 793 h 830"/>
                  <a:gd name="T92" fmla="*/ 892 w 644"/>
                  <a:gd name="T93" fmla="*/ 733 h 830"/>
                  <a:gd name="T94" fmla="*/ 756 w 644"/>
                  <a:gd name="T95" fmla="*/ 602 h 830"/>
                  <a:gd name="T96" fmla="*/ 593 w 644"/>
                  <a:gd name="T97" fmla="*/ 619 h 830"/>
                  <a:gd name="T98" fmla="*/ 538 w 644"/>
                  <a:gd name="T99" fmla="*/ 518 h 830"/>
                  <a:gd name="T100" fmla="*/ 362 w 644"/>
                  <a:gd name="T101" fmla="*/ 395 h 830"/>
                  <a:gd name="T102" fmla="*/ 256 w 644"/>
                  <a:gd name="T103" fmla="*/ 372 h 830"/>
                  <a:gd name="T104" fmla="*/ 216 w 644"/>
                  <a:gd name="T105" fmla="*/ 249 h 830"/>
                  <a:gd name="T106" fmla="*/ 88 w 644"/>
                  <a:gd name="T107" fmla="*/ 149 h 830"/>
                  <a:gd name="T108" fmla="*/ 48 w 644"/>
                  <a:gd name="T109" fmla="*/ 122 h 8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4"/>
                  <a:gd name="T166" fmla="*/ 0 h 830"/>
                  <a:gd name="T167" fmla="*/ 644 w 644"/>
                  <a:gd name="T168" fmla="*/ 830 h 8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4" h="830">
                    <a:moveTo>
                      <a:pt x="0" y="19"/>
                    </a:moveTo>
                    <a:lnTo>
                      <a:pt x="9" y="19"/>
                    </a:lnTo>
                    <a:lnTo>
                      <a:pt x="16" y="19"/>
                    </a:lnTo>
                    <a:lnTo>
                      <a:pt x="23" y="16"/>
                    </a:lnTo>
                    <a:lnTo>
                      <a:pt x="28" y="18"/>
                    </a:lnTo>
                    <a:lnTo>
                      <a:pt x="34" y="14"/>
                    </a:lnTo>
                    <a:lnTo>
                      <a:pt x="43" y="21"/>
                    </a:lnTo>
                    <a:lnTo>
                      <a:pt x="71" y="21"/>
                    </a:lnTo>
                    <a:lnTo>
                      <a:pt x="87" y="14"/>
                    </a:lnTo>
                    <a:lnTo>
                      <a:pt x="93" y="11"/>
                    </a:lnTo>
                    <a:lnTo>
                      <a:pt x="93" y="6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18" y="11"/>
                    </a:lnTo>
                    <a:lnTo>
                      <a:pt x="150" y="18"/>
                    </a:lnTo>
                    <a:lnTo>
                      <a:pt x="240" y="26"/>
                    </a:lnTo>
                    <a:lnTo>
                      <a:pt x="277" y="29"/>
                    </a:lnTo>
                    <a:lnTo>
                      <a:pt x="289" y="29"/>
                    </a:lnTo>
                    <a:lnTo>
                      <a:pt x="304" y="55"/>
                    </a:lnTo>
                    <a:lnTo>
                      <a:pt x="310" y="79"/>
                    </a:lnTo>
                    <a:lnTo>
                      <a:pt x="323" y="109"/>
                    </a:lnTo>
                    <a:lnTo>
                      <a:pt x="323" y="117"/>
                    </a:lnTo>
                    <a:lnTo>
                      <a:pt x="332" y="143"/>
                    </a:lnTo>
                    <a:lnTo>
                      <a:pt x="335" y="143"/>
                    </a:lnTo>
                    <a:lnTo>
                      <a:pt x="335" y="151"/>
                    </a:lnTo>
                    <a:lnTo>
                      <a:pt x="362" y="173"/>
                    </a:lnTo>
                    <a:lnTo>
                      <a:pt x="359" y="184"/>
                    </a:lnTo>
                    <a:lnTo>
                      <a:pt x="363" y="205"/>
                    </a:lnTo>
                    <a:lnTo>
                      <a:pt x="371" y="202"/>
                    </a:lnTo>
                    <a:lnTo>
                      <a:pt x="377" y="200"/>
                    </a:lnTo>
                    <a:lnTo>
                      <a:pt x="405" y="228"/>
                    </a:lnTo>
                    <a:lnTo>
                      <a:pt x="405" y="244"/>
                    </a:lnTo>
                    <a:lnTo>
                      <a:pt x="415" y="269"/>
                    </a:lnTo>
                    <a:lnTo>
                      <a:pt x="420" y="266"/>
                    </a:lnTo>
                    <a:lnTo>
                      <a:pt x="421" y="271"/>
                    </a:lnTo>
                    <a:lnTo>
                      <a:pt x="418" y="289"/>
                    </a:lnTo>
                    <a:lnTo>
                      <a:pt x="423" y="298"/>
                    </a:lnTo>
                    <a:lnTo>
                      <a:pt x="424" y="321"/>
                    </a:lnTo>
                    <a:lnTo>
                      <a:pt x="429" y="321"/>
                    </a:lnTo>
                    <a:lnTo>
                      <a:pt x="430" y="335"/>
                    </a:lnTo>
                    <a:lnTo>
                      <a:pt x="424" y="357"/>
                    </a:lnTo>
                    <a:lnTo>
                      <a:pt x="432" y="367"/>
                    </a:lnTo>
                    <a:lnTo>
                      <a:pt x="430" y="369"/>
                    </a:lnTo>
                    <a:lnTo>
                      <a:pt x="447" y="415"/>
                    </a:lnTo>
                    <a:lnTo>
                      <a:pt x="461" y="425"/>
                    </a:lnTo>
                    <a:lnTo>
                      <a:pt x="460" y="436"/>
                    </a:lnTo>
                    <a:lnTo>
                      <a:pt x="464" y="441"/>
                    </a:lnTo>
                    <a:lnTo>
                      <a:pt x="464" y="471"/>
                    </a:lnTo>
                    <a:lnTo>
                      <a:pt x="472" y="484"/>
                    </a:lnTo>
                    <a:lnTo>
                      <a:pt x="485" y="495"/>
                    </a:lnTo>
                    <a:lnTo>
                      <a:pt x="497" y="526"/>
                    </a:lnTo>
                    <a:lnTo>
                      <a:pt x="496" y="542"/>
                    </a:lnTo>
                    <a:lnTo>
                      <a:pt x="487" y="558"/>
                    </a:lnTo>
                    <a:lnTo>
                      <a:pt x="487" y="582"/>
                    </a:lnTo>
                    <a:lnTo>
                      <a:pt x="493" y="593"/>
                    </a:lnTo>
                    <a:lnTo>
                      <a:pt x="491" y="603"/>
                    </a:lnTo>
                    <a:lnTo>
                      <a:pt x="499" y="620"/>
                    </a:lnTo>
                    <a:lnTo>
                      <a:pt x="518" y="628"/>
                    </a:lnTo>
                    <a:lnTo>
                      <a:pt x="533" y="625"/>
                    </a:lnTo>
                    <a:lnTo>
                      <a:pt x="540" y="614"/>
                    </a:lnTo>
                    <a:lnTo>
                      <a:pt x="546" y="603"/>
                    </a:lnTo>
                    <a:lnTo>
                      <a:pt x="555" y="606"/>
                    </a:lnTo>
                    <a:lnTo>
                      <a:pt x="556" y="609"/>
                    </a:lnTo>
                    <a:lnTo>
                      <a:pt x="562" y="612"/>
                    </a:lnTo>
                    <a:lnTo>
                      <a:pt x="567" y="630"/>
                    </a:lnTo>
                    <a:lnTo>
                      <a:pt x="580" y="635"/>
                    </a:lnTo>
                    <a:lnTo>
                      <a:pt x="583" y="656"/>
                    </a:lnTo>
                    <a:lnTo>
                      <a:pt x="601" y="656"/>
                    </a:lnTo>
                    <a:lnTo>
                      <a:pt x="605" y="684"/>
                    </a:lnTo>
                    <a:lnTo>
                      <a:pt x="608" y="691"/>
                    </a:lnTo>
                    <a:lnTo>
                      <a:pt x="613" y="696"/>
                    </a:lnTo>
                    <a:lnTo>
                      <a:pt x="611" y="702"/>
                    </a:lnTo>
                    <a:lnTo>
                      <a:pt x="607" y="710"/>
                    </a:lnTo>
                    <a:lnTo>
                      <a:pt x="611" y="712"/>
                    </a:lnTo>
                    <a:lnTo>
                      <a:pt x="622" y="726"/>
                    </a:lnTo>
                    <a:lnTo>
                      <a:pt x="631" y="726"/>
                    </a:lnTo>
                    <a:lnTo>
                      <a:pt x="635" y="732"/>
                    </a:lnTo>
                    <a:lnTo>
                      <a:pt x="641" y="737"/>
                    </a:lnTo>
                    <a:lnTo>
                      <a:pt x="641" y="750"/>
                    </a:lnTo>
                    <a:lnTo>
                      <a:pt x="644" y="758"/>
                    </a:lnTo>
                    <a:lnTo>
                      <a:pt x="644" y="771"/>
                    </a:lnTo>
                    <a:lnTo>
                      <a:pt x="637" y="790"/>
                    </a:lnTo>
                    <a:lnTo>
                      <a:pt x="628" y="800"/>
                    </a:lnTo>
                    <a:lnTo>
                      <a:pt x="622" y="806"/>
                    </a:lnTo>
                    <a:lnTo>
                      <a:pt x="607" y="811"/>
                    </a:lnTo>
                    <a:lnTo>
                      <a:pt x="588" y="825"/>
                    </a:lnTo>
                    <a:lnTo>
                      <a:pt x="582" y="825"/>
                    </a:lnTo>
                    <a:lnTo>
                      <a:pt x="582" y="830"/>
                    </a:lnTo>
                    <a:lnTo>
                      <a:pt x="573" y="830"/>
                    </a:lnTo>
                    <a:lnTo>
                      <a:pt x="564" y="825"/>
                    </a:lnTo>
                    <a:lnTo>
                      <a:pt x="552" y="806"/>
                    </a:lnTo>
                    <a:lnTo>
                      <a:pt x="552" y="800"/>
                    </a:lnTo>
                    <a:lnTo>
                      <a:pt x="548" y="789"/>
                    </a:lnTo>
                    <a:lnTo>
                      <a:pt x="549" y="784"/>
                    </a:lnTo>
                    <a:lnTo>
                      <a:pt x="548" y="777"/>
                    </a:lnTo>
                    <a:lnTo>
                      <a:pt x="549" y="774"/>
                    </a:lnTo>
                    <a:lnTo>
                      <a:pt x="546" y="769"/>
                    </a:lnTo>
                    <a:lnTo>
                      <a:pt x="542" y="758"/>
                    </a:lnTo>
                    <a:lnTo>
                      <a:pt x="533" y="737"/>
                    </a:lnTo>
                    <a:lnTo>
                      <a:pt x="524" y="715"/>
                    </a:lnTo>
                    <a:lnTo>
                      <a:pt x="503" y="707"/>
                    </a:lnTo>
                    <a:lnTo>
                      <a:pt x="496" y="707"/>
                    </a:lnTo>
                    <a:lnTo>
                      <a:pt x="475" y="676"/>
                    </a:lnTo>
                    <a:lnTo>
                      <a:pt x="475" y="668"/>
                    </a:lnTo>
                    <a:lnTo>
                      <a:pt x="463" y="657"/>
                    </a:lnTo>
                    <a:lnTo>
                      <a:pt x="426" y="619"/>
                    </a:lnTo>
                    <a:lnTo>
                      <a:pt x="427" y="614"/>
                    </a:lnTo>
                    <a:lnTo>
                      <a:pt x="420" y="614"/>
                    </a:lnTo>
                    <a:lnTo>
                      <a:pt x="369" y="593"/>
                    </a:lnTo>
                    <a:lnTo>
                      <a:pt x="356" y="569"/>
                    </a:lnTo>
                    <a:lnTo>
                      <a:pt x="346" y="566"/>
                    </a:lnTo>
                    <a:lnTo>
                      <a:pt x="347" y="545"/>
                    </a:lnTo>
                    <a:lnTo>
                      <a:pt x="329" y="531"/>
                    </a:lnTo>
                    <a:lnTo>
                      <a:pt x="317" y="535"/>
                    </a:lnTo>
                    <a:lnTo>
                      <a:pt x="313" y="534"/>
                    </a:lnTo>
                    <a:lnTo>
                      <a:pt x="314" y="519"/>
                    </a:lnTo>
                    <a:lnTo>
                      <a:pt x="309" y="505"/>
                    </a:lnTo>
                    <a:lnTo>
                      <a:pt x="313" y="478"/>
                    </a:lnTo>
                    <a:lnTo>
                      <a:pt x="325" y="450"/>
                    </a:lnTo>
                    <a:lnTo>
                      <a:pt x="326" y="428"/>
                    </a:lnTo>
                    <a:lnTo>
                      <a:pt x="334" y="423"/>
                    </a:lnTo>
                    <a:lnTo>
                      <a:pt x="331" y="415"/>
                    </a:lnTo>
                    <a:lnTo>
                      <a:pt x="328" y="402"/>
                    </a:lnTo>
                    <a:lnTo>
                      <a:pt x="325" y="346"/>
                    </a:lnTo>
                    <a:lnTo>
                      <a:pt x="322" y="327"/>
                    </a:lnTo>
                    <a:lnTo>
                      <a:pt x="316" y="322"/>
                    </a:lnTo>
                    <a:lnTo>
                      <a:pt x="300" y="297"/>
                    </a:lnTo>
                    <a:lnTo>
                      <a:pt x="292" y="289"/>
                    </a:lnTo>
                    <a:lnTo>
                      <a:pt x="283" y="293"/>
                    </a:lnTo>
                    <a:lnTo>
                      <a:pt x="273" y="287"/>
                    </a:lnTo>
                    <a:lnTo>
                      <a:pt x="274" y="282"/>
                    </a:lnTo>
                    <a:lnTo>
                      <a:pt x="270" y="279"/>
                    </a:lnTo>
                    <a:lnTo>
                      <a:pt x="264" y="281"/>
                    </a:lnTo>
                    <a:lnTo>
                      <a:pt x="260" y="274"/>
                    </a:lnTo>
                    <a:lnTo>
                      <a:pt x="248" y="268"/>
                    </a:lnTo>
                    <a:lnTo>
                      <a:pt x="246" y="261"/>
                    </a:lnTo>
                    <a:lnTo>
                      <a:pt x="252" y="258"/>
                    </a:lnTo>
                    <a:lnTo>
                      <a:pt x="251" y="255"/>
                    </a:lnTo>
                    <a:lnTo>
                      <a:pt x="233" y="248"/>
                    </a:lnTo>
                    <a:lnTo>
                      <a:pt x="228" y="242"/>
                    </a:lnTo>
                    <a:lnTo>
                      <a:pt x="228" y="236"/>
                    </a:lnTo>
                    <a:lnTo>
                      <a:pt x="221" y="200"/>
                    </a:lnTo>
                    <a:lnTo>
                      <a:pt x="213" y="196"/>
                    </a:lnTo>
                    <a:lnTo>
                      <a:pt x="193" y="194"/>
                    </a:lnTo>
                    <a:lnTo>
                      <a:pt x="170" y="192"/>
                    </a:lnTo>
                    <a:lnTo>
                      <a:pt x="156" y="199"/>
                    </a:lnTo>
                    <a:lnTo>
                      <a:pt x="151" y="199"/>
                    </a:lnTo>
                    <a:lnTo>
                      <a:pt x="151" y="191"/>
                    </a:lnTo>
                    <a:lnTo>
                      <a:pt x="144" y="184"/>
                    </a:lnTo>
                    <a:lnTo>
                      <a:pt x="138" y="167"/>
                    </a:lnTo>
                    <a:lnTo>
                      <a:pt x="123" y="159"/>
                    </a:lnTo>
                    <a:lnTo>
                      <a:pt x="108" y="157"/>
                    </a:lnTo>
                    <a:lnTo>
                      <a:pt x="92" y="127"/>
                    </a:lnTo>
                    <a:lnTo>
                      <a:pt x="78" y="125"/>
                    </a:lnTo>
                    <a:lnTo>
                      <a:pt x="72" y="128"/>
                    </a:lnTo>
                    <a:lnTo>
                      <a:pt x="65" y="119"/>
                    </a:lnTo>
                    <a:lnTo>
                      <a:pt x="59" y="117"/>
                    </a:lnTo>
                    <a:lnTo>
                      <a:pt x="56" y="111"/>
                    </a:lnTo>
                    <a:lnTo>
                      <a:pt x="56" y="79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3" y="47"/>
                    </a:lnTo>
                    <a:lnTo>
                      <a:pt x="23" y="34"/>
                    </a:lnTo>
                    <a:lnTo>
                      <a:pt x="19" y="37"/>
                    </a:lnTo>
                    <a:lnTo>
                      <a:pt x="12" y="39"/>
                    </a:lnTo>
                    <a:lnTo>
                      <a:pt x="9" y="4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CC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auto">
              <a:xfrm>
                <a:off x="2660" y="1047"/>
                <a:ext cx="832" cy="1038"/>
              </a:xfrm>
              <a:custGeom>
                <a:avLst/>
                <a:gdLst>
                  <a:gd name="T0" fmla="*/ 540 w 736"/>
                  <a:gd name="T1" fmla="*/ 0 h 936"/>
                  <a:gd name="T2" fmla="*/ 187 w 736"/>
                  <a:gd name="T3" fmla="*/ 237 h 936"/>
                  <a:gd name="T4" fmla="*/ 259 w 736"/>
                  <a:gd name="T5" fmla="*/ 518 h 936"/>
                  <a:gd name="T6" fmla="*/ 292 w 736"/>
                  <a:gd name="T7" fmla="*/ 1098 h 936"/>
                  <a:gd name="T8" fmla="*/ 270 w 736"/>
                  <a:gd name="T9" fmla="*/ 1264 h 936"/>
                  <a:gd name="T10" fmla="*/ 258 w 736"/>
                  <a:gd name="T11" fmla="*/ 1452 h 936"/>
                  <a:gd name="T12" fmla="*/ 272 w 736"/>
                  <a:gd name="T13" fmla="*/ 1568 h 936"/>
                  <a:gd name="T14" fmla="*/ 235 w 736"/>
                  <a:gd name="T15" fmla="*/ 1650 h 936"/>
                  <a:gd name="T16" fmla="*/ 97 w 736"/>
                  <a:gd name="T17" fmla="*/ 1615 h 936"/>
                  <a:gd name="T18" fmla="*/ 47 w 736"/>
                  <a:gd name="T19" fmla="*/ 1601 h 936"/>
                  <a:gd name="T20" fmla="*/ 3 w 736"/>
                  <a:gd name="T21" fmla="*/ 1626 h 936"/>
                  <a:gd name="T22" fmla="*/ 0 w 736"/>
                  <a:gd name="T23" fmla="*/ 1678 h 936"/>
                  <a:gd name="T24" fmla="*/ 42 w 736"/>
                  <a:gd name="T25" fmla="*/ 1746 h 936"/>
                  <a:gd name="T26" fmla="*/ 86 w 736"/>
                  <a:gd name="T27" fmla="*/ 1785 h 936"/>
                  <a:gd name="T28" fmla="*/ 165 w 736"/>
                  <a:gd name="T29" fmla="*/ 1930 h 936"/>
                  <a:gd name="T30" fmla="*/ 217 w 736"/>
                  <a:gd name="T31" fmla="*/ 2012 h 936"/>
                  <a:gd name="T32" fmla="*/ 187 w 736"/>
                  <a:gd name="T33" fmla="*/ 2107 h 936"/>
                  <a:gd name="T34" fmla="*/ 208 w 736"/>
                  <a:gd name="T35" fmla="*/ 2180 h 936"/>
                  <a:gd name="T36" fmla="*/ 307 w 736"/>
                  <a:gd name="T37" fmla="*/ 2198 h 936"/>
                  <a:gd name="T38" fmla="*/ 354 w 736"/>
                  <a:gd name="T39" fmla="*/ 2198 h 936"/>
                  <a:gd name="T40" fmla="*/ 448 w 736"/>
                  <a:gd name="T41" fmla="*/ 2246 h 936"/>
                  <a:gd name="T42" fmla="*/ 492 w 736"/>
                  <a:gd name="T43" fmla="*/ 2337 h 936"/>
                  <a:gd name="T44" fmla="*/ 540 w 736"/>
                  <a:gd name="T45" fmla="*/ 2521 h 936"/>
                  <a:gd name="T46" fmla="*/ 575 w 736"/>
                  <a:gd name="T47" fmla="*/ 2630 h 936"/>
                  <a:gd name="T48" fmla="*/ 618 w 736"/>
                  <a:gd name="T49" fmla="*/ 2656 h 936"/>
                  <a:gd name="T50" fmla="*/ 738 w 736"/>
                  <a:gd name="T51" fmla="*/ 2667 h 936"/>
                  <a:gd name="T52" fmla="*/ 777 w 736"/>
                  <a:gd name="T53" fmla="*/ 2752 h 936"/>
                  <a:gd name="T54" fmla="*/ 863 w 736"/>
                  <a:gd name="T55" fmla="*/ 2840 h 936"/>
                  <a:gd name="T56" fmla="*/ 972 w 736"/>
                  <a:gd name="T57" fmla="*/ 2917 h 936"/>
                  <a:gd name="T58" fmla="*/ 1045 w 736"/>
                  <a:gd name="T59" fmla="*/ 2919 h 936"/>
                  <a:gd name="T60" fmla="*/ 1172 w 736"/>
                  <a:gd name="T61" fmla="*/ 2752 h 936"/>
                  <a:gd name="T62" fmla="*/ 1227 w 736"/>
                  <a:gd name="T63" fmla="*/ 2694 h 936"/>
                  <a:gd name="T64" fmla="*/ 1205 w 736"/>
                  <a:gd name="T65" fmla="*/ 2605 h 936"/>
                  <a:gd name="T66" fmla="*/ 1250 w 736"/>
                  <a:gd name="T67" fmla="*/ 2587 h 936"/>
                  <a:gd name="T68" fmla="*/ 1331 w 736"/>
                  <a:gd name="T69" fmla="*/ 2554 h 936"/>
                  <a:gd name="T70" fmla="*/ 1370 w 736"/>
                  <a:gd name="T71" fmla="*/ 2420 h 936"/>
                  <a:gd name="T72" fmla="*/ 1414 w 736"/>
                  <a:gd name="T73" fmla="*/ 2404 h 936"/>
                  <a:gd name="T74" fmla="*/ 1466 w 736"/>
                  <a:gd name="T75" fmla="*/ 2402 h 936"/>
                  <a:gd name="T76" fmla="*/ 1575 w 736"/>
                  <a:gd name="T77" fmla="*/ 2481 h 936"/>
                  <a:gd name="T78" fmla="*/ 1706 w 736"/>
                  <a:gd name="T79" fmla="*/ 2564 h 936"/>
                  <a:gd name="T80" fmla="*/ 1803 w 736"/>
                  <a:gd name="T81" fmla="*/ 2587 h 936"/>
                  <a:gd name="T82" fmla="*/ 1863 w 736"/>
                  <a:gd name="T83" fmla="*/ 2564 h 936"/>
                  <a:gd name="T84" fmla="*/ 1982 w 736"/>
                  <a:gd name="T85" fmla="*/ 2577 h 936"/>
                  <a:gd name="T86" fmla="*/ 2080 w 736"/>
                  <a:gd name="T87" fmla="*/ 2605 h 936"/>
                  <a:gd name="T88" fmla="*/ 2225 w 736"/>
                  <a:gd name="T89" fmla="*/ 2571 h 936"/>
                  <a:gd name="T90" fmla="*/ 2408 w 736"/>
                  <a:gd name="T91" fmla="*/ 2479 h 936"/>
                  <a:gd name="T92" fmla="*/ 2569 w 736"/>
                  <a:gd name="T93" fmla="*/ 2453 h 936"/>
                  <a:gd name="T94" fmla="*/ 2837 w 736"/>
                  <a:gd name="T95" fmla="*/ 1393 h 936"/>
                  <a:gd name="T96" fmla="*/ 2563 w 736"/>
                  <a:gd name="T97" fmla="*/ 1265 h 936"/>
                  <a:gd name="T98" fmla="*/ 2386 w 736"/>
                  <a:gd name="T99" fmla="*/ 1192 h 936"/>
                  <a:gd name="T100" fmla="*/ 2133 w 736"/>
                  <a:gd name="T101" fmla="*/ 893 h 936"/>
                  <a:gd name="T102" fmla="*/ 2007 w 736"/>
                  <a:gd name="T103" fmla="*/ 597 h 936"/>
                  <a:gd name="T104" fmla="*/ 1715 w 736"/>
                  <a:gd name="T105" fmla="*/ 364 h 936"/>
                  <a:gd name="T106" fmla="*/ 1498 w 736"/>
                  <a:gd name="T107" fmla="*/ 205 h 936"/>
                  <a:gd name="T108" fmla="*/ 1331 w 736"/>
                  <a:gd name="T109" fmla="*/ 48 h 9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36"/>
                  <a:gd name="T166" fmla="*/ 0 h 936"/>
                  <a:gd name="T167" fmla="*/ 736 w 736"/>
                  <a:gd name="T168" fmla="*/ 936 h 9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36" h="936">
                    <a:moveTo>
                      <a:pt x="342" y="10"/>
                    </a:moveTo>
                    <a:lnTo>
                      <a:pt x="250" y="5"/>
                    </a:lnTo>
                    <a:lnTo>
                      <a:pt x="141" y="0"/>
                    </a:lnTo>
                    <a:lnTo>
                      <a:pt x="138" y="68"/>
                    </a:lnTo>
                    <a:lnTo>
                      <a:pt x="58" y="63"/>
                    </a:lnTo>
                    <a:lnTo>
                      <a:pt x="49" y="77"/>
                    </a:lnTo>
                    <a:lnTo>
                      <a:pt x="57" y="76"/>
                    </a:lnTo>
                    <a:lnTo>
                      <a:pt x="58" y="101"/>
                    </a:lnTo>
                    <a:lnTo>
                      <a:pt x="68" y="167"/>
                    </a:lnTo>
                    <a:lnTo>
                      <a:pt x="80" y="201"/>
                    </a:lnTo>
                    <a:lnTo>
                      <a:pt x="85" y="247"/>
                    </a:lnTo>
                    <a:lnTo>
                      <a:pt x="76" y="353"/>
                    </a:lnTo>
                    <a:lnTo>
                      <a:pt x="64" y="351"/>
                    </a:lnTo>
                    <a:lnTo>
                      <a:pt x="67" y="374"/>
                    </a:lnTo>
                    <a:lnTo>
                      <a:pt x="70" y="406"/>
                    </a:lnTo>
                    <a:lnTo>
                      <a:pt x="74" y="435"/>
                    </a:lnTo>
                    <a:lnTo>
                      <a:pt x="71" y="451"/>
                    </a:lnTo>
                    <a:lnTo>
                      <a:pt x="67" y="465"/>
                    </a:lnTo>
                    <a:lnTo>
                      <a:pt x="71" y="481"/>
                    </a:lnTo>
                    <a:lnTo>
                      <a:pt x="71" y="494"/>
                    </a:lnTo>
                    <a:lnTo>
                      <a:pt x="71" y="502"/>
                    </a:lnTo>
                    <a:lnTo>
                      <a:pt x="74" y="513"/>
                    </a:lnTo>
                    <a:lnTo>
                      <a:pt x="74" y="518"/>
                    </a:lnTo>
                    <a:lnTo>
                      <a:pt x="61" y="528"/>
                    </a:lnTo>
                    <a:lnTo>
                      <a:pt x="48" y="520"/>
                    </a:lnTo>
                    <a:lnTo>
                      <a:pt x="40" y="518"/>
                    </a:lnTo>
                    <a:lnTo>
                      <a:pt x="25" y="518"/>
                    </a:lnTo>
                    <a:lnTo>
                      <a:pt x="19" y="518"/>
                    </a:lnTo>
                    <a:lnTo>
                      <a:pt x="16" y="515"/>
                    </a:lnTo>
                    <a:lnTo>
                      <a:pt x="12" y="513"/>
                    </a:lnTo>
                    <a:lnTo>
                      <a:pt x="11" y="515"/>
                    </a:lnTo>
                    <a:lnTo>
                      <a:pt x="9" y="516"/>
                    </a:lnTo>
                    <a:lnTo>
                      <a:pt x="3" y="521"/>
                    </a:lnTo>
                    <a:lnTo>
                      <a:pt x="0" y="524"/>
                    </a:lnTo>
                    <a:lnTo>
                      <a:pt x="0" y="529"/>
                    </a:lnTo>
                    <a:lnTo>
                      <a:pt x="0" y="537"/>
                    </a:lnTo>
                    <a:lnTo>
                      <a:pt x="6" y="552"/>
                    </a:lnTo>
                    <a:lnTo>
                      <a:pt x="9" y="556"/>
                    </a:lnTo>
                    <a:lnTo>
                      <a:pt x="11" y="560"/>
                    </a:lnTo>
                    <a:lnTo>
                      <a:pt x="15" y="561"/>
                    </a:lnTo>
                    <a:lnTo>
                      <a:pt x="18" y="564"/>
                    </a:lnTo>
                    <a:lnTo>
                      <a:pt x="22" y="572"/>
                    </a:lnTo>
                    <a:lnTo>
                      <a:pt x="30" y="593"/>
                    </a:lnTo>
                    <a:lnTo>
                      <a:pt x="43" y="611"/>
                    </a:lnTo>
                    <a:lnTo>
                      <a:pt x="43" y="619"/>
                    </a:lnTo>
                    <a:lnTo>
                      <a:pt x="45" y="624"/>
                    </a:lnTo>
                    <a:lnTo>
                      <a:pt x="54" y="630"/>
                    </a:lnTo>
                    <a:lnTo>
                      <a:pt x="57" y="645"/>
                    </a:lnTo>
                    <a:lnTo>
                      <a:pt x="62" y="661"/>
                    </a:lnTo>
                    <a:lnTo>
                      <a:pt x="54" y="669"/>
                    </a:lnTo>
                    <a:lnTo>
                      <a:pt x="49" y="675"/>
                    </a:lnTo>
                    <a:lnTo>
                      <a:pt x="48" y="680"/>
                    </a:lnTo>
                    <a:lnTo>
                      <a:pt x="48" y="691"/>
                    </a:lnTo>
                    <a:lnTo>
                      <a:pt x="54" y="699"/>
                    </a:lnTo>
                    <a:lnTo>
                      <a:pt x="61" y="704"/>
                    </a:lnTo>
                    <a:lnTo>
                      <a:pt x="68" y="712"/>
                    </a:lnTo>
                    <a:lnTo>
                      <a:pt x="80" y="704"/>
                    </a:lnTo>
                    <a:lnTo>
                      <a:pt x="85" y="705"/>
                    </a:lnTo>
                    <a:lnTo>
                      <a:pt x="88" y="705"/>
                    </a:lnTo>
                    <a:lnTo>
                      <a:pt x="92" y="704"/>
                    </a:lnTo>
                    <a:lnTo>
                      <a:pt x="97" y="705"/>
                    </a:lnTo>
                    <a:lnTo>
                      <a:pt x="106" y="713"/>
                    </a:lnTo>
                    <a:lnTo>
                      <a:pt x="116" y="720"/>
                    </a:lnTo>
                    <a:lnTo>
                      <a:pt x="122" y="729"/>
                    </a:lnTo>
                    <a:lnTo>
                      <a:pt x="123" y="739"/>
                    </a:lnTo>
                    <a:lnTo>
                      <a:pt x="128" y="749"/>
                    </a:lnTo>
                    <a:lnTo>
                      <a:pt x="131" y="768"/>
                    </a:lnTo>
                    <a:lnTo>
                      <a:pt x="137" y="781"/>
                    </a:lnTo>
                    <a:lnTo>
                      <a:pt x="141" y="808"/>
                    </a:lnTo>
                    <a:lnTo>
                      <a:pt x="141" y="821"/>
                    </a:lnTo>
                    <a:lnTo>
                      <a:pt x="144" y="840"/>
                    </a:lnTo>
                    <a:lnTo>
                      <a:pt x="149" y="843"/>
                    </a:lnTo>
                    <a:lnTo>
                      <a:pt x="150" y="846"/>
                    </a:lnTo>
                    <a:lnTo>
                      <a:pt x="156" y="851"/>
                    </a:lnTo>
                    <a:lnTo>
                      <a:pt x="160" y="851"/>
                    </a:lnTo>
                    <a:lnTo>
                      <a:pt x="175" y="856"/>
                    </a:lnTo>
                    <a:lnTo>
                      <a:pt x="186" y="856"/>
                    </a:lnTo>
                    <a:lnTo>
                      <a:pt x="192" y="856"/>
                    </a:lnTo>
                    <a:lnTo>
                      <a:pt x="198" y="861"/>
                    </a:lnTo>
                    <a:lnTo>
                      <a:pt x="201" y="867"/>
                    </a:lnTo>
                    <a:lnTo>
                      <a:pt x="201" y="883"/>
                    </a:lnTo>
                    <a:lnTo>
                      <a:pt x="205" y="891"/>
                    </a:lnTo>
                    <a:lnTo>
                      <a:pt x="212" y="895"/>
                    </a:lnTo>
                    <a:lnTo>
                      <a:pt x="224" y="911"/>
                    </a:lnTo>
                    <a:lnTo>
                      <a:pt x="230" y="919"/>
                    </a:lnTo>
                    <a:lnTo>
                      <a:pt x="232" y="933"/>
                    </a:lnTo>
                    <a:lnTo>
                      <a:pt x="252" y="935"/>
                    </a:lnTo>
                    <a:lnTo>
                      <a:pt x="261" y="933"/>
                    </a:lnTo>
                    <a:lnTo>
                      <a:pt x="266" y="936"/>
                    </a:lnTo>
                    <a:lnTo>
                      <a:pt x="272" y="936"/>
                    </a:lnTo>
                    <a:lnTo>
                      <a:pt x="290" y="931"/>
                    </a:lnTo>
                    <a:lnTo>
                      <a:pt x="300" y="923"/>
                    </a:lnTo>
                    <a:lnTo>
                      <a:pt x="303" y="883"/>
                    </a:lnTo>
                    <a:lnTo>
                      <a:pt x="306" y="877"/>
                    </a:lnTo>
                    <a:lnTo>
                      <a:pt x="313" y="870"/>
                    </a:lnTo>
                    <a:lnTo>
                      <a:pt x="318" y="864"/>
                    </a:lnTo>
                    <a:lnTo>
                      <a:pt x="316" y="858"/>
                    </a:lnTo>
                    <a:lnTo>
                      <a:pt x="313" y="840"/>
                    </a:lnTo>
                    <a:lnTo>
                      <a:pt x="313" y="834"/>
                    </a:lnTo>
                    <a:lnTo>
                      <a:pt x="316" y="832"/>
                    </a:lnTo>
                    <a:lnTo>
                      <a:pt x="319" y="830"/>
                    </a:lnTo>
                    <a:lnTo>
                      <a:pt x="325" y="830"/>
                    </a:lnTo>
                    <a:lnTo>
                      <a:pt x="337" y="829"/>
                    </a:lnTo>
                    <a:lnTo>
                      <a:pt x="343" y="827"/>
                    </a:lnTo>
                    <a:lnTo>
                      <a:pt x="345" y="818"/>
                    </a:lnTo>
                    <a:lnTo>
                      <a:pt x="343" y="795"/>
                    </a:lnTo>
                    <a:lnTo>
                      <a:pt x="352" y="786"/>
                    </a:lnTo>
                    <a:lnTo>
                      <a:pt x="356" y="776"/>
                    </a:lnTo>
                    <a:lnTo>
                      <a:pt x="359" y="781"/>
                    </a:lnTo>
                    <a:lnTo>
                      <a:pt x="365" y="781"/>
                    </a:lnTo>
                    <a:lnTo>
                      <a:pt x="368" y="771"/>
                    </a:lnTo>
                    <a:lnTo>
                      <a:pt x="373" y="768"/>
                    </a:lnTo>
                    <a:lnTo>
                      <a:pt x="374" y="768"/>
                    </a:lnTo>
                    <a:lnTo>
                      <a:pt x="380" y="770"/>
                    </a:lnTo>
                    <a:lnTo>
                      <a:pt x="392" y="786"/>
                    </a:lnTo>
                    <a:lnTo>
                      <a:pt x="395" y="787"/>
                    </a:lnTo>
                    <a:lnTo>
                      <a:pt x="410" y="795"/>
                    </a:lnTo>
                    <a:lnTo>
                      <a:pt x="417" y="797"/>
                    </a:lnTo>
                    <a:lnTo>
                      <a:pt x="423" y="800"/>
                    </a:lnTo>
                    <a:lnTo>
                      <a:pt x="443" y="822"/>
                    </a:lnTo>
                    <a:lnTo>
                      <a:pt x="451" y="827"/>
                    </a:lnTo>
                    <a:lnTo>
                      <a:pt x="465" y="834"/>
                    </a:lnTo>
                    <a:lnTo>
                      <a:pt x="468" y="830"/>
                    </a:lnTo>
                    <a:lnTo>
                      <a:pt x="471" y="826"/>
                    </a:lnTo>
                    <a:lnTo>
                      <a:pt x="475" y="824"/>
                    </a:lnTo>
                    <a:lnTo>
                      <a:pt x="484" y="822"/>
                    </a:lnTo>
                    <a:lnTo>
                      <a:pt x="489" y="826"/>
                    </a:lnTo>
                    <a:lnTo>
                      <a:pt x="497" y="832"/>
                    </a:lnTo>
                    <a:lnTo>
                      <a:pt x="514" y="826"/>
                    </a:lnTo>
                    <a:lnTo>
                      <a:pt x="518" y="824"/>
                    </a:lnTo>
                    <a:lnTo>
                      <a:pt x="539" y="832"/>
                    </a:lnTo>
                    <a:lnTo>
                      <a:pt x="540" y="834"/>
                    </a:lnTo>
                    <a:lnTo>
                      <a:pt x="548" y="846"/>
                    </a:lnTo>
                    <a:lnTo>
                      <a:pt x="561" y="848"/>
                    </a:lnTo>
                    <a:lnTo>
                      <a:pt x="578" y="824"/>
                    </a:lnTo>
                    <a:lnTo>
                      <a:pt x="585" y="808"/>
                    </a:lnTo>
                    <a:lnTo>
                      <a:pt x="601" y="795"/>
                    </a:lnTo>
                    <a:lnTo>
                      <a:pt x="625" y="794"/>
                    </a:lnTo>
                    <a:lnTo>
                      <a:pt x="634" y="798"/>
                    </a:lnTo>
                    <a:lnTo>
                      <a:pt x="670" y="805"/>
                    </a:lnTo>
                    <a:lnTo>
                      <a:pt x="667" y="786"/>
                    </a:lnTo>
                    <a:lnTo>
                      <a:pt x="640" y="664"/>
                    </a:lnTo>
                    <a:lnTo>
                      <a:pt x="634" y="630"/>
                    </a:lnTo>
                    <a:lnTo>
                      <a:pt x="736" y="446"/>
                    </a:lnTo>
                    <a:lnTo>
                      <a:pt x="710" y="438"/>
                    </a:lnTo>
                    <a:lnTo>
                      <a:pt x="692" y="422"/>
                    </a:lnTo>
                    <a:lnTo>
                      <a:pt x="665" y="407"/>
                    </a:lnTo>
                    <a:lnTo>
                      <a:pt x="659" y="401"/>
                    </a:lnTo>
                    <a:lnTo>
                      <a:pt x="634" y="393"/>
                    </a:lnTo>
                    <a:lnTo>
                      <a:pt x="619" y="382"/>
                    </a:lnTo>
                    <a:lnTo>
                      <a:pt x="604" y="362"/>
                    </a:lnTo>
                    <a:lnTo>
                      <a:pt x="575" y="342"/>
                    </a:lnTo>
                    <a:lnTo>
                      <a:pt x="554" y="287"/>
                    </a:lnTo>
                    <a:lnTo>
                      <a:pt x="551" y="249"/>
                    </a:lnTo>
                    <a:lnTo>
                      <a:pt x="532" y="207"/>
                    </a:lnTo>
                    <a:lnTo>
                      <a:pt x="521" y="191"/>
                    </a:lnTo>
                    <a:lnTo>
                      <a:pt x="518" y="185"/>
                    </a:lnTo>
                    <a:lnTo>
                      <a:pt x="475" y="156"/>
                    </a:lnTo>
                    <a:lnTo>
                      <a:pt x="445" y="117"/>
                    </a:lnTo>
                    <a:lnTo>
                      <a:pt x="431" y="106"/>
                    </a:lnTo>
                    <a:lnTo>
                      <a:pt x="402" y="72"/>
                    </a:lnTo>
                    <a:lnTo>
                      <a:pt x="388" y="66"/>
                    </a:lnTo>
                    <a:lnTo>
                      <a:pt x="376" y="55"/>
                    </a:lnTo>
                    <a:lnTo>
                      <a:pt x="355" y="16"/>
                    </a:lnTo>
                    <a:lnTo>
                      <a:pt x="345" y="15"/>
                    </a:lnTo>
                    <a:lnTo>
                      <a:pt x="342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2900"/>
                  </a:gs>
                  <a:gs pos="50000">
                    <a:srgbClr val="FFCC00"/>
                  </a:gs>
                  <a:gs pos="100000">
                    <a:srgbClr val="332900"/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5" name="Freeform 78"/>
              <p:cNvSpPr>
                <a:spLocks/>
              </p:cNvSpPr>
              <p:nvPr/>
            </p:nvSpPr>
            <p:spPr bwMode="auto">
              <a:xfrm>
                <a:off x="3251" y="3124"/>
                <a:ext cx="184" cy="146"/>
              </a:xfrm>
              <a:custGeom>
                <a:avLst/>
                <a:gdLst>
                  <a:gd name="T0" fmla="*/ 30 w 164"/>
                  <a:gd name="T1" fmla="*/ 191 h 131"/>
                  <a:gd name="T2" fmla="*/ 43 w 164"/>
                  <a:gd name="T3" fmla="*/ 191 h 131"/>
                  <a:gd name="T4" fmla="*/ 48 w 164"/>
                  <a:gd name="T5" fmla="*/ 204 h 131"/>
                  <a:gd name="T6" fmla="*/ 54 w 164"/>
                  <a:gd name="T7" fmla="*/ 204 h 131"/>
                  <a:gd name="T8" fmla="*/ 61 w 164"/>
                  <a:gd name="T9" fmla="*/ 204 h 131"/>
                  <a:gd name="T10" fmla="*/ 70 w 164"/>
                  <a:gd name="T11" fmla="*/ 204 h 131"/>
                  <a:gd name="T12" fmla="*/ 70 w 164"/>
                  <a:gd name="T13" fmla="*/ 194 h 131"/>
                  <a:gd name="T14" fmla="*/ 89 w 164"/>
                  <a:gd name="T15" fmla="*/ 194 h 131"/>
                  <a:gd name="T16" fmla="*/ 89 w 164"/>
                  <a:gd name="T17" fmla="*/ 207 h 131"/>
                  <a:gd name="T18" fmla="*/ 100 w 164"/>
                  <a:gd name="T19" fmla="*/ 204 h 131"/>
                  <a:gd name="T20" fmla="*/ 113 w 164"/>
                  <a:gd name="T21" fmla="*/ 225 h 131"/>
                  <a:gd name="T22" fmla="*/ 100 w 164"/>
                  <a:gd name="T23" fmla="*/ 231 h 131"/>
                  <a:gd name="T24" fmla="*/ 100 w 164"/>
                  <a:gd name="T25" fmla="*/ 241 h 131"/>
                  <a:gd name="T26" fmla="*/ 146 w 164"/>
                  <a:gd name="T27" fmla="*/ 264 h 131"/>
                  <a:gd name="T28" fmla="*/ 223 w 164"/>
                  <a:gd name="T29" fmla="*/ 296 h 131"/>
                  <a:gd name="T30" fmla="*/ 273 w 164"/>
                  <a:gd name="T31" fmla="*/ 319 h 131"/>
                  <a:gd name="T32" fmla="*/ 348 w 164"/>
                  <a:gd name="T33" fmla="*/ 388 h 131"/>
                  <a:gd name="T34" fmla="*/ 371 w 164"/>
                  <a:gd name="T35" fmla="*/ 412 h 131"/>
                  <a:gd name="T36" fmla="*/ 379 w 164"/>
                  <a:gd name="T37" fmla="*/ 421 h 131"/>
                  <a:gd name="T38" fmla="*/ 438 w 164"/>
                  <a:gd name="T39" fmla="*/ 402 h 131"/>
                  <a:gd name="T40" fmla="*/ 485 w 164"/>
                  <a:gd name="T41" fmla="*/ 350 h 131"/>
                  <a:gd name="T42" fmla="*/ 521 w 164"/>
                  <a:gd name="T43" fmla="*/ 315 h 131"/>
                  <a:gd name="T44" fmla="*/ 530 w 164"/>
                  <a:gd name="T45" fmla="*/ 300 h 131"/>
                  <a:gd name="T46" fmla="*/ 521 w 164"/>
                  <a:gd name="T47" fmla="*/ 285 h 131"/>
                  <a:gd name="T48" fmla="*/ 535 w 164"/>
                  <a:gd name="T49" fmla="*/ 282 h 131"/>
                  <a:gd name="T50" fmla="*/ 549 w 164"/>
                  <a:gd name="T51" fmla="*/ 285 h 131"/>
                  <a:gd name="T52" fmla="*/ 555 w 164"/>
                  <a:gd name="T53" fmla="*/ 282 h 131"/>
                  <a:gd name="T54" fmla="*/ 570 w 164"/>
                  <a:gd name="T55" fmla="*/ 257 h 131"/>
                  <a:gd name="T56" fmla="*/ 580 w 164"/>
                  <a:gd name="T57" fmla="*/ 254 h 131"/>
                  <a:gd name="T58" fmla="*/ 570 w 164"/>
                  <a:gd name="T59" fmla="*/ 225 h 131"/>
                  <a:gd name="T60" fmla="*/ 570 w 164"/>
                  <a:gd name="T61" fmla="*/ 184 h 131"/>
                  <a:gd name="T62" fmla="*/ 571 w 164"/>
                  <a:gd name="T63" fmla="*/ 156 h 131"/>
                  <a:gd name="T64" fmla="*/ 571 w 164"/>
                  <a:gd name="T65" fmla="*/ 126 h 131"/>
                  <a:gd name="T66" fmla="*/ 580 w 164"/>
                  <a:gd name="T67" fmla="*/ 96 h 131"/>
                  <a:gd name="T68" fmla="*/ 524 w 164"/>
                  <a:gd name="T69" fmla="*/ 31 h 131"/>
                  <a:gd name="T70" fmla="*/ 514 w 164"/>
                  <a:gd name="T71" fmla="*/ 3 h 131"/>
                  <a:gd name="T72" fmla="*/ 512 w 164"/>
                  <a:gd name="T73" fmla="*/ 0 h 131"/>
                  <a:gd name="T74" fmla="*/ 497 w 164"/>
                  <a:gd name="T75" fmla="*/ 3 h 131"/>
                  <a:gd name="T76" fmla="*/ 471 w 164"/>
                  <a:gd name="T77" fmla="*/ 35 h 131"/>
                  <a:gd name="T78" fmla="*/ 447 w 164"/>
                  <a:gd name="T79" fmla="*/ 43 h 131"/>
                  <a:gd name="T80" fmla="*/ 432 w 164"/>
                  <a:gd name="T81" fmla="*/ 53 h 131"/>
                  <a:gd name="T82" fmla="*/ 414 w 164"/>
                  <a:gd name="T83" fmla="*/ 53 h 131"/>
                  <a:gd name="T84" fmla="*/ 326 w 164"/>
                  <a:gd name="T85" fmla="*/ 31 h 131"/>
                  <a:gd name="T86" fmla="*/ 306 w 164"/>
                  <a:gd name="T87" fmla="*/ 35 h 131"/>
                  <a:gd name="T88" fmla="*/ 288 w 164"/>
                  <a:gd name="T89" fmla="*/ 62 h 131"/>
                  <a:gd name="T90" fmla="*/ 239 w 164"/>
                  <a:gd name="T91" fmla="*/ 101 h 131"/>
                  <a:gd name="T92" fmla="*/ 229 w 164"/>
                  <a:gd name="T93" fmla="*/ 110 h 131"/>
                  <a:gd name="T94" fmla="*/ 213 w 164"/>
                  <a:gd name="T95" fmla="*/ 110 h 131"/>
                  <a:gd name="T96" fmla="*/ 199 w 164"/>
                  <a:gd name="T97" fmla="*/ 121 h 131"/>
                  <a:gd name="T98" fmla="*/ 178 w 164"/>
                  <a:gd name="T99" fmla="*/ 121 h 131"/>
                  <a:gd name="T100" fmla="*/ 165 w 164"/>
                  <a:gd name="T101" fmla="*/ 121 h 131"/>
                  <a:gd name="T102" fmla="*/ 151 w 164"/>
                  <a:gd name="T103" fmla="*/ 107 h 131"/>
                  <a:gd name="T104" fmla="*/ 142 w 164"/>
                  <a:gd name="T105" fmla="*/ 126 h 131"/>
                  <a:gd name="T106" fmla="*/ 142 w 164"/>
                  <a:gd name="T107" fmla="*/ 140 h 131"/>
                  <a:gd name="T108" fmla="*/ 126 w 164"/>
                  <a:gd name="T109" fmla="*/ 137 h 131"/>
                  <a:gd name="T110" fmla="*/ 93 w 164"/>
                  <a:gd name="T111" fmla="*/ 133 h 131"/>
                  <a:gd name="T112" fmla="*/ 68 w 164"/>
                  <a:gd name="T113" fmla="*/ 113 h 131"/>
                  <a:gd name="T114" fmla="*/ 55 w 164"/>
                  <a:gd name="T115" fmla="*/ 121 h 131"/>
                  <a:gd name="T116" fmla="*/ 0 w 164"/>
                  <a:gd name="T117" fmla="*/ 183 h 1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4"/>
                  <a:gd name="T178" fmla="*/ 0 h 131"/>
                  <a:gd name="T179" fmla="*/ 164 w 164"/>
                  <a:gd name="T180" fmla="*/ 131 h 1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4" h="131">
                    <a:moveTo>
                      <a:pt x="0" y="55"/>
                    </a:moveTo>
                    <a:lnTo>
                      <a:pt x="9" y="58"/>
                    </a:lnTo>
                    <a:lnTo>
                      <a:pt x="10" y="59"/>
                    </a:lnTo>
                    <a:lnTo>
                      <a:pt x="12" y="58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1"/>
                    </a:lnTo>
                    <a:lnTo>
                      <a:pt x="19" y="63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5" y="63"/>
                    </a:lnTo>
                    <a:lnTo>
                      <a:pt x="25" y="64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31" y="63"/>
                    </a:lnTo>
                    <a:lnTo>
                      <a:pt x="32" y="67"/>
                    </a:lnTo>
                    <a:lnTo>
                      <a:pt x="31" y="67"/>
                    </a:lnTo>
                    <a:lnTo>
                      <a:pt x="28" y="71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2" y="74"/>
                    </a:lnTo>
                    <a:lnTo>
                      <a:pt x="41" y="80"/>
                    </a:lnTo>
                    <a:lnTo>
                      <a:pt x="58" y="85"/>
                    </a:lnTo>
                    <a:lnTo>
                      <a:pt x="62" y="90"/>
                    </a:lnTo>
                    <a:lnTo>
                      <a:pt x="69" y="93"/>
                    </a:lnTo>
                    <a:lnTo>
                      <a:pt x="77" y="98"/>
                    </a:lnTo>
                    <a:lnTo>
                      <a:pt x="78" y="101"/>
                    </a:lnTo>
                    <a:lnTo>
                      <a:pt x="98" y="117"/>
                    </a:lnTo>
                    <a:lnTo>
                      <a:pt x="104" y="123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7" y="128"/>
                    </a:lnTo>
                    <a:lnTo>
                      <a:pt x="111" y="131"/>
                    </a:lnTo>
                    <a:lnTo>
                      <a:pt x="123" y="122"/>
                    </a:lnTo>
                    <a:lnTo>
                      <a:pt x="133" y="111"/>
                    </a:lnTo>
                    <a:lnTo>
                      <a:pt x="136" y="106"/>
                    </a:lnTo>
                    <a:lnTo>
                      <a:pt x="139" y="101"/>
                    </a:lnTo>
                    <a:lnTo>
                      <a:pt x="147" y="96"/>
                    </a:lnTo>
                    <a:lnTo>
                      <a:pt x="148" y="93"/>
                    </a:lnTo>
                    <a:lnTo>
                      <a:pt x="150" y="91"/>
                    </a:lnTo>
                    <a:lnTo>
                      <a:pt x="148" y="88"/>
                    </a:lnTo>
                    <a:lnTo>
                      <a:pt x="147" y="87"/>
                    </a:lnTo>
                    <a:lnTo>
                      <a:pt x="150" y="83"/>
                    </a:lnTo>
                    <a:lnTo>
                      <a:pt x="151" y="85"/>
                    </a:lnTo>
                    <a:lnTo>
                      <a:pt x="153" y="85"/>
                    </a:lnTo>
                    <a:lnTo>
                      <a:pt x="154" y="87"/>
                    </a:lnTo>
                    <a:lnTo>
                      <a:pt x="156" y="87"/>
                    </a:lnTo>
                    <a:lnTo>
                      <a:pt x="157" y="85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63" y="79"/>
                    </a:lnTo>
                    <a:lnTo>
                      <a:pt x="164" y="77"/>
                    </a:lnTo>
                    <a:lnTo>
                      <a:pt x="164" y="72"/>
                    </a:lnTo>
                    <a:lnTo>
                      <a:pt x="160" y="67"/>
                    </a:lnTo>
                    <a:lnTo>
                      <a:pt x="160" y="61"/>
                    </a:lnTo>
                    <a:lnTo>
                      <a:pt x="160" y="56"/>
                    </a:lnTo>
                    <a:lnTo>
                      <a:pt x="161" y="53"/>
                    </a:lnTo>
                    <a:lnTo>
                      <a:pt x="161" y="48"/>
                    </a:lnTo>
                    <a:lnTo>
                      <a:pt x="161" y="47"/>
                    </a:lnTo>
                    <a:lnTo>
                      <a:pt x="161" y="39"/>
                    </a:lnTo>
                    <a:lnTo>
                      <a:pt x="163" y="32"/>
                    </a:lnTo>
                    <a:lnTo>
                      <a:pt x="164" y="29"/>
                    </a:lnTo>
                    <a:lnTo>
                      <a:pt x="150" y="11"/>
                    </a:lnTo>
                    <a:lnTo>
                      <a:pt x="148" y="10"/>
                    </a:lnTo>
                    <a:lnTo>
                      <a:pt x="147" y="5"/>
                    </a:lnTo>
                    <a:lnTo>
                      <a:pt x="145" y="3"/>
                    </a:lnTo>
                    <a:lnTo>
                      <a:pt x="145" y="2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35" y="6"/>
                    </a:lnTo>
                    <a:lnTo>
                      <a:pt x="133" y="11"/>
                    </a:lnTo>
                    <a:lnTo>
                      <a:pt x="130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1" y="16"/>
                    </a:lnTo>
                    <a:lnTo>
                      <a:pt x="120" y="18"/>
                    </a:lnTo>
                    <a:lnTo>
                      <a:pt x="117" y="16"/>
                    </a:lnTo>
                    <a:lnTo>
                      <a:pt x="102" y="13"/>
                    </a:lnTo>
                    <a:lnTo>
                      <a:pt x="92" y="10"/>
                    </a:lnTo>
                    <a:lnTo>
                      <a:pt x="89" y="10"/>
                    </a:lnTo>
                    <a:lnTo>
                      <a:pt x="86" y="11"/>
                    </a:lnTo>
                    <a:lnTo>
                      <a:pt x="84" y="13"/>
                    </a:lnTo>
                    <a:lnTo>
                      <a:pt x="81" y="19"/>
                    </a:lnTo>
                    <a:lnTo>
                      <a:pt x="72" y="27"/>
                    </a:lnTo>
                    <a:lnTo>
                      <a:pt x="68" y="31"/>
                    </a:lnTo>
                    <a:lnTo>
                      <a:pt x="66" y="32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58" y="37"/>
                    </a:lnTo>
                    <a:lnTo>
                      <a:pt x="55" y="37"/>
                    </a:lnTo>
                    <a:lnTo>
                      <a:pt x="53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6" y="35"/>
                    </a:lnTo>
                    <a:lnTo>
                      <a:pt x="43" y="32"/>
                    </a:lnTo>
                    <a:lnTo>
                      <a:pt x="41" y="37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5" y="42"/>
                    </a:lnTo>
                    <a:lnTo>
                      <a:pt x="29" y="39"/>
                    </a:lnTo>
                    <a:lnTo>
                      <a:pt x="26" y="40"/>
                    </a:lnTo>
                    <a:lnTo>
                      <a:pt x="22" y="37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6" y="37"/>
                    </a:lnTo>
                    <a:lnTo>
                      <a:pt x="12" y="4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6" name="Freeform 79"/>
              <p:cNvSpPr>
                <a:spLocks/>
              </p:cNvSpPr>
              <p:nvPr/>
            </p:nvSpPr>
            <p:spPr bwMode="auto">
              <a:xfrm>
                <a:off x="2915" y="1899"/>
                <a:ext cx="666" cy="777"/>
              </a:xfrm>
              <a:custGeom>
                <a:avLst/>
                <a:gdLst>
                  <a:gd name="T0" fmla="*/ 26 w 589"/>
                  <a:gd name="T1" fmla="*/ 831 h 700"/>
                  <a:gd name="T2" fmla="*/ 86 w 589"/>
                  <a:gd name="T3" fmla="*/ 914 h 700"/>
                  <a:gd name="T4" fmla="*/ 165 w 589"/>
                  <a:gd name="T5" fmla="*/ 998 h 700"/>
                  <a:gd name="T6" fmla="*/ 227 w 589"/>
                  <a:gd name="T7" fmla="*/ 1109 h 700"/>
                  <a:gd name="T8" fmla="*/ 322 w 589"/>
                  <a:gd name="T9" fmla="*/ 1156 h 700"/>
                  <a:gd name="T10" fmla="*/ 400 w 589"/>
                  <a:gd name="T11" fmla="*/ 1134 h 700"/>
                  <a:gd name="T12" fmla="*/ 477 w 589"/>
                  <a:gd name="T13" fmla="*/ 1211 h 700"/>
                  <a:gd name="T14" fmla="*/ 527 w 589"/>
                  <a:gd name="T15" fmla="*/ 1382 h 700"/>
                  <a:gd name="T16" fmla="*/ 596 w 589"/>
                  <a:gd name="T17" fmla="*/ 1571 h 700"/>
                  <a:gd name="T18" fmla="*/ 638 w 589"/>
                  <a:gd name="T19" fmla="*/ 1621 h 700"/>
                  <a:gd name="T20" fmla="*/ 675 w 589"/>
                  <a:gd name="T21" fmla="*/ 1718 h 700"/>
                  <a:gd name="T22" fmla="*/ 773 w 589"/>
                  <a:gd name="T23" fmla="*/ 1752 h 700"/>
                  <a:gd name="T24" fmla="*/ 941 w 589"/>
                  <a:gd name="T25" fmla="*/ 1860 h 700"/>
                  <a:gd name="T26" fmla="*/ 948 w 589"/>
                  <a:gd name="T27" fmla="*/ 1986 h 700"/>
                  <a:gd name="T28" fmla="*/ 994 w 589"/>
                  <a:gd name="T29" fmla="*/ 2019 h 700"/>
                  <a:gd name="T30" fmla="*/ 1091 w 589"/>
                  <a:gd name="T31" fmla="*/ 1986 h 700"/>
                  <a:gd name="T32" fmla="*/ 1183 w 589"/>
                  <a:gd name="T33" fmla="*/ 2081 h 700"/>
                  <a:gd name="T34" fmla="*/ 1275 w 589"/>
                  <a:gd name="T35" fmla="*/ 2096 h 700"/>
                  <a:gd name="T36" fmla="*/ 1376 w 589"/>
                  <a:gd name="T37" fmla="*/ 2115 h 700"/>
                  <a:gd name="T38" fmla="*/ 1404 w 589"/>
                  <a:gd name="T39" fmla="*/ 1748 h 700"/>
                  <a:gd name="T40" fmla="*/ 1442 w 589"/>
                  <a:gd name="T41" fmla="*/ 1601 h 700"/>
                  <a:gd name="T42" fmla="*/ 1562 w 589"/>
                  <a:gd name="T43" fmla="*/ 1544 h 700"/>
                  <a:gd name="T44" fmla="*/ 1549 w 589"/>
                  <a:gd name="T45" fmla="*/ 1436 h 700"/>
                  <a:gd name="T46" fmla="*/ 1659 w 589"/>
                  <a:gd name="T47" fmla="*/ 1323 h 700"/>
                  <a:gd name="T48" fmla="*/ 1766 w 589"/>
                  <a:gd name="T49" fmla="*/ 1229 h 700"/>
                  <a:gd name="T50" fmla="*/ 1880 w 589"/>
                  <a:gd name="T51" fmla="*/ 1183 h 700"/>
                  <a:gd name="T52" fmla="*/ 2093 w 589"/>
                  <a:gd name="T53" fmla="*/ 1211 h 700"/>
                  <a:gd name="T54" fmla="*/ 2223 w 589"/>
                  <a:gd name="T55" fmla="*/ 1189 h 700"/>
                  <a:gd name="T56" fmla="*/ 2266 w 589"/>
                  <a:gd name="T57" fmla="*/ 1032 h 700"/>
                  <a:gd name="T58" fmla="*/ 2153 w 589"/>
                  <a:gd name="T59" fmla="*/ 856 h 700"/>
                  <a:gd name="T60" fmla="*/ 2093 w 589"/>
                  <a:gd name="T61" fmla="*/ 990 h 700"/>
                  <a:gd name="T62" fmla="*/ 2004 w 589"/>
                  <a:gd name="T63" fmla="*/ 982 h 700"/>
                  <a:gd name="T64" fmla="*/ 1885 w 589"/>
                  <a:gd name="T65" fmla="*/ 982 h 700"/>
                  <a:gd name="T66" fmla="*/ 1804 w 589"/>
                  <a:gd name="T67" fmla="*/ 861 h 700"/>
                  <a:gd name="T68" fmla="*/ 1739 w 589"/>
                  <a:gd name="T69" fmla="*/ 786 h 700"/>
                  <a:gd name="T70" fmla="*/ 1792 w 589"/>
                  <a:gd name="T71" fmla="*/ 741 h 700"/>
                  <a:gd name="T72" fmla="*/ 1766 w 589"/>
                  <a:gd name="T73" fmla="*/ 672 h 700"/>
                  <a:gd name="T74" fmla="*/ 1810 w 589"/>
                  <a:gd name="T75" fmla="*/ 549 h 700"/>
                  <a:gd name="T76" fmla="*/ 1811 w 589"/>
                  <a:gd name="T77" fmla="*/ 391 h 700"/>
                  <a:gd name="T78" fmla="*/ 1754 w 589"/>
                  <a:gd name="T79" fmla="*/ 148 h 700"/>
                  <a:gd name="T80" fmla="*/ 1448 w 589"/>
                  <a:gd name="T81" fmla="*/ 87 h 700"/>
                  <a:gd name="T82" fmla="*/ 1246 w 589"/>
                  <a:gd name="T83" fmla="*/ 249 h 700"/>
                  <a:gd name="T84" fmla="*/ 1116 w 589"/>
                  <a:gd name="T85" fmla="*/ 183 h 700"/>
                  <a:gd name="T86" fmla="*/ 962 w 589"/>
                  <a:gd name="T87" fmla="*/ 175 h 700"/>
                  <a:gd name="T88" fmla="*/ 866 w 589"/>
                  <a:gd name="T89" fmla="*/ 185 h 700"/>
                  <a:gd name="T90" fmla="*/ 710 w 589"/>
                  <a:gd name="T91" fmla="*/ 87 h 700"/>
                  <a:gd name="T92" fmla="*/ 574 w 589"/>
                  <a:gd name="T93" fmla="*/ 0 h 700"/>
                  <a:gd name="T94" fmla="*/ 511 w 589"/>
                  <a:gd name="T95" fmla="*/ 41 h 700"/>
                  <a:gd name="T96" fmla="*/ 464 w 589"/>
                  <a:gd name="T97" fmla="*/ 154 h 700"/>
                  <a:gd name="T98" fmla="*/ 363 w 589"/>
                  <a:gd name="T99" fmla="*/ 194 h 700"/>
                  <a:gd name="T100" fmla="*/ 349 w 589"/>
                  <a:gd name="T101" fmla="*/ 286 h 700"/>
                  <a:gd name="T102" fmla="*/ 297 w 589"/>
                  <a:gd name="T103" fmla="*/ 362 h 700"/>
                  <a:gd name="T104" fmla="*/ 157 w 589"/>
                  <a:gd name="T105" fmla="*/ 526 h 700"/>
                  <a:gd name="T106" fmla="*/ 23 w 589"/>
                  <a:gd name="T107" fmla="*/ 539 h 700"/>
                  <a:gd name="T108" fmla="*/ 0 w 589"/>
                  <a:gd name="T109" fmla="*/ 664 h 7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9"/>
                  <a:gd name="T166" fmla="*/ 0 h 700"/>
                  <a:gd name="T167" fmla="*/ 589 w 589"/>
                  <a:gd name="T168" fmla="*/ 700 h 7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9" h="700">
                    <a:moveTo>
                      <a:pt x="0" y="224"/>
                    </a:moveTo>
                    <a:lnTo>
                      <a:pt x="1" y="237"/>
                    </a:lnTo>
                    <a:lnTo>
                      <a:pt x="1" y="250"/>
                    </a:lnTo>
                    <a:lnTo>
                      <a:pt x="7" y="264"/>
                    </a:lnTo>
                    <a:lnTo>
                      <a:pt x="10" y="280"/>
                    </a:lnTo>
                    <a:lnTo>
                      <a:pt x="18" y="287"/>
                    </a:lnTo>
                    <a:lnTo>
                      <a:pt x="21" y="290"/>
                    </a:lnTo>
                    <a:lnTo>
                      <a:pt x="22" y="290"/>
                    </a:lnTo>
                    <a:lnTo>
                      <a:pt x="28" y="292"/>
                    </a:lnTo>
                    <a:lnTo>
                      <a:pt x="34" y="300"/>
                    </a:lnTo>
                    <a:lnTo>
                      <a:pt x="38" y="306"/>
                    </a:lnTo>
                    <a:lnTo>
                      <a:pt x="43" y="316"/>
                    </a:lnTo>
                    <a:lnTo>
                      <a:pt x="49" y="327"/>
                    </a:lnTo>
                    <a:lnTo>
                      <a:pt x="53" y="338"/>
                    </a:lnTo>
                    <a:lnTo>
                      <a:pt x="55" y="343"/>
                    </a:lnTo>
                    <a:lnTo>
                      <a:pt x="58" y="352"/>
                    </a:lnTo>
                    <a:lnTo>
                      <a:pt x="64" y="367"/>
                    </a:lnTo>
                    <a:lnTo>
                      <a:pt x="70" y="372"/>
                    </a:lnTo>
                    <a:lnTo>
                      <a:pt x="77" y="370"/>
                    </a:lnTo>
                    <a:lnTo>
                      <a:pt x="83" y="367"/>
                    </a:lnTo>
                    <a:lnTo>
                      <a:pt x="89" y="367"/>
                    </a:lnTo>
                    <a:lnTo>
                      <a:pt x="92" y="365"/>
                    </a:lnTo>
                    <a:lnTo>
                      <a:pt x="98" y="364"/>
                    </a:lnTo>
                    <a:lnTo>
                      <a:pt x="104" y="360"/>
                    </a:lnTo>
                    <a:lnTo>
                      <a:pt x="111" y="367"/>
                    </a:lnTo>
                    <a:lnTo>
                      <a:pt x="114" y="368"/>
                    </a:lnTo>
                    <a:lnTo>
                      <a:pt x="121" y="381"/>
                    </a:lnTo>
                    <a:lnTo>
                      <a:pt x="124" y="385"/>
                    </a:lnTo>
                    <a:lnTo>
                      <a:pt x="136" y="412"/>
                    </a:lnTo>
                    <a:lnTo>
                      <a:pt x="135" y="420"/>
                    </a:lnTo>
                    <a:lnTo>
                      <a:pt x="138" y="428"/>
                    </a:lnTo>
                    <a:lnTo>
                      <a:pt x="136" y="439"/>
                    </a:lnTo>
                    <a:lnTo>
                      <a:pt x="141" y="457"/>
                    </a:lnTo>
                    <a:lnTo>
                      <a:pt x="145" y="466"/>
                    </a:lnTo>
                    <a:lnTo>
                      <a:pt x="153" y="479"/>
                    </a:lnTo>
                    <a:lnTo>
                      <a:pt x="154" y="498"/>
                    </a:lnTo>
                    <a:lnTo>
                      <a:pt x="157" y="501"/>
                    </a:lnTo>
                    <a:lnTo>
                      <a:pt x="160" y="506"/>
                    </a:lnTo>
                    <a:lnTo>
                      <a:pt x="163" y="513"/>
                    </a:lnTo>
                    <a:lnTo>
                      <a:pt x="165" y="514"/>
                    </a:lnTo>
                    <a:lnTo>
                      <a:pt x="170" y="527"/>
                    </a:lnTo>
                    <a:lnTo>
                      <a:pt x="172" y="535"/>
                    </a:lnTo>
                    <a:lnTo>
                      <a:pt x="178" y="542"/>
                    </a:lnTo>
                    <a:lnTo>
                      <a:pt x="175" y="545"/>
                    </a:lnTo>
                    <a:lnTo>
                      <a:pt x="178" y="546"/>
                    </a:lnTo>
                    <a:lnTo>
                      <a:pt x="185" y="546"/>
                    </a:lnTo>
                    <a:lnTo>
                      <a:pt x="196" y="548"/>
                    </a:lnTo>
                    <a:lnTo>
                      <a:pt x="200" y="556"/>
                    </a:lnTo>
                    <a:lnTo>
                      <a:pt x="200" y="566"/>
                    </a:lnTo>
                    <a:lnTo>
                      <a:pt x="199" y="580"/>
                    </a:lnTo>
                    <a:lnTo>
                      <a:pt x="200" y="583"/>
                    </a:lnTo>
                    <a:lnTo>
                      <a:pt x="243" y="590"/>
                    </a:lnTo>
                    <a:lnTo>
                      <a:pt x="242" y="596"/>
                    </a:lnTo>
                    <a:lnTo>
                      <a:pt x="243" y="599"/>
                    </a:lnTo>
                    <a:lnTo>
                      <a:pt x="254" y="622"/>
                    </a:lnTo>
                    <a:lnTo>
                      <a:pt x="246" y="630"/>
                    </a:lnTo>
                    <a:lnTo>
                      <a:pt x="243" y="633"/>
                    </a:lnTo>
                    <a:lnTo>
                      <a:pt x="243" y="638"/>
                    </a:lnTo>
                    <a:lnTo>
                      <a:pt x="246" y="641"/>
                    </a:lnTo>
                    <a:lnTo>
                      <a:pt x="257" y="641"/>
                    </a:lnTo>
                    <a:lnTo>
                      <a:pt x="260" y="641"/>
                    </a:lnTo>
                    <a:lnTo>
                      <a:pt x="264" y="636"/>
                    </a:lnTo>
                    <a:lnTo>
                      <a:pt x="274" y="631"/>
                    </a:lnTo>
                    <a:lnTo>
                      <a:pt x="283" y="630"/>
                    </a:lnTo>
                    <a:lnTo>
                      <a:pt x="292" y="631"/>
                    </a:lnTo>
                    <a:lnTo>
                      <a:pt x="298" y="638"/>
                    </a:lnTo>
                    <a:lnTo>
                      <a:pt x="300" y="654"/>
                    </a:lnTo>
                    <a:lnTo>
                      <a:pt x="306" y="660"/>
                    </a:lnTo>
                    <a:lnTo>
                      <a:pt x="310" y="663"/>
                    </a:lnTo>
                    <a:lnTo>
                      <a:pt x="319" y="667"/>
                    </a:lnTo>
                    <a:lnTo>
                      <a:pt x="329" y="667"/>
                    </a:lnTo>
                    <a:lnTo>
                      <a:pt x="331" y="665"/>
                    </a:lnTo>
                    <a:lnTo>
                      <a:pt x="334" y="667"/>
                    </a:lnTo>
                    <a:lnTo>
                      <a:pt x="337" y="665"/>
                    </a:lnTo>
                    <a:lnTo>
                      <a:pt x="343" y="700"/>
                    </a:lnTo>
                    <a:lnTo>
                      <a:pt x="356" y="671"/>
                    </a:lnTo>
                    <a:lnTo>
                      <a:pt x="355" y="654"/>
                    </a:lnTo>
                    <a:lnTo>
                      <a:pt x="353" y="641"/>
                    </a:lnTo>
                    <a:lnTo>
                      <a:pt x="358" y="564"/>
                    </a:lnTo>
                    <a:lnTo>
                      <a:pt x="363" y="554"/>
                    </a:lnTo>
                    <a:lnTo>
                      <a:pt x="365" y="550"/>
                    </a:lnTo>
                    <a:lnTo>
                      <a:pt x="365" y="532"/>
                    </a:lnTo>
                    <a:lnTo>
                      <a:pt x="371" y="511"/>
                    </a:lnTo>
                    <a:lnTo>
                      <a:pt x="374" y="508"/>
                    </a:lnTo>
                    <a:lnTo>
                      <a:pt x="386" y="501"/>
                    </a:lnTo>
                    <a:lnTo>
                      <a:pt x="386" y="493"/>
                    </a:lnTo>
                    <a:lnTo>
                      <a:pt x="389" y="490"/>
                    </a:lnTo>
                    <a:lnTo>
                      <a:pt x="404" y="489"/>
                    </a:lnTo>
                    <a:lnTo>
                      <a:pt x="405" y="487"/>
                    </a:lnTo>
                    <a:lnTo>
                      <a:pt x="401" y="479"/>
                    </a:lnTo>
                    <a:lnTo>
                      <a:pt x="402" y="468"/>
                    </a:lnTo>
                    <a:lnTo>
                      <a:pt x="401" y="455"/>
                    </a:lnTo>
                    <a:lnTo>
                      <a:pt x="407" y="434"/>
                    </a:lnTo>
                    <a:lnTo>
                      <a:pt x="409" y="429"/>
                    </a:lnTo>
                    <a:lnTo>
                      <a:pt x="424" y="421"/>
                    </a:lnTo>
                    <a:lnTo>
                      <a:pt x="429" y="421"/>
                    </a:lnTo>
                    <a:lnTo>
                      <a:pt x="436" y="409"/>
                    </a:lnTo>
                    <a:lnTo>
                      <a:pt x="438" y="404"/>
                    </a:lnTo>
                    <a:lnTo>
                      <a:pt x="454" y="393"/>
                    </a:lnTo>
                    <a:lnTo>
                      <a:pt x="457" y="389"/>
                    </a:lnTo>
                    <a:lnTo>
                      <a:pt x="457" y="378"/>
                    </a:lnTo>
                    <a:lnTo>
                      <a:pt x="460" y="375"/>
                    </a:lnTo>
                    <a:lnTo>
                      <a:pt x="473" y="372"/>
                    </a:lnTo>
                    <a:lnTo>
                      <a:pt x="487" y="375"/>
                    </a:lnTo>
                    <a:lnTo>
                      <a:pt x="500" y="375"/>
                    </a:lnTo>
                    <a:lnTo>
                      <a:pt x="513" y="380"/>
                    </a:lnTo>
                    <a:lnTo>
                      <a:pt x="534" y="380"/>
                    </a:lnTo>
                    <a:lnTo>
                      <a:pt x="542" y="385"/>
                    </a:lnTo>
                    <a:lnTo>
                      <a:pt x="549" y="381"/>
                    </a:lnTo>
                    <a:lnTo>
                      <a:pt x="558" y="380"/>
                    </a:lnTo>
                    <a:lnTo>
                      <a:pt x="565" y="380"/>
                    </a:lnTo>
                    <a:lnTo>
                      <a:pt x="576" y="377"/>
                    </a:lnTo>
                    <a:lnTo>
                      <a:pt x="583" y="378"/>
                    </a:lnTo>
                    <a:lnTo>
                      <a:pt x="588" y="375"/>
                    </a:lnTo>
                    <a:lnTo>
                      <a:pt x="589" y="354"/>
                    </a:lnTo>
                    <a:lnTo>
                      <a:pt x="586" y="328"/>
                    </a:lnTo>
                    <a:lnTo>
                      <a:pt x="577" y="308"/>
                    </a:lnTo>
                    <a:lnTo>
                      <a:pt x="570" y="298"/>
                    </a:lnTo>
                    <a:lnTo>
                      <a:pt x="562" y="280"/>
                    </a:lnTo>
                    <a:lnTo>
                      <a:pt x="558" y="272"/>
                    </a:lnTo>
                    <a:lnTo>
                      <a:pt x="552" y="285"/>
                    </a:lnTo>
                    <a:lnTo>
                      <a:pt x="552" y="290"/>
                    </a:lnTo>
                    <a:lnTo>
                      <a:pt x="549" y="300"/>
                    </a:lnTo>
                    <a:lnTo>
                      <a:pt x="542" y="314"/>
                    </a:lnTo>
                    <a:lnTo>
                      <a:pt x="536" y="324"/>
                    </a:lnTo>
                    <a:lnTo>
                      <a:pt x="533" y="317"/>
                    </a:lnTo>
                    <a:lnTo>
                      <a:pt x="527" y="317"/>
                    </a:lnTo>
                    <a:lnTo>
                      <a:pt x="518" y="312"/>
                    </a:lnTo>
                    <a:lnTo>
                      <a:pt x="509" y="314"/>
                    </a:lnTo>
                    <a:lnTo>
                      <a:pt x="493" y="314"/>
                    </a:lnTo>
                    <a:lnTo>
                      <a:pt x="490" y="316"/>
                    </a:lnTo>
                    <a:lnTo>
                      <a:pt x="488" y="312"/>
                    </a:lnTo>
                    <a:lnTo>
                      <a:pt x="479" y="303"/>
                    </a:lnTo>
                    <a:lnTo>
                      <a:pt x="475" y="287"/>
                    </a:lnTo>
                    <a:lnTo>
                      <a:pt x="470" y="282"/>
                    </a:lnTo>
                    <a:lnTo>
                      <a:pt x="467" y="274"/>
                    </a:lnTo>
                    <a:lnTo>
                      <a:pt x="461" y="268"/>
                    </a:lnTo>
                    <a:lnTo>
                      <a:pt x="456" y="260"/>
                    </a:lnTo>
                    <a:lnTo>
                      <a:pt x="451" y="255"/>
                    </a:lnTo>
                    <a:lnTo>
                      <a:pt x="450" y="250"/>
                    </a:lnTo>
                    <a:lnTo>
                      <a:pt x="450" y="245"/>
                    </a:lnTo>
                    <a:lnTo>
                      <a:pt x="451" y="240"/>
                    </a:lnTo>
                    <a:lnTo>
                      <a:pt x="456" y="235"/>
                    </a:lnTo>
                    <a:lnTo>
                      <a:pt x="463" y="235"/>
                    </a:lnTo>
                    <a:lnTo>
                      <a:pt x="466" y="234"/>
                    </a:lnTo>
                    <a:lnTo>
                      <a:pt x="466" y="229"/>
                    </a:lnTo>
                    <a:lnTo>
                      <a:pt x="458" y="215"/>
                    </a:lnTo>
                    <a:lnTo>
                      <a:pt x="457" y="213"/>
                    </a:lnTo>
                    <a:lnTo>
                      <a:pt x="454" y="210"/>
                    </a:lnTo>
                    <a:lnTo>
                      <a:pt x="454" y="205"/>
                    </a:lnTo>
                    <a:lnTo>
                      <a:pt x="464" y="183"/>
                    </a:lnTo>
                    <a:lnTo>
                      <a:pt x="469" y="175"/>
                    </a:lnTo>
                    <a:lnTo>
                      <a:pt x="473" y="165"/>
                    </a:lnTo>
                    <a:lnTo>
                      <a:pt x="472" y="157"/>
                    </a:lnTo>
                    <a:lnTo>
                      <a:pt x="472" y="146"/>
                    </a:lnTo>
                    <a:lnTo>
                      <a:pt x="470" y="123"/>
                    </a:lnTo>
                    <a:lnTo>
                      <a:pt x="479" y="99"/>
                    </a:lnTo>
                    <a:lnTo>
                      <a:pt x="479" y="88"/>
                    </a:lnTo>
                    <a:lnTo>
                      <a:pt x="461" y="59"/>
                    </a:lnTo>
                    <a:lnTo>
                      <a:pt x="454" y="46"/>
                    </a:lnTo>
                    <a:lnTo>
                      <a:pt x="444" y="37"/>
                    </a:lnTo>
                    <a:lnTo>
                      <a:pt x="408" y="30"/>
                    </a:lnTo>
                    <a:lnTo>
                      <a:pt x="399" y="26"/>
                    </a:lnTo>
                    <a:lnTo>
                      <a:pt x="375" y="27"/>
                    </a:lnTo>
                    <a:lnTo>
                      <a:pt x="359" y="40"/>
                    </a:lnTo>
                    <a:lnTo>
                      <a:pt x="352" y="56"/>
                    </a:lnTo>
                    <a:lnTo>
                      <a:pt x="335" y="80"/>
                    </a:lnTo>
                    <a:lnTo>
                      <a:pt x="322" y="78"/>
                    </a:lnTo>
                    <a:lnTo>
                      <a:pt x="314" y="66"/>
                    </a:lnTo>
                    <a:lnTo>
                      <a:pt x="313" y="64"/>
                    </a:lnTo>
                    <a:lnTo>
                      <a:pt x="292" y="56"/>
                    </a:lnTo>
                    <a:lnTo>
                      <a:pt x="288" y="58"/>
                    </a:lnTo>
                    <a:lnTo>
                      <a:pt x="271" y="64"/>
                    </a:lnTo>
                    <a:lnTo>
                      <a:pt x="263" y="58"/>
                    </a:lnTo>
                    <a:lnTo>
                      <a:pt x="258" y="54"/>
                    </a:lnTo>
                    <a:lnTo>
                      <a:pt x="249" y="56"/>
                    </a:lnTo>
                    <a:lnTo>
                      <a:pt x="245" y="58"/>
                    </a:lnTo>
                    <a:lnTo>
                      <a:pt x="242" y="62"/>
                    </a:lnTo>
                    <a:lnTo>
                      <a:pt x="239" y="66"/>
                    </a:lnTo>
                    <a:lnTo>
                      <a:pt x="225" y="59"/>
                    </a:lnTo>
                    <a:lnTo>
                      <a:pt x="217" y="54"/>
                    </a:lnTo>
                    <a:lnTo>
                      <a:pt x="197" y="32"/>
                    </a:lnTo>
                    <a:lnTo>
                      <a:pt x="191" y="29"/>
                    </a:lnTo>
                    <a:lnTo>
                      <a:pt x="184" y="27"/>
                    </a:lnTo>
                    <a:lnTo>
                      <a:pt x="169" y="19"/>
                    </a:lnTo>
                    <a:lnTo>
                      <a:pt x="166" y="18"/>
                    </a:lnTo>
                    <a:lnTo>
                      <a:pt x="154" y="2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2" y="3"/>
                    </a:lnTo>
                    <a:lnTo>
                      <a:pt x="139" y="13"/>
                    </a:lnTo>
                    <a:lnTo>
                      <a:pt x="133" y="13"/>
                    </a:lnTo>
                    <a:lnTo>
                      <a:pt x="130" y="8"/>
                    </a:lnTo>
                    <a:lnTo>
                      <a:pt x="126" y="18"/>
                    </a:lnTo>
                    <a:lnTo>
                      <a:pt x="117" y="27"/>
                    </a:lnTo>
                    <a:lnTo>
                      <a:pt x="119" y="50"/>
                    </a:lnTo>
                    <a:lnTo>
                      <a:pt x="117" y="59"/>
                    </a:lnTo>
                    <a:lnTo>
                      <a:pt x="111" y="61"/>
                    </a:lnTo>
                    <a:lnTo>
                      <a:pt x="99" y="62"/>
                    </a:lnTo>
                    <a:lnTo>
                      <a:pt x="93" y="62"/>
                    </a:lnTo>
                    <a:lnTo>
                      <a:pt x="90" y="64"/>
                    </a:lnTo>
                    <a:lnTo>
                      <a:pt x="87" y="66"/>
                    </a:lnTo>
                    <a:lnTo>
                      <a:pt x="87" y="72"/>
                    </a:lnTo>
                    <a:lnTo>
                      <a:pt x="90" y="90"/>
                    </a:lnTo>
                    <a:lnTo>
                      <a:pt x="92" y="96"/>
                    </a:lnTo>
                    <a:lnTo>
                      <a:pt x="87" y="102"/>
                    </a:lnTo>
                    <a:lnTo>
                      <a:pt x="80" y="109"/>
                    </a:lnTo>
                    <a:lnTo>
                      <a:pt x="77" y="115"/>
                    </a:lnTo>
                    <a:lnTo>
                      <a:pt x="74" y="155"/>
                    </a:lnTo>
                    <a:lnTo>
                      <a:pt x="64" y="163"/>
                    </a:lnTo>
                    <a:lnTo>
                      <a:pt x="46" y="168"/>
                    </a:lnTo>
                    <a:lnTo>
                      <a:pt x="40" y="168"/>
                    </a:lnTo>
                    <a:lnTo>
                      <a:pt x="35" y="165"/>
                    </a:lnTo>
                    <a:lnTo>
                      <a:pt x="26" y="167"/>
                    </a:lnTo>
                    <a:lnTo>
                      <a:pt x="6" y="165"/>
                    </a:lnTo>
                    <a:lnTo>
                      <a:pt x="6" y="171"/>
                    </a:lnTo>
                    <a:lnTo>
                      <a:pt x="6" y="183"/>
                    </a:lnTo>
                    <a:lnTo>
                      <a:pt x="4" y="195"/>
                    </a:lnTo>
                    <a:lnTo>
                      <a:pt x="1" y="202"/>
                    </a:lnTo>
                    <a:lnTo>
                      <a:pt x="0" y="211"/>
                    </a:lnTo>
                    <a:lnTo>
                      <a:pt x="0" y="2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D3636"/>
                  </a:gs>
                  <a:gs pos="50000">
                    <a:srgbClr val="33CCCC"/>
                  </a:gs>
                  <a:gs pos="100000">
                    <a:srgbClr val="0D3636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7" name="Freeform 80"/>
              <p:cNvSpPr>
                <a:spLocks/>
              </p:cNvSpPr>
              <p:nvPr/>
            </p:nvSpPr>
            <p:spPr bwMode="auto">
              <a:xfrm>
                <a:off x="3089" y="2591"/>
                <a:ext cx="651" cy="624"/>
              </a:xfrm>
              <a:custGeom>
                <a:avLst/>
                <a:gdLst>
                  <a:gd name="T0" fmla="*/ 61 w 575"/>
                  <a:gd name="T1" fmla="*/ 1198 h 563"/>
                  <a:gd name="T2" fmla="*/ 206 w 575"/>
                  <a:gd name="T3" fmla="*/ 1401 h 563"/>
                  <a:gd name="T4" fmla="*/ 264 w 575"/>
                  <a:gd name="T5" fmla="*/ 1441 h 563"/>
                  <a:gd name="T6" fmla="*/ 299 w 575"/>
                  <a:gd name="T7" fmla="*/ 1484 h 563"/>
                  <a:gd name="T8" fmla="*/ 314 w 575"/>
                  <a:gd name="T9" fmla="*/ 1517 h 563"/>
                  <a:gd name="T10" fmla="*/ 356 w 575"/>
                  <a:gd name="T11" fmla="*/ 1574 h 563"/>
                  <a:gd name="T12" fmla="*/ 418 w 575"/>
                  <a:gd name="T13" fmla="*/ 1592 h 563"/>
                  <a:gd name="T14" fmla="*/ 436 w 575"/>
                  <a:gd name="T15" fmla="*/ 1624 h 563"/>
                  <a:gd name="T16" fmla="*/ 469 w 575"/>
                  <a:gd name="T17" fmla="*/ 1624 h 563"/>
                  <a:gd name="T18" fmla="*/ 505 w 575"/>
                  <a:gd name="T19" fmla="*/ 1637 h 563"/>
                  <a:gd name="T20" fmla="*/ 633 w 575"/>
                  <a:gd name="T21" fmla="*/ 1600 h 563"/>
                  <a:gd name="T22" fmla="*/ 717 w 575"/>
                  <a:gd name="T23" fmla="*/ 1610 h 563"/>
                  <a:gd name="T24" fmla="*/ 778 w 575"/>
                  <a:gd name="T25" fmla="*/ 1606 h 563"/>
                  <a:gd name="T26" fmla="*/ 881 w 575"/>
                  <a:gd name="T27" fmla="*/ 1553 h 563"/>
                  <a:gd name="T28" fmla="*/ 1036 w 575"/>
                  <a:gd name="T29" fmla="*/ 1542 h 563"/>
                  <a:gd name="T30" fmla="*/ 1127 w 575"/>
                  <a:gd name="T31" fmla="*/ 1493 h 563"/>
                  <a:gd name="T32" fmla="*/ 1189 w 575"/>
                  <a:gd name="T33" fmla="*/ 1610 h 563"/>
                  <a:gd name="T34" fmla="*/ 1206 w 575"/>
                  <a:gd name="T35" fmla="*/ 1727 h 563"/>
                  <a:gd name="T36" fmla="*/ 1384 w 575"/>
                  <a:gd name="T37" fmla="*/ 1727 h 563"/>
                  <a:gd name="T38" fmla="*/ 1513 w 575"/>
                  <a:gd name="T39" fmla="*/ 1656 h 563"/>
                  <a:gd name="T40" fmla="*/ 1656 w 575"/>
                  <a:gd name="T41" fmla="*/ 1610 h 563"/>
                  <a:gd name="T42" fmla="*/ 1691 w 575"/>
                  <a:gd name="T43" fmla="*/ 1546 h 563"/>
                  <a:gd name="T44" fmla="*/ 1646 w 575"/>
                  <a:gd name="T45" fmla="*/ 1508 h 563"/>
                  <a:gd name="T46" fmla="*/ 1600 w 575"/>
                  <a:gd name="T47" fmla="*/ 1431 h 563"/>
                  <a:gd name="T48" fmla="*/ 1600 w 575"/>
                  <a:gd name="T49" fmla="*/ 1323 h 563"/>
                  <a:gd name="T50" fmla="*/ 1454 w 575"/>
                  <a:gd name="T51" fmla="*/ 1285 h 563"/>
                  <a:gd name="T52" fmla="*/ 1501 w 575"/>
                  <a:gd name="T53" fmla="*/ 1183 h 563"/>
                  <a:gd name="T54" fmla="*/ 1545 w 575"/>
                  <a:gd name="T55" fmla="*/ 1179 h 563"/>
                  <a:gd name="T56" fmla="*/ 1621 w 575"/>
                  <a:gd name="T57" fmla="*/ 1179 h 563"/>
                  <a:gd name="T58" fmla="*/ 1713 w 575"/>
                  <a:gd name="T59" fmla="*/ 1140 h 563"/>
                  <a:gd name="T60" fmla="*/ 1939 w 575"/>
                  <a:gd name="T61" fmla="*/ 1096 h 563"/>
                  <a:gd name="T62" fmla="*/ 1961 w 575"/>
                  <a:gd name="T63" fmla="*/ 907 h 563"/>
                  <a:gd name="T64" fmla="*/ 2106 w 575"/>
                  <a:gd name="T65" fmla="*/ 733 h 563"/>
                  <a:gd name="T66" fmla="*/ 2165 w 575"/>
                  <a:gd name="T67" fmla="*/ 572 h 563"/>
                  <a:gd name="T68" fmla="*/ 2248 w 575"/>
                  <a:gd name="T69" fmla="*/ 442 h 563"/>
                  <a:gd name="T70" fmla="*/ 2076 w 575"/>
                  <a:gd name="T71" fmla="*/ 360 h 563"/>
                  <a:gd name="T72" fmla="*/ 1928 w 575"/>
                  <a:gd name="T73" fmla="*/ 462 h 563"/>
                  <a:gd name="T74" fmla="*/ 1564 w 575"/>
                  <a:gd name="T75" fmla="*/ 526 h 563"/>
                  <a:gd name="T76" fmla="*/ 1608 w 575"/>
                  <a:gd name="T77" fmla="*/ 678 h 563"/>
                  <a:gd name="T78" fmla="*/ 1449 w 575"/>
                  <a:gd name="T79" fmla="*/ 706 h 563"/>
                  <a:gd name="T80" fmla="*/ 1248 w 575"/>
                  <a:gd name="T81" fmla="*/ 782 h 563"/>
                  <a:gd name="T82" fmla="*/ 1003 w 575"/>
                  <a:gd name="T83" fmla="*/ 651 h 563"/>
                  <a:gd name="T84" fmla="*/ 1087 w 575"/>
                  <a:gd name="T85" fmla="*/ 552 h 563"/>
                  <a:gd name="T86" fmla="*/ 1116 w 575"/>
                  <a:gd name="T87" fmla="*/ 488 h 563"/>
                  <a:gd name="T88" fmla="*/ 1270 w 575"/>
                  <a:gd name="T89" fmla="*/ 395 h 563"/>
                  <a:gd name="T90" fmla="*/ 1365 w 575"/>
                  <a:gd name="T91" fmla="*/ 212 h 563"/>
                  <a:gd name="T92" fmla="*/ 1183 w 575"/>
                  <a:gd name="T93" fmla="*/ 226 h 563"/>
                  <a:gd name="T94" fmla="*/ 1079 w 575"/>
                  <a:gd name="T95" fmla="*/ 236 h 563"/>
                  <a:gd name="T96" fmla="*/ 1021 w 575"/>
                  <a:gd name="T97" fmla="*/ 154 h 563"/>
                  <a:gd name="T98" fmla="*/ 997 w 575"/>
                  <a:gd name="T99" fmla="*/ 137 h 563"/>
                  <a:gd name="T100" fmla="*/ 944 w 575"/>
                  <a:gd name="T101" fmla="*/ 154 h 563"/>
                  <a:gd name="T102" fmla="*/ 804 w 575"/>
                  <a:gd name="T103" fmla="*/ 552 h 563"/>
                  <a:gd name="T104" fmla="*/ 791 w 575"/>
                  <a:gd name="T105" fmla="*/ 782 h 563"/>
                  <a:gd name="T106" fmla="*/ 673 w 575"/>
                  <a:gd name="T107" fmla="*/ 887 h 563"/>
                  <a:gd name="T108" fmla="*/ 394 w 575"/>
                  <a:gd name="T109" fmla="*/ 821 h 563"/>
                  <a:gd name="T110" fmla="*/ 239 w 575"/>
                  <a:gd name="T111" fmla="*/ 925 h 563"/>
                  <a:gd name="T112" fmla="*/ 182 w 575"/>
                  <a:gd name="T113" fmla="*/ 1002 h 563"/>
                  <a:gd name="T114" fmla="*/ 114 w 575"/>
                  <a:gd name="T115" fmla="*/ 1007 h 563"/>
                  <a:gd name="T116" fmla="*/ 33 w 575"/>
                  <a:gd name="T117" fmla="*/ 1022 h 5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5"/>
                  <a:gd name="T178" fmla="*/ 0 h 563"/>
                  <a:gd name="T179" fmla="*/ 575 w 575"/>
                  <a:gd name="T180" fmla="*/ 563 h 5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5" h="563">
                    <a:moveTo>
                      <a:pt x="0" y="338"/>
                    </a:moveTo>
                    <a:lnTo>
                      <a:pt x="3" y="348"/>
                    </a:lnTo>
                    <a:lnTo>
                      <a:pt x="8" y="354"/>
                    </a:lnTo>
                    <a:lnTo>
                      <a:pt x="14" y="361"/>
                    </a:lnTo>
                    <a:lnTo>
                      <a:pt x="14" y="364"/>
                    </a:lnTo>
                    <a:lnTo>
                      <a:pt x="15" y="364"/>
                    </a:lnTo>
                    <a:lnTo>
                      <a:pt x="16" y="366"/>
                    </a:lnTo>
                    <a:lnTo>
                      <a:pt x="16" y="387"/>
                    </a:lnTo>
                    <a:lnTo>
                      <a:pt x="22" y="399"/>
                    </a:lnTo>
                    <a:lnTo>
                      <a:pt x="30" y="415"/>
                    </a:lnTo>
                    <a:lnTo>
                      <a:pt x="39" y="427"/>
                    </a:lnTo>
                    <a:lnTo>
                      <a:pt x="43" y="433"/>
                    </a:lnTo>
                    <a:lnTo>
                      <a:pt x="45" y="438"/>
                    </a:lnTo>
                    <a:lnTo>
                      <a:pt x="46" y="439"/>
                    </a:lnTo>
                    <a:lnTo>
                      <a:pt x="52" y="447"/>
                    </a:lnTo>
                    <a:lnTo>
                      <a:pt x="52" y="451"/>
                    </a:lnTo>
                    <a:lnTo>
                      <a:pt x="54" y="451"/>
                    </a:lnTo>
                    <a:lnTo>
                      <a:pt x="60" y="460"/>
                    </a:lnTo>
                    <a:lnTo>
                      <a:pt x="60" y="462"/>
                    </a:lnTo>
                    <a:lnTo>
                      <a:pt x="61" y="460"/>
                    </a:lnTo>
                    <a:lnTo>
                      <a:pt x="64" y="462"/>
                    </a:lnTo>
                    <a:lnTo>
                      <a:pt x="65" y="463"/>
                    </a:lnTo>
                    <a:lnTo>
                      <a:pt x="67" y="463"/>
                    </a:lnTo>
                    <a:lnTo>
                      <a:pt x="67" y="465"/>
                    </a:lnTo>
                    <a:lnTo>
                      <a:pt x="67" y="467"/>
                    </a:lnTo>
                    <a:lnTo>
                      <a:pt x="70" y="468"/>
                    </a:lnTo>
                    <a:lnTo>
                      <a:pt x="70" y="467"/>
                    </a:lnTo>
                    <a:lnTo>
                      <a:pt x="71" y="467"/>
                    </a:lnTo>
                    <a:lnTo>
                      <a:pt x="73" y="467"/>
                    </a:lnTo>
                    <a:lnTo>
                      <a:pt x="74" y="471"/>
                    </a:lnTo>
                    <a:lnTo>
                      <a:pt x="76" y="475"/>
                    </a:lnTo>
                    <a:lnTo>
                      <a:pt x="76" y="478"/>
                    </a:lnTo>
                    <a:lnTo>
                      <a:pt x="76" y="479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6" y="486"/>
                    </a:lnTo>
                    <a:lnTo>
                      <a:pt x="77" y="486"/>
                    </a:lnTo>
                    <a:lnTo>
                      <a:pt x="79" y="487"/>
                    </a:lnTo>
                    <a:lnTo>
                      <a:pt x="80" y="489"/>
                    </a:lnTo>
                    <a:lnTo>
                      <a:pt x="82" y="489"/>
                    </a:lnTo>
                    <a:lnTo>
                      <a:pt x="83" y="491"/>
                    </a:lnTo>
                    <a:lnTo>
                      <a:pt x="82" y="492"/>
                    </a:lnTo>
                    <a:lnTo>
                      <a:pt x="83" y="492"/>
                    </a:lnTo>
                    <a:lnTo>
                      <a:pt x="83" y="495"/>
                    </a:lnTo>
                    <a:lnTo>
                      <a:pt x="82" y="497"/>
                    </a:lnTo>
                    <a:lnTo>
                      <a:pt x="91" y="505"/>
                    </a:lnTo>
                    <a:lnTo>
                      <a:pt x="91" y="507"/>
                    </a:lnTo>
                    <a:lnTo>
                      <a:pt x="94" y="510"/>
                    </a:lnTo>
                    <a:lnTo>
                      <a:pt x="95" y="510"/>
                    </a:lnTo>
                    <a:lnTo>
                      <a:pt x="98" y="512"/>
                    </a:lnTo>
                    <a:lnTo>
                      <a:pt x="100" y="512"/>
                    </a:lnTo>
                    <a:lnTo>
                      <a:pt x="101" y="515"/>
                    </a:lnTo>
                    <a:lnTo>
                      <a:pt x="101" y="513"/>
                    </a:lnTo>
                    <a:lnTo>
                      <a:pt x="103" y="513"/>
                    </a:lnTo>
                    <a:lnTo>
                      <a:pt x="107" y="513"/>
                    </a:lnTo>
                    <a:lnTo>
                      <a:pt x="107" y="512"/>
                    </a:lnTo>
                    <a:lnTo>
                      <a:pt x="109" y="512"/>
                    </a:lnTo>
                    <a:lnTo>
                      <a:pt x="111" y="512"/>
                    </a:lnTo>
                    <a:lnTo>
                      <a:pt x="113" y="513"/>
                    </a:lnTo>
                    <a:lnTo>
                      <a:pt x="111" y="518"/>
                    </a:lnTo>
                    <a:lnTo>
                      <a:pt x="110" y="518"/>
                    </a:lnTo>
                    <a:lnTo>
                      <a:pt x="110" y="521"/>
                    </a:lnTo>
                    <a:lnTo>
                      <a:pt x="111" y="523"/>
                    </a:lnTo>
                    <a:lnTo>
                      <a:pt x="113" y="521"/>
                    </a:lnTo>
                    <a:lnTo>
                      <a:pt x="116" y="521"/>
                    </a:lnTo>
                    <a:lnTo>
                      <a:pt x="116" y="523"/>
                    </a:lnTo>
                    <a:lnTo>
                      <a:pt x="117" y="523"/>
                    </a:lnTo>
                    <a:lnTo>
                      <a:pt x="117" y="521"/>
                    </a:lnTo>
                    <a:lnTo>
                      <a:pt x="119" y="521"/>
                    </a:lnTo>
                    <a:lnTo>
                      <a:pt x="120" y="521"/>
                    </a:lnTo>
                    <a:lnTo>
                      <a:pt x="120" y="523"/>
                    </a:lnTo>
                    <a:lnTo>
                      <a:pt x="120" y="524"/>
                    </a:lnTo>
                    <a:lnTo>
                      <a:pt x="122" y="524"/>
                    </a:lnTo>
                    <a:lnTo>
                      <a:pt x="123" y="524"/>
                    </a:lnTo>
                    <a:lnTo>
                      <a:pt x="125" y="523"/>
                    </a:lnTo>
                    <a:lnTo>
                      <a:pt x="128" y="526"/>
                    </a:lnTo>
                    <a:lnTo>
                      <a:pt x="125" y="529"/>
                    </a:lnTo>
                    <a:lnTo>
                      <a:pt x="126" y="529"/>
                    </a:lnTo>
                    <a:lnTo>
                      <a:pt x="128" y="529"/>
                    </a:lnTo>
                    <a:lnTo>
                      <a:pt x="131" y="532"/>
                    </a:lnTo>
                    <a:lnTo>
                      <a:pt x="137" y="534"/>
                    </a:lnTo>
                    <a:lnTo>
                      <a:pt x="138" y="534"/>
                    </a:lnTo>
                    <a:lnTo>
                      <a:pt x="143" y="536"/>
                    </a:lnTo>
                    <a:lnTo>
                      <a:pt x="155" y="526"/>
                    </a:lnTo>
                    <a:lnTo>
                      <a:pt x="159" y="518"/>
                    </a:lnTo>
                    <a:lnTo>
                      <a:pt x="160" y="516"/>
                    </a:lnTo>
                    <a:lnTo>
                      <a:pt x="162" y="516"/>
                    </a:lnTo>
                    <a:lnTo>
                      <a:pt x="165" y="518"/>
                    </a:lnTo>
                    <a:lnTo>
                      <a:pt x="169" y="521"/>
                    </a:lnTo>
                    <a:lnTo>
                      <a:pt x="172" y="520"/>
                    </a:lnTo>
                    <a:lnTo>
                      <a:pt x="178" y="523"/>
                    </a:lnTo>
                    <a:lnTo>
                      <a:pt x="180" y="524"/>
                    </a:lnTo>
                    <a:lnTo>
                      <a:pt x="183" y="524"/>
                    </a:lnTo>
                    <a:lnTo>
                      <a:pt x="183" y="523"/>
                    </a:lnTo>
                    <a:lnTo>
                      <a:pt x="183" y="520"/>
                    </a:lnTo>
                    <a:lnTo>
                      <a:pt x="184" y="518"/>
                    </a:lnTo>
                    <a:lnTo>
                      <a:pt x="186" y="513"/>
                    </a:lnTo>
                    <a:lnTo>
                      <a:pt x="189" y="516"/>
                    </a:lnTo>
                    <a:lnTo>
                      <a:pt x="190" y="518"/>
                    </a:lnTo>
                    <a:lnTo>
                      <a:pt x="192" y="518"/>
                    </a:lnTo>
                    <a:lnTo>
                      <a:pt x="193" y="518"/>
                    </a:lnTo>
                    <a:lnTo>
                      <a:pt x="196" y="518"/>
                    </a:lnTo>
                    <a:lnTo>
                      <a:pt x="198" y="518"/>
                    </a:lnTo>
                    <a:lnTo>
                      <a:pt x="201" y="518"/>
                    </a:lnTo>
                    <a:lnTo>
                      <a:pt x="204" y="515"/>
                    </a:lnTo>
                    <a:lnTo>
                      <a:pt x="205" y="515"/>
                    </a:lnTo>
                    <a:lnTo>
                      <a:pt x="207" y="515"/>
                    </a:lnTo>
                    <a:lnTo>
                      <a:pt x="209" y="513"/>
                    </a:lnTo>
                    <a:lnTo>
                      <a:pt x="211" y="512"/>
                    </a:lnTo>
                    <a:lnTo>
                      <a:pt x="215" y="508"/>
                    </a:lnTo>
                    <a:lnTo>
                      <a:pt x="224" y="500"/>
                    </a:lnTo>
                    <a:lnTo>
                      <a:pt x="227" y="494"/>
                    </a:lnTo>
                    <a:lnTo>
                      <a:pt x="229" y="492"/>
                    </a:lnTo>
                    <a:lnTo>
                      <a:pt x="232" y="491"/>
                    </a:lnTo>
                    <a:lnTo>
                      <a:pt x="235" y="491"/>
                    </a:lnTo>
                    <a:lnTo>
                      <a:pt x="245" y="494"/>
                    </a:lnTo>
                    <a:lnTo>
                      <a:pt x="260" y="497"/>
                    </a:lnTo>
                    <a:lnTo>
                      <a:pt x="263" y="499"/>
                    </a:lnTo>
                    <a:lnTo>
                      <a:pt x="264" y="497"/>
                    </a:lnTo>
                    <a:lnTo>
                      <a:pt x="269" y="495"/>
                    </a:lnTo>
                    <a:lnTo>
                      <a:pt x="270" y="494"/>
                    </a:lnTo>
                    <a:lnTo>
                      <a:pt x="273" y="494"/>
                    </a:lnTo>
                    <a:lnTo>
                      <a:pt x="276" y="492"/>
                    </a:lnTo>
                    <a:lnTo>
                      <a:pt x="278" y="487"/>
                    </a:lnTo>
                    <a:lnTo>
                      <a:pt x="284" y="484"/>
                    </a:lnTo>
                    <a:lnTo>
                      <a:pt x="285" y="483"/>
                    </a:lnTo>
                    <a:lnTo>
                      <a:pt x="287" y="481"/>
                    </a:lnTo>
                    <a:lnTo>
                      <a:pt x="288" y="483"/>
                    </a:lnTo>
                    <a:lnTo>
                      <a:pt x="288" y="484"/>
                    </a:lnTo>
                    <a:lnTo>
                      <a:pt x="290" y="486"/>
                    </a:lnTo>
                    <a:lnTo>
                      <a:pt x="291" y="491"/>
                    </a:lnTo>
                    <a:lnTo>
                      <a:pt x="293" y="492"/>
                    </a:lnTo>
                    <a:lnTo>
                      <a:pt x="307" y="510"/>
                    </a:lnTo>
                    <a:lnTo>
                      <a:pt x="306" y="513"/>
                    </a:lnTo>
                    <a:lnTo>
                      <a:pt x="304" y="520"/>
                    </a:lnTo>
                    <a:lnTo>
                      <a:pt x="304" y="528"/>
                    </a:lnTo>
                    <a:lnTo>
                      <a:pt x="304" y="529"/>
                    </a:lnTo>
                    <a:lnTo>
                      <a:pt x="304" y="534"/>
                    </a:lnTo>
                    <a:lnTo>
                      <a:pt x="303" y="537"/>
                    </a:lnTo>
                    <a:lnTo>
                      <a:pt x="303" y="542"/>
                    </a:lnTo>
                    <a:lnTo>
                      <a:pt x="303" y="548"/>
                    </a:lnTo>
                    <a:lnTo>
                      <a:pt x="307" y="553"/>
                    </a:lnTo>
                    <a:lnTo>
                      <a:pt x="307" y="558"/>
                    </a:lnTo>
                    <a:lnTo>
                      <a:pt x="318" y="561"/>
                    </a:lnTo>
                    <a:lnTo>
                      <a:pt x="324" y="561"/>
                    </a:lnTo>
                    <a:lnTo>
                      <a:pt x="330" y="556"/>
                    </a:lnTo>
                    <a:lnTo>
                      <a:pt x="334" y="550"/>
                    </a:lnTo>
                    <a:lnTo>
                      <a:pt x="334" y="552"/>
                    </a:lnTo>
                    <a:lnTo>
                      <a:pt x="340" y="563"/>
                    </a:lnTo>
                    <a:lnTo>
                      <a:pt x="348" y="563"/>
                    </a:lnTo>
                    <a:lnTo>
                      <a:pt x="352" y="558"/>
                    </a:lnTo>
                    <a:lnTo>
                      <a:pt x="353" y="558"/>
                    </a:lnTo>
                    <a:lnTo>
                      <a:pt x="353" y="555"/>
                    </a:lnTo>
                    <a:lnTo>
                      <a:pt x="356" y="555"/>
                    </a:lnTo>
                    <a:lnTo>
                      <a:pt x="368" y="550"/>
                    </a:lnTo>
                    <a:lnTo>
                      <a:pt x="373" y="547"/>
                    </a:lnTo>
                    <a:lnTo>
                      <a:pt x="379" y="544"/>
                    </a:lnTo>
                    <a:lnTo>
                      <a:pt x="382" y="537"/>
                    </a:lnTo>
                    <a:lnTo>
                      <a:pt x="386" y="534"/>
                    </a:lnTo>
                    <a:lnTo>
                      <a:pt x="395" y="526"/>
                    </a:lnTo>
                    <a:lnTo>
                      <a:pt x="402" y="523"/>
                    </a:lnTo>
                    <a:lnTo>
                      <a:pt x="404" y="521"/>
                    </a:lnTo>
                    <a:lnTo>
                      <a:pt x="410" y="520"/>
                    </a:lnTo>
                    <a:lnTo>
                      <a:pt x="413" y="521"/>
                    </a:lnTo>
                    <a:lnTo>
                      <a:pt x="416" y="521"/>
                    </a:lnTo>
                    <a:lnTo>
                      <a:pt x="417" y="524"/>
                    </a:lnTo>
                    <a:lnTo>
                      <a:pt x="422" y="520"/>
                    </a:lnTo>
                    <a:lnTo>
                      <a:pt x="422" y="516"/>
                    </a:lnTo>
                    <a:lnTo>
                      <a:pt x="422" y="513"/>
                    </a:lnTo>
                    <a:lnTo>
                      <a:pt x="425" y="508"/>
                    </a:lnTo>
                    <a:lnTo>
                      <a:pt x="428" y="508"/>
                    </a:lnTo>
                    <a:lnTo>
                      <a:pt x="428" y="505"/>
                    </a:lnTo>
                    <a:lnTo>
                      <a:pt x="431" y="502"/>
                    </a:lnTo>
                    <a:lnTo>
                      <a:pt x="431" y="500"/>
                    </a:lnTo>
                    <a:lnTo>
                      <a:pt x="432" y="499"/>
                    </a:lnTo>
                    <a:lnTo>
                      <a:pt x="434" y="495"/>
                    </a:lnTo>
                    <a:lnTo>
                      <a:pt x="434" y="491"/>
                    </a:lnTo>
                    <a:lnTo>
                      <a:pt x="435" y="487"/>
                    </a:lnTo>
                    <a:lnTo>
                      <a:pt x="437" y="486"/>
                    </a:lnTo>
                    <a:lnTo>
                      <a:pt x="432" y="481"/>
                    </a:lnTo>
                    <a:lnTo>
                      <a:pt x="429" y="481"/>
                    </a:lnTo>
                    <a:lnTo>
                      <a:pt x="426" y="484"/>
                    </a:lnTo>
                    <a:lnTo>
                      <a:pt x="420" y="486"/>
                    </a:lnTo>
                    <a:lnTo>
                      <a:pt x="420" y="484"/>
                    </a:lnTo>
                    <a:lnTo>
                      <a:pt x="413" y="487"/>
                    </a:lnTo>
                    <a:lnTo>
                      <a:pt x="413" y="486"/>
                    </a:lnTo>
                    <a:lnTo>
                      <a:pt x="414" y="483"/>
                    </a:lnTo>
                    <a:lnTo>
                      <a:pt x="414" y="479"/>
                    </a:lnTo>
                    <a:lnTo>
                      <a:pt x="413" y="473"/>
                    </a:lnTo>
                    <a:lnTo>
                      <a:pt x="414" y="467"/>
                    </a:lnTo>
                    <a:lnTo>
                      <a:pt x="408" y="462"/>
                    </a:lnTo>
                    <a:lnTo>
                      <a:pt x="407" y="462"/>
                    </a:lnTo>
                    <a:lnTo>
                      <a:pt x="405" y="455"/>
                    </a:lnTo>
                    <a:lnTo>
                      <a:pt x="398" y="452"/>
                    </a:lnTo>
                    <a:lnTo>
                      <a:pt x="398" y="446"/>
                    </a:lnTo>
                    <a:lnTo>
                      <a:pt x="401" y="441"/>
                    </a:lnTo>
                    <a:lnTo>
                      <a:pt x="407" y="439"/>
                    </a:lnTo>
                    <a:lnTo>
                      <a:pt x="410" y="433"/>
                    </a:lnTo>
                    <a:lnTo>
                      <a:pt x="408" y="427"/>
                    </a:lnTo>
                    <a:lnTo>
                      <a:pt x="405" y="422"/>
                    </a:lnTo>
                    <a:lnTo>
                      <a:pt x="399" y="417"/>
                    </a:lnTo>
                    <a:lnTo>
                      <a:pt x="394" y="417"/>
                    </a:lnTo>
                    <a:lnTo>
                      <a:pt x="388" y="409"/>
                    </a:lnTo>
                    <a:lnTo>
                      <a:pt x="383" y="415"/>
                    </a:lnTo>
                    <a:lnTo>
                      <a:pt x="379" y="412"/>
                    </a:lnTo>
                    <a:lnTo>
                      <a:pt x="374" y="412"/>
                    </a:lnTo>
                    <a:lnTo>
                      <a:pt x="371" y="415"/>
                    </a:lnTo>
                    <a:lnTo>
                      <a:pt x="367" y="414"/>
                    </a:lnTo>
                    <a:lnTo>
                      <a:pt x="370" y="406"/>
                    </a:lnTo>
                    <a:lnTo>
                      <a:pt x="368" y="398"/>
                    </a:lnTo>
                    <a:lnTo>
                      <a:pt x="371" y="391"/>
                    </a:lnTo>
                    <a:lnTo>
                      <a:pt x="373" y="382"/>
                    </a:lnTo>
                    <a:lnTo>
                      <a:pt x="376" y="380"/>
                    </a:lnTo>
                    <a:lnTo>
                      <a:pt x="377" y="382"/>
                    </a:lnTo>
                    <a:lnTo>
                      <a:pt x="383" y="382"/>
                    </a:lnTo>
                    <a:lnTo>
                      <a:pt x="385" y="385"/>
                    </a:lnTo>
                    <a:lnTo>
                      <a:pt x="388" y="385"/>
                    </a:lnTo>
                    <a:lnTo>
                      <a:pt x="388" y="382"/>
                    </a:lnTo>
                    <a:lnTo>
                      <a:pt x="385" y="380"/>
                    </a:lnTo>
                    <a:lnTo>
                      <a:pt x="383" y="380"/>
                    </a:lnTo>
                    <a:lnTo>
                      <a:pt x="383" y="377"/>
                    </a:lnTo>
                    <a:lnTo>
                      <a:pt x="389" y="378"/>
                    </a:lnTo>
                    <a:lnTo>
                      <a:pt x="394" y="380"/>
                    </a:lnTo>
                    <a:lnTo>
                      <a:pt x="395" y="383"/>
                    </a:lnTo>
                    <a:lnTo>
                      <a:pt x="397" y="388"/>
                    </a:lnTo>
                    <a:lnTo>
                      <a:pt x="398" y="390"/>
                    </a:lnTo>
                    <a:lnTo>
                      <a:pt x="399" y="388"/>
                    </a:lnTo>
                    <a:lnTo>
                      <a:pt x="399" y="385"/>
                    </a:lnTo>
                    <a:lnTo>
                      <a:pt x="402" y="385"/>
                    </a:lnTo>
                    <a:lnTo>
                      <a:pt x="407" y="385"/>
                    </a:lnTo>
                    <a:lnTo>
                      <a:pt x="414" y="380"/>
                    </a:lnTo>
                    <a:lnTo>
                      <a:pt x="416" y="377"/>
                    </a:lnTo>
                    <a:lnTo>
                      <a:pt x="420" y="374"/>
                    </a:lnTo>
                    <a:lnTo>
                      <a:pt x="422" y="372"/>
                    </a:lnTo>
                    <a:lnTo>
                      <a:pt x="423" y="372"/>
                    </a:lnTo>
                    <a:lnTo>
                      <a:pt x="425" y="372"/>
                    </a:lnTo>
                    <a:lnTo>
                      <a:pt x="425" y="367"/>
                    </a:lnTo>
                    <a:lnTo>
                      <a:pt x="434" y="367"/>
                    </a:lnTo>
                    <a:lnTo>
                      <a:pt x="437" y="367"/>
                    </a:lnTo>
                    <a:lnTo>
                      <a:pt x="440" y="367"/>
                    </a:lnTo>
                    <a:lnTo>
                      <a:pt x="450" y="364"/>
                    </a:lnTo>
                    <a:lnTo>
                      <a:pt x="456" y="366"/>
                    </a:lnTo>
                    <a:lnTo>
                      <a:pt x="460" y="362"/>
                    </a:lnTo>
                    <a:lnTo>
                      <a:pt x="465" y="362"/>
                    </a:lnTo>
                    <a:lnTo>
                      <a:pt x="472" y="364"/>
                    </a:lnTo>
                    <a:lnTo>
                      <a:pt x="478" y="361"/>
                    </a:lnTo>
                    <a:lnTo>
                      <a:pt x="495" y="354"/>
                    </a:lnTo>
                    <a:lnTo>
                      <a:pt x="499" y="353"/>
                    </a:lnTo>
                    <a:lnTo>
                      <a:pt x="511" y="334"/>
                    </a:lnTo>
                    <a:lnTo>
                      <a:pt x="515" y="329"/>
                    </a:lnTo>
                    <a:lnTo>
                      <a:pt x="514" y="314"/>
                    </a:lnTo>
                    <a:lnTo>
                      <a:pt x="509" y="314"/>
                    </a:lnTo>
                    <a:lnTo>
                      <a:pt x="505" y="308"/>
                    </a:lnTo>
                    <a:lnTo>
                      <a:pt x="497" y="297"/>
                    </a:lnTo>
                    <a:lnTo>
                      <a:pt x="500" y="292"/>
                    </a:lnTo>
                    <a:lnTo>
                      <a:pt x="505" y="286"/>
                    </a:lnTo>
                    <a:lnTo>
                      <a:pt x="517" y="268"/>
                    </a:lnTo>
                    <a:lnTo>
                      <a:pt x="517" y="262"/>
                    </a:lnTo>
                    <a:lnTo>
                      <a:pt x="520" y="260"/>
                    </a:lnTo>
                    <a:lnTo>
                      <a:pt x="527" y="252"/>
                    </a:lnTo>
                    <a:lnTo>
                      <a:pt x="533" y="242"/>
                    </a:lnTo>
                    <a:lnTo>
                      <a:pt x="533" y="237"/>
                    </a:lnTo>
                    <a:lnTo>
                      <a:pt x="538" y="236"/>
                    </a:lnTo>
                    <a:lnTo>
                      <a:pt x="538" y="226"/>
                    </a:lnTo>
                    <a:lnTo>
                      <a:pt x="542" y="223"/>
                    </a:lnTo>
                    <a:lnTo>
                      <a:pt x="548" y="226"/>
                    </a:lnTo>
                    <a:lnTo>
                      <a:pt x="548" y="221"/>
                    </a:lnTo>
                    <a:lnTo>
                      <a:pt x="554" y="221"/>
                    </a:lnTo>
                    <a:lnTo>
                      <a:pt x="564" y="204"/>
                    </a:lnTo>
                    <a:lnTo>
                      <a:pt x="557" y="194"/>
                    </a:lnTo>
                    <a:lnTo>
                      <a:pt x="552" y="185"/>
                    </a:lnTo>
                    <a:lnTo>
                      <a:pt x="554" y="178"/>
                    </a:lnTo>
                    <a:lnTo>
                      <a:pt x="557" y="172"/>
                    </a:lnTo>
                    <a:lnTo>
                      <a:pt x="561" y="167"/>
                    </a:lnTo>
                    <a:lnTo>
                      <a:pt x="566" y="162"/>
                    </a:lnTo>
                    <a:lnTo>
                      <a:pt x="566" y="161"/>
                    </a:lnTo>
                    <a:lnTo>
                      <a:pt x="560" y="156"/>
                    </a:lnTo>
                    <a:lnTo>
                      <a:pt x="560" y="153"/>
                    </a:lnTo>
                    <a:lnTo>
                      <a:pt x="573" y="143"/>
                    </a:lnTo>
                    <a:lnTo>
                      <a:pt x="575" y="137"/>
                    </a:lnTo>
                    <a:lnTo>
                      <a:pt x="566" y="137"/>
                    </a:lnTo>
                    <a:lnTo>
                      <a:pt x="560" y="133"/>
                    </a:lnTo>
                    <a:lnTo>
                      <a:pt x="554" y="124"/>
                    </a:lnTo>
                    <a:lnTo>
                      <a:pt x="543" y="120"/>
                    </a:lnTo>
                    <a:lnTo>
                      <a:pt x="538" y="114"/>
                    </a:lnTo>
                    <a:lnTo>
                      <a:pt x="535" y="114"/>
                    </a:lnTo>
                    <a:lnTo>
                      <a:pt x="530" y="116"/>
                    </a:lnTo>
                    <a:lnTo>
                      <a:pt x="523" y="119"/>
                    </a:lnTo>
                    <a:lnTo>
                      <a:pt x="520" y="119"/>
                    </a:lnTo>
                    <a:lnTo>
                      <a:pt x="517" y="122"/>
                    </a:lnTo>
                    <a:lnTo>
                      <a:pt x="518" y="128"/>
                    </a:lnTo>
                    <a:lnTo>
                      <a:pt x="508" y="135"/>
                    </a:lnTo>
                    <a:lnTo>
                      <a:pt x="495" y="141"/>
                    </a:lnTo>
                    <a:lnTo>
                      <a:pt x="495" y="146"/>
                    </a:lnTo>
                    <a:lnTo>
                      <a:pt x="492" y="149"/>
                    </a:lnTo>
                    <a:lnTo>
                      <a:pt x="471" y="170"/>
                    </a:lnTo>
                    <a:lnTo>
                      <a:pt x="451" y="169"/>
                    </a:lnTo>
                    <a:lnTo>
                      <a:pt x="444" y="165"/>
                    </a:lnTo>
                    <a:lnTo>
                      <a:pt x="425" y="157"/>
                    </a:lnTo>
                    <a:lnTo>
                      <a:pt x="417" y="154"/>
                    </a:lnTo>
                    <a:lnTo>
                      <a:pt x="408" y="154"/>
                    </a:lnTo>
                    <a:lnTo>
                      <a:pt x="402" y="157"/>
                    </a:lnTo>
                    <a:lnTo>
                      <a:pt x="398" y="170"/>
                    </a:lnTo>
                    <a:lnTo>
                      <a:pt x="398" y="177"/>
                    </a:lnTo>
                    <a:lnTo>
                      <a:pt x="401" y="181"/>
                    </a:lnTo>
                    <a:lnTo>
                      <a:pt x="408" y="189"/>
                    </a:lnTo>
                    <a:lnTo>
                      <a:pt x="413" y="191"/>
                    </a:lnTo>
                    <a:lnTo>
                      <a:pt x="416" y="194"/>
                    </a:lnTo>
                    <a:lnTo>
                      <a:pt x="414" y="207"/>
                    </a:lnTo>
                    <a:lnTo>
                      <a:pt x="413" y="217"/>
                    </a:lnTo>
                    <a:lnTo>
                      <a:pt x="411" y="218"/>
                    </a:lnTo>
                    <a:lnTo>
                      <a:pt x="410" y="210"/>
                    </a:lnTo>
                    <a:lnTo>
                      <a:pt x="407" y="207"/>
                    </a:lnTo>
                    <a:lnTo>
                      <a:pt x="404" y="210"/>
                    </a:lnTo>
                    <a:lnTo>
                      <a:pt x="402" y="218"/>
                    </a:lnTo>
                    <a:lnTo>
                      <a:pt x="389" y="221"/>
                    </a:lnTo>
                    <a:lnTo>
                      <a:pt x="388" y="226"/>
                    </a:lnTo>
                    <a:lnTo>
                      <a:pt x="380" y="229"/>
                    </a:lnTo>
                    <a:lnTo>
                      <a:pt x="370" y="228"/>
                    </a:lnTo>
                    <a:lnTo>
                      <a:pt x="361" y="225"/>
                    </a:lnTo>
                    <a:lnTo>
                      <a:pt x="356" y="231"/>
                    </a:lnTo>
                    <a:lnTo>
                      <a:pt x="359" y="247"/>
                    </a:lnTo>
                    <a:lnTo>
                      <a:pt x="359" y="255"/>
                    </a:lnTo>
                    <a:lnTo>
                      <a:pt x="351" y="255"/>
                    </a:lnTo>
                    <a:lnTo>
                      <a:pt x="339" y="250"/>
                    </a:lnTo>
                    <a:lnTo>
                      <a:pt x="331" y="252"/>
                    </a:lnTo>
                    <a:lnTo>
                      <a:pt x="318" y="253"/>
                    </a:lnTo>
                    <a:lnTo>
                      <a:pt x="313" y="245"/>
                    </a:lnTo>
                    <a:lnTo>
                      <a:pt x="282" y="241"/>
                    </a:lnTo>
                    <a:lnTo>
                      <a:pt x="281" y="237"/>
                    </a:lnTo>
                    <a:lnTo>
                      <a:pt x="281" y="231"/>
                    </a:lnTo>
                    <a:lnTo>
                      <a:pt x="261" y="233"/>
                    </a:lnTo>
                    <a:lnTo>
                      <a:pt x="253" y="229"/>
                    </a:lnTo>
                    <a:lnTo>
                      <a:pt x="254" y="226"/>
                    </a:lnTo>
                    <a:lnTo>
                      <a:pt x="257" y="210"/>
                    </a:lnTo>
                    <a:lnTo>
                      <a:pt x="261" y="201"/>
                    </a:lnTo>
                    <a:lnTo>
                      <a:pt x="261" y="196"/>
                    </a:lnTo>
                    <a:lnTo>
                      <a:pt x="267" y="191"/>
                    </a:lnTo>
                    <a:lnTo>
                      <a:pt x="270" y="193"/>
                    </a:lnTo>
                    <a:lnTo>
                      <a:pt x="272" y="185"/>
                    </a:lnTo>
                    <a:lnTo>
                      <a:pt x="276" y="189"/>
                    </a:lnTo>
                    <a:lnTo>
                      <a:pt x="282" y="181"/>
                    </a:lnTo>
                    <a:lnTo>
                      <a:pt x="278" y="178"/>
                    </a:lnTo>
                    <a:lnTo>
                      <a:pt x="278" y="177"/>
                    </a:lnTo>
                    <a:lnTo>
                      <a:pt x="278" y="175"/>
                    </a:lnTo>
                    <a:lnTo>
                      <a:pt x="279" y="167"/>
                    </a:lnTo>
                    <a:lnTo>
                      <a:pt x="278" y="161"/>
                    </a:lnTo>
                    <a:lnTo>
                      <a:pt x="278" y="159"/>
                    </a:lnTo>
                    <a:lnTo>
                      <a:pt x="279" y="162"/>
                    </a:lnTo>
                    <a:lnTo>
                      <a:pt x="284" y="164"/>
                    </a:lnTo>
                    <a:lnTo>
                      <a:pt x="284" y="157"/>
                    </a:lnTo>
                    <a:lnTo>
                      <a:pt x="281" y="148"/>
                    </a:lnTo>
                    <a:lnTo>
                      <a:pt x="285" y="143"/>
                    </a:lnTo>
                    <a:lnTo>
                      <a:pt x="288" y="146"/>
                    </a:lnTo>
                    <a:lnTo>
                      <a:pt x="294" y="146"/>
                    </a:lnTo>
                    <a:lnTo>
                      <a:pt x="300" y="146"/>
                    </a:lnTo>
                    <a:lnTo>
                      <a:pt x="310" y="132"/>
                    </a:lnTo>
                    <a:lnTo>
                      <a:pt x="322" y="125"/>
                    </a:lnTo>
                    <a:lnTo>
                      <a:pt x="324" y="127"/>
                    </a:lnTo>
                    <a:lnTo>
                      <a:pt x="327" y="127"/>
                    </a:lnTo>
                    <a:lnTo>
                      <a:pt x="330" y="125"/>
                    </a:lnTo>
                    <a:lnTo>
                      <a:pt x="333" y="117"/>
                    </a:lnTo>
                    <a:lnTo>
                      <a:pt x="331" y="111"/>
                    </a:lnTo>
                    <a:lnTo>
                      <a:pt x="334" y="106"/>
                    </a:lnTo>
                    <a:lnTo>
                      <a:pt x="337" y="92"/>
                    </a:lnTo>
                    <a:lnTo>
                      <a:pt x="345" y="77"/>
                    </a:lnTo>
                    <a:lnTo>
                      <a:pt x="348" y="69"/>
                    </a:lnTo>
                    <a:lnTo>
                      <a:pt x="346" y="61"/>
                    </a:lnTo>
                    <a:lnTo>
                      <a:pt x="340" y="56"/>
                    </a:lnTo>
                    <a:lnTo>
                      <a:pt x="336" y="56"/>
                    </a:lnTo>
                    <a:lnTo>
                      <a:pt x="330" y="53"/>
                    </a:lnTo>
                    <a:lnTo>
                      <a:pt x="315" y="53"/>
                    </a:lnTo>
                    <a:lnTo>
                      <a:pt x="310" y="55"/>
                    </a:lnTo>
                    <a:lnTo>
                      <a:pt x="302" y="64"/>
                    </a:lnTo>
                    <a:lnTo>
                      <a:pt x="302" y="72"/>
                    </a:lnTo>
                    <a:lnTo>
                      <a:pt x="303" y="80"/>
                    </a:lnTo>
                    <a:lnTo>
                      <a:pt x="303" y="85"/>
                    </a:lnTo>
                    <a:lnTo>
                      <a:pt x="299" y="93"/>
                    </a:lnTo>
                    <a:lnTo>
                      <a:pt x="296" y="96"/>
                    </a:lnTo>
                    <a:lnTo>
                      <a:pt x="294" y="100"/>
                    </a:lnTo>
                    <a:lnTo>
                      <a:pt x="290" y="100"/>
                    </a:lnTo>
                    <a:lnTo>
                      <a:pt x="276" y="98"/>
                    </a:lnTo>
                    <a:lnTo>
                      <a:pt x="275" y="77"/>
                    </a:lnTo>
                    <a:lnTo>
                      <a:pt x="282" y="55"/>
                    </a:lnTo>
                    <a:lnTo>
                      <a:pt x="287" y="39"/>
                    </a:lnTo>
                    <a:lnTo>
                      <a:pt x="282" y="36"/>
                    </a:lnTo>
                    <a:lnTo>
                      <a:pt x="282" y="32"/>
                    </a:lnTo>
                    <a:lnTo>
                      <a:pt x="272" y="31"/>
                    </a:lnTo>
                    <a:lnTo>
                      <a:pt x="267" y="29"/>
                    </a:lnTo>
                    <a:lnTo>
                      <a:pt x="264" y="29"/>
                    </a:lnTo>
                    <a:lnTo>
                      <a:pt x="261" y="50"/>
                    </a:lnTo>
                    <a:lnTo>
                      <a:pt x="258" y="61"/>
                    </a:lnTo>
                    <a:lnTo>
                      <a:pt x="258" y="64"/>
                    </a:lnTo>
                    <a:lnTo>
                      <a:pt x="255" y="80"/>
                    </a:lnTo>
                    <a:lnTo>
                      <a:pt x="250" y="84"/>
                    </a:lnTo>
                    <a:lnTo>
                      <a:pt x="251" y="53"/>
                    </a:lnTo>
                    <a:lnTo>
                      <a:pt x="250" y="47"/>
                    </a:lnTo>
                    <a:lnTo>
                      <a:pt x="251" y="45"/>
                    </a:lnTo>
                    <a:lnTo>
                      <a:pt x="254" y="44"/>
                    </a:lnTo>
                    <a:lnTo>
                      <a:pt x="251" y="32"/>
                    </a:lnTo>
                    <a:lnTo>
                      <a:pt x="263" y="26"/>
                    </a:lnTo>
                    <a:lnTo>
                      <a:pt x="264" y="8"/>
                    </a:lnTo>
                    <a:lnTo>
                      <a:pt x="232" y="0"/>
                    </a:lnTo>
                    <a:lnTo>
                      <a:pt x="230" y="2"/>
                    </a:lnTo>
                    <a:lnTo>
                      <a:pt x="232" y="34"/>
                    </a:lnTo>
                    <a:lnTo>
                      <a:pt x="244" y="40"/>
                    </a:lnTo>
                    <a:lnTo>
                      <a:pt x="242" y="50"/>
                    </a:lnTo>
                    <a:lnTo>
                      <a:pt x="236" y="50"/>
                    </a:lnTo>
                    <a:lnTo>
                      <a:pt x="202" y="48"/>
                    </a:lnTo>
                    <a:lnTo>
                      <a:pt x="189" y="77"/>
                    </a:lnTo>
                    <a:lnTo>
                      <a:pt x="183" y="101"/>
                    </a:lnTo>
                    <a:lnTo>
                      <a:pt x="193" y="127"/>
                    </a:lnTo>
                    <a:lnTo>
                      <a:pt x="207" y="137"/>
                    </a:lnTo>
                    <a:lnTo>
                      <a:pt x="211" y="169"/>
                    </a:lnTo>
                    <a:lnTo>
                      <a:pt x="205" y="178"/>
                    </a:lnTo>
                    <a:lnTo>
                      <a:pt x="236" y="205"/>
                    </a:lnTo>
                    <a:lnTo>
                      <a:pt x="233" y="221"/>
                    </a:lnTo>
                    <a:lnTo>
                      <a:pt x="223" y="229"/>
                    </a:lnTo>
                    <a:lnTo>
                      <a:pt x="205" y="229"/>
                    </a:lnTo>
                    <a:lnTo>
                      <a:pt x="201" y="234"/>
                    </a:lnTo>
                    <a:lnTo>
                      <a:pt x="199" y="241"/>
                    </a:lnTo>
                    <a:lnTo>
                      <a:pt x="205" y="245"/>
                    </a:lnTo>
                    <a:lnTo>
                      <a:pt x="201" y="253"/>
                    </a:lnTo>
                    <a:lnTo>
                      <a:pt x="204" y="262"/>
                    </a:lnTo>
                    <a:lnTo>
                      <a:pt x="199" y="281"/>
                    </a:lnTo>
                    <a:lnTo>
                      <a:pt x="195" y="292"/>
                    </a:lnTo>
                    <a:lnTo>
                      <a:pt x="196" y="305"/>
                    </a:lnTo>
                    <a:lnTo>
                      <a:pt x="193" y="305"/>
                    </a:lnTo>
                    <a:lnTo>
                      <a:pt x="183" y="295"/>
                    </a:lnTo>
                    <a:lnTo>
                      <a:pt x="178" y="287"/>
                    </a:lnTo>
                    <a:lnTo>
                      <a:pt x="172" y="286"/>
                    </a:lnTo>
                    <a:lnTo>
                      <a:pt x="156" y="266"/>
                    </a:lnTo>
                    <a:lnTo>
                      <a:pt x="149" y="268"/>
                    </a:lnTo>
                    <a:lnTo>
                      <a:pt x="138" y="260"/>
                    </a:lnTo>
                    <a:lnTo>
                      <a:pt x="132" y="253"/>
                    </a:lnTo>
                    <a:lnTo>
                      <a:pt x="125" y="252"/>
                    </a:lnTo>
                    <a:lnTo>
                      <a:pt x="117" y="253"/>
                    </a:lnTo>
                    <a:lnTo>
                      <a:pt x="110" y="262"/>
                    </a:lnTo>
                    <a:lnTo>
                      <a:pt x="100" y="266"/>
                    </a:lnTo>
                    <a:lnTo>
                      <a:pt x="92" y="266"/>
                    </a:lnTo>
                    <a:lnTo>
                      <a:pt x="88" y="265"/>
                    </a:lnTo>
                    <a:lnTo>
                      <a:pt x="85" y="266"/>
                    </a:lnTo>
                    <a:lnTo>
                      <a:pt x="82" y="266"/>
                    </a:lnTo>
                    <a:lnTo>
                      <a:pt x="77" y="271"/>
                    </a:lnTo>
                    <a:lnTo>
                      <a:pt x="70" y="282"/>
                    </a:lnTo>
                    <a:lnTo>
                      <a:pt x="65" y="290"/>
                    </a:lnTo>
                    <a:lnTo>
                      <a:pt x="61" y="298"/>
                    </a:lnTo>
                    <a:lnTo>
                      <a:pt x="60" y="300"/>
                    </a:lnTo>
                    <a:lnTo>
                      <a:pt x="58" y="300"/>
                    </a:lnTo>
                    <a:lnTo>
                      <a:pt x="61" y="303"/>
                    </a:lnTo>
                    <a:lnTo>
                      <a:pt x="61" y="305"/>
                    </a:lnTo>
                    <a:lnTo>
                      <a:pt x="58" y="316"/>
                    </a:lnTo>
                    <a:lnTo>
                      <a:pt x="52" y="318"/>
                    </a:lnTo>
                    <a:lnTo>
                      <a:pt x="51" y="319"/>
                    </a:lnTo>
                    <a:lnTo>
                      <a:pt x="46" y="322"/>
                    </a:lnTo>
                    <a:lnTo>
                      <a:pt x="40" y="324"/>
                    </a:lnTo>
                    <a:lnTo>
                      <a:pt x="39" y="324"/>
                    </a:lnTo>
                    <a:lnTo>
                      <a:pt x="37" y="324"/>
                    </a:lnTo>
                    <a:lnTo>
                      <a:pt x="36" y="324"/>
                    </a:lnTo>
                    <a:lnTo>
                      <a:pt x="34" y="326"/>
                    </a:lnTo>
                    <a:lnTo>
                      <a:pt x="33" y="326"/>
                    </a:lnTo>
                    <a:lnTo>
                      <a:pt x="33" y="327"/>
                    </a:lnTo>
                    <a:lnTo>
                      <a:pt x="30" y="326"/>
                    </a:lnTo>
                    <a:lnTo>
                      <a:pt x="27" y="327"/>
                    </a:lnTo>
                    <a:lnTo>
                      <a:pt x="22" y="326"/>
                    </a:lnTo>
                    <a:lnTo>
                      <a:pt x="21" y="327"/>
                    </a:lnTo>
                    <a:lnTo>
                      <a:pt x="19" y="327"/>
                    </a:lnTo>
                    <a:lnTo>
                      <a:pt x="16" y="327"/>
                    </a:lnTo>
                    <a:lnTo>
                      <a:pt x="15" y="327"/>
                    </a:lnTo>
                    <a:lnTo>
                      <a:pt x="11" y="330"/>
                    </a:lnTo>
                    <a:lnTo>
                      <a:pt x="9" y="329"/>
                    </a:lnTo>
                    <a:lnTo>
                      <a:pt x="8" y="332"/>
                    </a:lnTo>
                    <a:lnTo>
                      <a:pt x="6" y="332"/>
                    </a:lnTo>
                    <a:lnTo>
                      <a:pt x="5" y="335"/>
                    </a:lnTo>
                    <a:lnTo>
                      <a:pt x="3" y="335"/>
                    </a:lnTo>
                    <a:lnTo>
                      <a:pt x="3" y="338"/>
                    </a:lnTo>
                    <a:lnTo>
                      <a:pt x="0" y="3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628"/>
                  </a:gs>
                  <a:gs pos="50000">
                    <a:srgbClr val="00CC99"/>
                  </a:gs>
                  <a:gs pos="100000">
                    <a:srgbClr val="003628"/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8" name="Freeform 81"/>
              <p:cNvSpPr>
                <a:spLocks/>
              </p:cNvSpPr>
              <p:nvPr/>
            </p:nvSpPr>
            <p:spPr bwMode="auto">
              <a:xfrm>
                <a:off x="3092" y="2540"/>
                <a:ext cx="264" cy="389"/>
              </a:xfrm>
              <a:custGeom>
                <a:avLst/>
                <a:gdLst>
                  <a:gd name="T0" fmla="*/ 42 w 233"/>
                  <a:gd name="T1" fmla="*/ 270 h 350"/>
                  <a:gd name="T2" fmla="*/ 52 w 233"/>
                  <a:gd name="T3" fmla="*/ 379 h 350"/>
                  <a:gd name="T4" fmla="*/ 42 w 233"/>
                  <a:gd name="T5" fmla="*/ 446 h 350"/>
                  <a:gd name="T6" fmla="*/ 52 w 233"/>
                  <a:gd name="T7" fmla="*/ 470 h 350"/>
                  <a:gd name="T8" fmla="*/ 76 w 233"/>
                  <a:gd name="T9" fmla="*/ 508 h 350"/>
                  <a:gd name="T10" fmla="*/ 97 w 233"/>
                  <a:gd name="T11" fmla="*/ 543 h 350"/>
                  <a:gd name="T12" fmla="*/ 122 w 233"/>
                  <a:gd name="T13" fmla="*/ 577 h 350"/>
                  <a:gd name="T14" fmla="*/ 138 w 233"/>
                  <a:gd name="T15" fmla="*/ 636 h 350"/>
                  <a:gd name="T16" fmla="*/ 171 w 233"/>
                  <a:gd name="T17" fmla="*/ 664 h 350"/>
                  <a:gd name="T18" fmla="*/ 211 w 233"/>
                  <a:gd name="T19" fmla="*/ 688 h 350"/>
                  <a:gd name="T20" fmla="*/ 231 w 233"/>
                  <a:gd name="T21" fmla="*/ 696 h 350"/>
                  <a:gd name="T22" fmla="*/ 255 w 233"/>
                  <a:gd name="T23" fmla="*/ 695 h 350"/>
                  <a:gd name="T24" fmla="*/ 270 w 233"/>
                  <a:gd name="T25" fmla="*/ 722 h 350"/>
                  <a:gd name="T26" fmla="*/ 258 w 233"/>
                  <a:gd name="T27" fmla="*/ 749 h 350"/>
                  <a:gd name="T28" fmla="*/ 238 w 233"/>
                  <a:gd name="T29" fmla="*/ 786 h 350"/>
                  <a:gd name="T30" fmla="*/ 244 w 233"/>
                  <a:gd name="T31" fmla="*/ 835 h 350"/>
                  <a:gd name="T32" fmla="*/ 239 w 233"/>
                  <a:gd name="T33" fmla="*/ 858 h 350"/>
                  <a:gd name="T34" fmla="*/ 244 w 233"/>
                  <a:gd name="T35" fmla="*/ 874 h 350"/>
                  <a:gd name="T36" fmla="*/ 238 w 233"/>
                  <a:gd name="T37" fmla="*/ 882 h 350"/>
                  <a:gd name="T38" fmla="*/ 228 w 233"/>
                  <a:gd name="T39" fmla="*/ 927 h 350"/>
                  <a:gd name="T40" fmla="*/ 211 w 233"/>
                  <a:gd name="T41" fmla="*/ 927 h 350"/>
                  <a:gd name="T42" fmla="*/ 194 w 233"/>
                  <a:gd name="T43" fmla="*/ 939 h 350"/>
                  <a:gd name="T44" fmla="*/ 180 w 233"/>
                  <a:gd name="T45" fmla="*/ 958 h 350"/>
                  <a:gd name="T46" fmla="*/ 138 w 233"/>
                  <a:gd name="T47" fmla="*/ 1000 h 350"/>
                  <a:gd name="T48" fmla="*/ 124 w 233"/>
                  <a:gd name="T49" fmla="*/ 1009 h 350"/>
                  <a:gd name="T50" fmla="*/ 86 w 233"/>
                  <a:gd name="T51" fmla="*/ 1031 h 350"/>
                  <a:gd name="T52" fmla="*/ 85 w 233"/>
                  <a:gd name="T53" fmla="*/ 1044 h 350"/>
                  <a:gd name="T54" fmla="*/ 110 w 233"/>
                  <a:gd name="T55" fmla="*/ 1051 h 350"/>
                  <a:gd name="T56" fmla="*/ 142 w 233"/>
                  <a:gd name="T57" fmla="*/ 1063 h 350"/>
                  <a:gd name="T58" fmla="*/ 180 w 233"/>
                  <a:gd name="T59" fmla="*/ 1060 h 350"/>
                  <a:gd name="T60" fmla="*/ 206 w 233"/>
                  <a:gd name="T61" fmla="*/ 1094 h 350"/>
                  <a:gd name="T62" fmla="*/ 228 w 233"/>
                  <a:gd name="T63" fmla="*/ 1100 h 350"/>
                  <a:gd name="T64" fmla="*/ 264 w 233"/>
                  <a:gd name="T65" fmla="*/ 1044 h 350"/>
                  <a:gd name="T66" fmla="*/ 324 w 233"/>
                  <a:gd name="T67" fmla="*/ 998 h 350"/>
                  <a:gd name="T68" fmla="*/ 363 w 233"/>
                  <a:gd name="T69" fmla="*/ 998 h 350"/>
                  <a:gd name="T70" fmla="*/ 448 w 233"/>
                  <a:gd name="T71" fmla="*/ 954 h 350"/>
                  <a:gd name="T72" fmla="*/ 534 w 233"/>
                  <a:gd name="T73" fmla="*/ 976 h 350"/>
                  <a:gd name="T74" fmla="*/ 666 w 233"/>
                  <a:gd name="T75" fmla="*/ 1060 h 350"/>
                  <a:gd name="T76" fmla="*/ 751 w 233"/>
                  <a:gd name="T77" fmla="*/ 1115 h 350"/>
                  <a:gd name="T78" fmla="*/ 776 w 233"/>
                  <a:gd name="T79" fmla="*/ 1040 h 350"/>
                  <a:gd name="T80" fmla="*/ 795 w 233"/>
                  <a:gd name="T81" fmla="*/ 927 h 350"/>
                  <a:gd name="T82" fmla="*/ 795 w 233"/>
                  <a:gd name="T83" fmla="*/ 878 h 350"/>
                  <a:gd name="T84" fmla="*/ 920 w 233"/>
                  <a:gd name="T85" fmla="*/ 797 h 350"/>
                  <a:gd name="T86" fmla="*/ 809 w 233"/>
                  <a:gd name="T87" fmla="*/ 580 h 350"/>
                  <a:gd name="T88" fmla="*/ 734 w 233"/>
                  <a:gd name="T89" fmla="*/ 392 h 350"/>
                  <a:gd name="T90" fmla="*/ 687 w 233"/>
                  <a:gd name="T91" fmla="*/ 278 h 350"/>
                  <a:gd name="T92" fmla="*/ 605 w 233"/>
                  <a:gd name="T93" fmla="*/ 270 h 350"/>
                  <a:gd name="T94" fmla="*/ 557 w 233"/>
                  <a:gd name="T95" fmla="*/ 189 h 350"/>
                  <a:gd name="T96" fmla="*/ 466 w 233"/>
                  <a:gd name="T97" fmla="*/ 169 h 350"/>
                  <a:gd name="T98" fmla="*/ 394 w 233"/>
                  <a:gd name="T99" fmla="*/ 202 h 350"/>
                  <a:gd name="T100" fmla="*/ 339 w 233"/>
                  <a:gd name="T101" fmla="*/ 174 h 350"/>
                  <a:gd name="T102" fmla="*/ 339 w 233"/>
                  <a:gd name="T103" fmla="*/ 67 h 350"/>
                  <a:gd name="T104" fmla="*/ 171 w 233"/>
                  <a:gd name="T105" fmla="*/ 18 h 350"/>
                  <a:gd name="T106" fmla="*/ 109 w 233"/>
                  <a:gd name="T107" fmla="*/ 4 h 350"/>
                  <a:gd name="T108" fmla="*/ 97 w 233"/>
                  <a:gd name="T109" fmla="*/ 49 h 350"/>
                  <a:gd name="T110" fmla="*/ 97 w 233"/>
                  <a:gd name="T111" fmla="*/ 166 h 350"/>
                  <a:gd name="T112" fmla="*/ 122 w 233"/>
                  <a:gd name="T113" fmla="*/ 215 h 350"/>
                  <a:gd name="T114" fmla="*/ 59 w 233"/>
                  <a:gd name="T115" fmla="*/ 223 h 350"/>
                  <a:gd name="T116" fmla="*/ 42 w 233"/>
                  <a:gd name="T117" fmla="*/ 202 h 350"/>
                  <a:gd name="T118" fmla="*/ 3 w 233"/>
                  <a:gd name="T119" fmla="*/ 184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3"/>
                  <a:gd name="T181" fmla="*/ 0 h 350"/>
                  <a:gd name="T182" fmla="*/ 233 w 233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3" h="350">
                    <a:moveTo>
                      <a:pt x="0" y="60"/>
                    </a:moveTo>
                    <a:lnTo>
                      <a:pt x="3" y="68"/>
                    </a:lnTo>
                    <a:lnTo>
                      <a:pt x="11" y="85"/>
                    </a:lnTo>
                    <a:lnTo>
                      <a:pt x="13" y="111"/>
                    </a:lnTo>
                    <a:lnTo>
                      <a:pt x="12" y="114"/>
                    </a:lnTo>
                    <a:lnTo>
                      <a:pt x="13" y="119"/>
                    </a:lnTo>
                    <a:lnTo>
                      <a:pt x="12" y="125"/>
                    </a:lnTo>
                    <a:lnTo>
                      <a:pt x="12" y="129"/>
                    </a:lnTo>
                    <a:lnTo>
                      <a:pt x="11" y="140"/>
                    </a:lnTo>
                    <a:lnTo>
                      <a:pt x="12" y="145"/>
                    </a:lnTo>
                    <a:lnTo>
                      <a:pt x="13" y="146"/>
                    </a:lnTo>
                    <a:lnTo>
                      <a:pt x="13" y="148"/>
                    </a:lnTo>
                    <a:lnTo>
                      <a:pt x="16" y="153"/>
                    </a:lnTo>
                    <a:lnTo>
                      <a:pt x="18" y="157"/>
                    </a:lnTo>
                    <a:lnTo>
                      <a:pt x="19" y="159"/>
                    </a:lnTo>
                    <a:lnTo>
                      <a:pt x="24" y="169"/>
                    </a:lnTo>
                    <a:lnTo>
                      <a:pt x="25" y="169"/>
                    </a:lnTo>
                    <a:lnTo>
                      <a:pt x="25" y="170"/>
                    </a:lnTo>
                    <a:lnTo>
                      <a:pt x="28" y="175"/>
                    </a:lnTo>
                    <a:lnTo>
                      <a:pt x="28" y="177"/>
                    </a:lnTo>
                    <a:lnTo>
                      <a:pt x="30" y="180"/>
                    </a:lnTo>
                    <a:lnTo>
                      <a:pt x="34" y="193"/>
                    </a:lnTo>
                    <a:lnTo>
                      <a:pt x="36" y="196"/>
                    </a:lnTo>
                    <a:lnTo>
                      <a:pt x="34" y="199"/>
                    </a:lnTo>
                    <a:lnTo>
                      <a:pt x="36" y="201"/>
                    </a:lnTo>
                    <a:lnTo>
                      <a:pt x="40" y="206"/>
                    </a:lnTo>
                    <a:lnTo>
                      <a:pt x="43" y="207"/>
                    </a:lnTo>
                    <a:lnTo>
                      <a:pt x="51" y="212"/>
                    </a:lnTo>
                    <a:lnTo>
                      <a:pt x="54" y="215"/>
                    </a:lnTo>
                    <a:lnTo>
                      <a:pt x="54" y="214"/>
                    </a:lnTo>
                    <a:lnTo>
                      <a:pt x="55" y="215"/>
                    </a:lnTo>
                    <a:lnTo>
                      <a:pt x="57" y="217"/>
                    </a:lnTo>
                    <a:lnTo>
                      <a:pt x="58" y="218"/>
                    </a:lnTo>
                    <a:lnTo>
                      <a:pt x="61" y="218"/>
                    </a:lnTo>
                    <a:lnTo>
                      <a:pt x="61" y="217"/>
                    </a:lnTo>
                    <a:lnTo>
                      <a:pt x="64" y="217"/>
                    </a:lnTo>
                    <a:lnTo>
                      <a:pt x="67" y="223"/>
                    </a:lnTo>
                    <a:lnTo>
                      <a:pt x="67" y="225"/>
                    </a:lnTo>
                    <a:lnTo>
                      <a:pt x="68" y="226"/>
                    </a:lnTo>
                    <a:lnTo>
                      <a:pt x="67" y="230"/>
                    </a:lnTo>
                    <a:lnTo>
                      <a:pt x="65" y="233"/>
                    </a:lnTo>
                    <a:lnTo>
                      <a:pt x="65" y="234"/>
                    </a:lnTo>
                    <a:lnTo>
                      <a:pt x="61" y="241"/>
                    </a:lnTo>
                    <a:lnTo>
                      <a:pt x="61" y="244"/>
                    </a:lnTo>
                    <a:lnTo>
                      <a:pt x="60" y="246"/>
                    </a:lnTo>
                    <a:lnTo>
                      <a:pt x="62" y="250"/>
                    </a:lnTo>
                    <a:lnTo>
                      <a:pt x="64" y="257"/>
                    </a:lnTo>
                    <a:lnTo>
                      <a:pt x="62" y="262"/>
                    </a:lnTo>
                    <a:lnTo>
                      <a:pt x="64" y="263"/>
                    </a:lnTo>
                    <a:lnTo>
                      <a:pt x="64" y="265"/>
                    </a:lnTo>
                    <a:lnTo>
                      <a:pt x="61" y="268"/>
                    </a:lnTo>
                    <a:lnTo>
                      <a:pt x="61" y="271"/>
                    </a:lnTo>
                    <a:lnTo>
                      <a:pt x="62" y="271"/>
                    </a:lnTo>
                    <a:lnTo>
                      <a:pt x="62" y="273"/>
                    </a:lnTo>
                    <a:lnTo>
                      <a:pt x="60" y="274"/>
                    </a:lnTo>
                    <a:lnTo>
                      <a:pt x="61" y="276"/>
                    </a:lnTo>
                    <a:lnTo>
                      <a:pt x="60" y="276"/>
                    </a:lnTo>
                    <a:lnTo>
                      <a:pt x="61" y="281"/>
                    </a:lnTo>
                    <a:lnTo>
                      <a:pt x="60" y="287"/>
                    </a:lnTo>
                    <a:lnTo>
                      <a:pt x="57" y="290"/>
                    </a:lnTo>
                    <a:lnTo>
                      <a:pt x="55" y="290"/>
                    </a:lnTo>
                    <a:lnTo>
                      <a:pt x="54" y="292"/>
                    </a:lnTo>
                    <a:lnTo>
                      <a:pt x="54" y="290"/>
                    </a:lnTo>
                    <a:lnTo>
                      <a:pt x="52" y="290"/>
                    </a:lnTo>
                    <a:lnTo>
                      <a:pt x="51" y="294"/>
                    </a:lnTo>
                    <a:lnTo>
                      <a:pt x="49" y="294"/>
                    </a:lnTo>
                    <a:lnTo>
                      <a:pt x="48" y="297"/>
                    </a:lnTo>
                    <a:lnTo>
                      <a:pt x="46" y="297"/>
                    </a:lnTo>
                    <a:lnTo>
                      <a:pt x="45" y="300"/>
                    </a:lnTo>
                    <a:lnTo>
                      <a:pt x="40" y="303"/>
                    </a:lnTo>
                    <a:lnTo>
                      <a:pt x="39" y="303"/>
                    </a:lnTo>
                    <a:lnTo>
                      <a:pt x="34" y="313"/>
                    </a:lnTo>
                    <a:lnTo>
                      <a:pt x="33" y="311"/>
                    </a:lnTo>
                    <a:lnTo>
                      <a:pt x="30" y="315"/>
                    </a:lnTo>
                    <a:lnTo>
                      <a:pt x="31" y="316"/>
                    </a:lnTo>
                    <a:lnTo>
                      <a:pt x="25" y="324"/>
                    </a:lnTo>
                    <a:lnTo>
                      <a:pt x="24" y="324"/>
                    </a:lnTo>
                    <a:lnTo>
                      <a:pt x="22" y="323"/>
                    </a:lnTo>
                    <a:lnTo>
                      <a:pt x="21" y="324"/>
                    </a:lnTo>
                    <a:lnTo>
                      <a:pt x="19" y="326"/>
                    </a:lnTo>
                    <a:lnTo>
                      <a:pt x="21" y="327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9"/>
                    </a:lnTo>
                    <a:lnTo>
                      <a:pt x="30" y="329"/>
                    </a:lnTo>
                    <a:lnTo>
                      <a:pt x="31" y="331"/>
                    </a:lnTo>
                    <a:lnTo>
                      <a:pt x="36" y="332"/>
                    </a:lnTo>
                    <a:lnTo>
                      <a:pt x="37" y="332"/>
                    </a:lnTo>
                    <a:lnTo>
                      <a:pt x="43" y="329"/>
                    </a:lnTo>
                    <a:lnTo>
                      <a:pt x="45" y="331"/>
                    </a:lnTo>
                    <a:lnTo>
                      <a:pt x="48" y="334"/>
                    </a:lnTo>
                    <a:lnTo>
                      <a:pt x="51" y="342"/>
                    </a:lnTo>
                    <a:lnTo>
                      <a:pt x="52" y="342"/>
                    </a:lnTo>
                    <a:lnTo>
                      <a:pt x="52" y="343"/>
                    </a:lnTo>
                    <a:lnTo>
                      <a:pt x="55" y="345"/>
                    </a:lnTo>
                    <a:lnTo>
                      <a:pt x="57" y="345"/>
                    </a:lnTo>
                    <a:lnTo>
                      <a:pt x="58" y="343"/>
                    </a:lnTo>
                    <a:lnTo>
                      <a:pt x="62" y="335"/>
                    </a:lnTo>
                    <a:lnTo>
                      <a:pt x="67" y="327"/>
                    </a:lnTo>
                    <a:lnTo>
                      <a:pt x="74" y="316"/>
                    </a:lnTo>
                    <a:lnTo>
                      <a:pt x="79" y="311"/>
                    </a:lnTo>
                    <a:lnTo>
                      <a:pt x="82" y="311"/>
                    </a:lnTo>
                    <a:lnTo>
                      <a:pt x="85" y="310"/>
                    </a:lnTo>
                    <a:lnTo>
                      <a:pt x="89" y="311"/>
                    </a:lnTo>
                    <a:lnTo>
                      <a:pt x="91" y="311"/>
                    </a:lnTo>
                    <a:lnTo>
                      <a:pt x="97" y="311"/>
                    </a:lnTo>
                    <a:lnTo>
                      <a:pt x="107" y="307"/>
                    </a:lnTo>
                    <a:lnTo>
                      <a:pt x="114" y="298"/>
                    </a:lnTo>
                    <a:lnTo>
                      <a:pt x="122" y="297"/>
                    </a:lnTo>
                    <a:lnTo>
                      <a:pt x="129" y="298"/>
                    </a:lnTo>
                    <a:lnTo>
                      <a:pt x="135" y="305"/>
                    </a:lnTo>
                    <a:lnTo>
                      <a:pt x="146" y="313"/>
                    </a:lnTo>
                    <a:lnTo>
                      <a:pt x="153" y="311"/>
                    </a:lnTo>
                    <a:lnTo>
                      <a:pt x="169" y="331"/>
                    </a:lnTo>
                    <a:lnTo>
                      <a:pt x="175" y="332"/>
                    </a:lnTo>
                    <a:lnTo>
                      <a:pt x="180" y="340"/>
                    </a:lnTo>
                    <a:lnTo>
                      <a:pt x="190" y="350"/>
                    </a:lnTo>
                    <a:lnTo>
                      <a:pt x="193" y="350"/>
                    </a:lnTo>
                    <a:lnTo>
                      <a:pt x="192" y="337"/>
                    </a:lnTo>
                    <a:lnTo>
                      <a:pt x="196" y="326"/>
                    </a:lnTo>
                    <a:lnTo>
                      <a:pt x="201" y="307"/>
                    </a:lnTo>
                    <a:lnTo>
                      <a:pt x="198" y="298"/>
                    </a:lnTo>
                    <a:lnTo>
                      <a:pt x="202" y="290"/>
                    </a:lnTo>
                    <a:lnTo>
                      <a:pt x="196" y="286"/>
                    </a:lnTo>
                    <a:lnTo>
                      <a:pt x="198" y="279"/>
                    </a:lnTo>
                    <a:lnTo>
                      <a:pt x="202" y="274"/>
                    </a:lnTo>
                    <a:lnTo>
                      <a:pt x="220" y="274"/>
                    </a:lnTo>
                    <a:lnTo>
                      <a:pt x="230" y="266"/>
                    </a:lnTo>
                    <a:lnTo>
                      <a:pt x="233" y="250"/>
                    </a:lnTo>
                    <a:lnTo>
                      <a:pt x="202" y="223"/>
                    </a:lnTo>
                    <a:lnTo>
                      <a:pt x="208" y="214"/>
                    </a:lnTo>
                    <a:lnTo>
                      <a:pt x="204" y="182"/>
                    </a:lnTo>
                    <a:lnTo>
                      <a:pt x="190" y="172"/>
                    </a:lnTo>
                    <a:lnTo>
                      <a:pt x="180" y="146"/>
                    </a:lnTo>
                    <a:lnTo>
                      <a:pt x="186" y="122"/>
                    </a:lnTo>
                    <a:lnTo>
                      <a:pt x="180" y="87"/>
                    </a:lnTo>
                    <a:lnTo>
                      <a:pt x="177" y="89"/>
                    </a:lnTo>
                    <a:lnTo>
                      <a:pt x="174" y="87"/>
                    </a:lnTo>
                    <a:lnTo>
                      <a:pt x="172" y="89"/>
                    </a:lnTo>
                    <a:lnTo>
                      <a:pt x="162" y="89"/>
                    </a:lnTo>
                    <a:lnTo>
                      <a:pt x="153" y="85"/>
                    </a:lnTo>
                    <a:lnTo>
                      <a:pt x="149" y="82"/>
                    </a:lnTo>
                    <a:lnTo>
                      <a:pt x="143" y="76"/>
                    </a:lnTo>
                    <a:lnTo>
                      <a:pt x="141" y="60"/>
                    </a:lnTo>
                    <a:lnTo>
                      <a:pt x="135" y="53"/>
                    </a:lnTo>
                    <a:lnTo>
                      <a:pt x="126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103" y="63"/>
                    </a:lnTo>
                    <a:lnTo>
                      <a:pt x="100" y="63"/>
                    </a:lnTo>
                    <a:lnTo>
                      <a:pt x="89" y="63"/>
                    </a:lnTo>
                    <a:lnTo>
                      <a:pt x="86" y="60"/>
                    </a:lnTo>
                    <a:lnTo>
                      <a:pt x="86" y="55"/>
                    </a:lnTo>
                    <a:lnTo>
                      <a:pt x="89" y="52"/>
                    </a:lnTo>
                    <a:lnTo>
                      <a:pt x="97" y="44"/>
                    </a:lnTo>
                    <a:lnTo>
                      <a:pt x="86" y="21"/>
                    </a:lnTo>
                    <a:lnTo>
                      <a:pt x="85" y="18"/>
                    </a:lnTo>
                    <a:lnTo>
                      <a:pt x="86" y="12"/>
                    </a:lnTo>
                    <a:lnTo>
                      <a:pt x="43" y="5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5" y="15"/>
                    </a:lnTo>
                    <a:lnTo>
                      <a:pt x="27" y="16"/>
                    </a:lnTo>
                    <a:lnTo>
                      <a:pt x="24" y="48"/>
                    </a:lnTo>
                    <a:lnTo>
                      <a:pt x="25" y="52"/>
                    </a:lnTo>
                    <a:lnTo>
                      <a:pt x="25" y="55"/>
                    </a:lnTo>
                    <a:lnTo>
                      <a:pt x="28" y="61"/>
                    </a:lnTo>
                    <a:lnTo>
                      <a:pt x="30" y="68"/>
                    </a:lnTo>
                    <a:lnTo>
                      <a:pt x="27" y="69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3" y="68"/>
                    </a:lnTo>
                    <a:lnTo>
                      <a:pt x="15" y="66"/>
                    </a:lnTo>
                    <a:lnTo>
                      <a:pt x="11" y="63"/>
                    </a:lnTo>
                    <a:lnTo>
                      <a:pt x="9" y="63"/>
                    </a:lnTo>
                    <a:lnTo>
                      <a:pt x="5" y="60"/>
                    </a:lnTo>
                    <a:lnTo>
                      <a:pt x="3" y="5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B0F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9" name="Freeform 82"/>
              <p:cNvSpPr>
                <a:spLocks/>
              </p:cNvSpPr>
              <p:nvPr/>
            </p:nvSpPr>
            <p:spPr bwMode="auto">
              <a:xfrm>
                <a:off x="2593" y="1828"/>
                <a:ext cx="548" cy="790"/>
              </a:xfrm>
              <a:custGeom>
                <a:avLst/>
                <a:gdLst>
                  <a:gd name="T0" fmla="*/ 2 w 484"/>
                  <a:gd name="T1" fmla="*/ 579 h 711"/>
                  <a:gd name="T2" fmla="*/ 20 w 484"/>
                  <a:gd name="T3" fmla="*/ 664 h 711"/>
                  <a:gd name="T4" fmla="*/ 96 w 484"/>
                  <a:gd name="T5" fmla="*/ 677 h 711"/>
                  <a:gd name="T6" fmla="*/ 129 w 484"/>
                  <a:gd name="T7" fmla="*/ 713 h 711"/>
                  <a:gd name="T8" fmla="*/ 157 w 484"/>
                  <a:gd name="T9" fmla="*/ 703 h 711"/>
                  <a:gd name="T10" fmla="*/ 186 w 484"/>
                  <a:gd name="T11" fmla="*/ 766 h 711"/>
                  <a:gd name="T12" fmla="*/ 202 w 484"/>
                  <a:gd name="T13" fmla="*/ 746 h 711"/>
                  <a:gd name="T14" fmla="*/ 229 w 484"/>
                  <a:gd name="T15" fmla="*/ 746 h 711"/>
                  <a:gd name="T16" fmla="*/ 259 w 484"/>
                  <a:gd name="T17" fmla="*/ 749 h 711"/>
                  <a:gd name="T18" fmla="*/ 277 w 484"/>
                  <a:gd name="T19" fmla="*/ 718 h 711"/>
                  <a:gd name="T20" fmla="*/ 299 w 484"/>
                  <a:gd name="T21" fmla="*/ 741 h 711"/>
                  <a:gd name="T22" fmla="*/ 314 w 484"/>
                  <a:gd name="T23" fmla="*/ 774 h 711"/>
                  <a:gd name="T24" fmla="*/ 308 w 484"/>
                  <a:gd name="T25" fmla="*/ 811 h 711"/>
                  <a:gd name="T26" fmla="*/ 435 w 484"/>
                  <a:gd name="T27" fmla="*/ 852 h 711"/>
                  <a:gd name="T28" fmla="*/ 494 w 484"/>
                  <a:gd name="T29" fmla="*/ 914 h 711"/>
                  <a:gd name="T30" fmla="*/ 607 w 484"/>
                  <a:gd name="T31" fmla="*/ 954 h 711"/>
                  <a:gd name="T32" fmla="*/ 671 w 484"/>
                  <a:gd name="T33" fmla="*/ 998 h 711"/>
                  <a:gd name="T34" fmla="*/ 671 w 484"/>
                  <a:gd name="T35" fmla="*/ 1052 h 711"/>
                  <a:gd name="T36" fmla="*/ 648 w 484"/>
                  <a:gd name="T37" fmla="*/ 1112 h 711"/>
                  <a:gd name="T38" fmla="*/ 673 w 484"/>
                  <a:gd name="T39" fmla="*/ 1186 h 711"/>
                  <a:gd name="T40" fmla="*/ 769 w 484"/>
                  <a:gd name="T41" fmla="*/ 1249 h 711"/>
                  <a:gd name="T42" fmla="*/ 991 w 484"/>
                  <a:gd name="T43" fmla="*/ 1416 h 711"/>
                  <a:gd name="T44" fmla="*/ 1200 w 484"/>
                  <a:gd name="T45" fmla="*/ 1610 h 711"/>
                  <a:gd name="T46" fmla="*/ 1241 w 484"/>
                  <a:gd name="T47" fmla="*/ 1689 h 711"/>
                  <a:gd name="T48" fmla="*/ 1284 w 484"/>
                  <a:gd name="T49" fmla="*/ 1720 h 711"/>
                  <a:gd name="T50" fmla="*/ 1359 w 484"/>
                  <a:gd name="T51" fmla="*/ 1799 h 711"/>
                  <a:gd name="T52" fmla="*/ 1414 w 484"/>
                  <a:gd name="T53" fmla="*/ 1890 h 711"/>
                  <a:gd name="T54" fmla="*/ 1454 w 484"/>
                  <a:gd name="T55" fmla="*/ 1933 h 711"/>
                  <a:gd name="T56" fmla="*/ 1512 w 484"/>
                  <a:gd name="T57" fmla="*/ 1991 h 711"/>
                  <a:gd name="T58" fmla="*/ 1591 w 484"/>
                  <a:gd name="T59" fmla="*/ 2073 h 711"/>
                  <a:gd name="T60" fmla="*/ 1642 w 484"/>
                  <a:gd name="T61" fmla="*/ 2119 h 711"/>
                  <a:gd name="T62" fmla="*/ 1731 w 484"/>
                  <a:gd name="T63" fmla="*/ 2213 h 711"/>
                  <a:gd name="T64" fmla="*/ 1764 w 484"/>
                  <a:gd name="T65" fmla="*/ 2246 h 711"/>
                  <a:gd name="T66" fmla="*/ 1788 w 484"/>
                  <a:gd name="T67" fmla="*/ 2267 h 711"/>
                  <a:gd name="T68" fmla="*/ 1830 w 484"/>
                  <a:gd name="T69" fmla="*/ 2212 h 711"/>
                  <a:gd name="T70" fmla="*/ 1822 w 484"/>
                  <a:gd name="T71" fmla="*/ 2069 h 711"/>
                  <a:gd name="T72" fmla="*/ 1898 w 484"/>
                  <a:gd name="T73" fmla="*/ 1978 h 711"/>
                  <a:gd name="T74" fmla="*/ 1812 w 484"/>
                  <a:gd name="T75" fmla="*/ 1931 h 711"/>
                  <a:gd name="T76" fmla="*/ 1743 w 484"/>
                  <a:gd name="T77" fmla="*/ 1813 h 711"/>
                  <a:gd name="T78" fmla="*/ 1667 w 484"/>
                  <a:gd name="T79" fmla="*/ 1658 h 711"/>
                  <a:gd name="T80" fmla="*/ 1600 w 484"/>
                  <a:gd name="T81" fmla="*/ 1430 h 711"/>
                  <a:gd name="T82" fmla="*/ 1496 w 484"/>
                  <a:gd name="T83" fmla="*/ 1368 h 711"/>
                  <a:gd name="T84" fmla="*/ 1389 w 484"/>
                  <a:gd name="T85" fmla="*/ 1388 h 711"/>
                  <a:gd name="T86" fmla="*/ 1305 w 484"/>
                  <a:gd name="T87" fmla="*/ 1247 h 711"/>
                  <a:gd name="T88" fmla="*/ 1200 w 484"/>
                  <a:gd name="T89" fmla="*/ 1129 h 711"/>
                  <a:gd name="T90" fmla="*/ 1118 w 484"/>
                  <a:gd name="T91" fmla="*/ 1001 h 711"/>
                  <a:gd name="T92" fmla="*/ 1129 w 484"/>
                  <a:gd name="T93" fmla="*/ 827 h 711"/>
                  <a:gd name="T94" fmla="*/ 1103 w 484"/>
                  <a:gd name="T95" fmla="*/ 659 h 711"/>
                  <a:gd name="T96" fmla="*/ 1002 w 484"/>
                  <a:gd name="T97" fmla="*/ 497 h 711"/>
                  <a:gd name="T98" fmla="*/ 834 w 484"/>
                  <a:gd name="T99" fmla="*/ 468 h 711"/>
                  <a:gd name="T100" fmla="*/ 779 w 484"/>
                  <a:gd name="T101" fmla="*/ 333 h 711"/>
                  <a:gd name="T102" fmla="*/ 707 w 484"/>
                  <a:gd name="T103" fmla="*/ 79 h 711"/>
                  <a:gd name="T104" fmla="*/ 573 w 484"/>
                  <a:gd name="T105" fmla="*/ 1 h 711"/>
                  <a:gd name="T106" fmla="*/ 506 w 484"/>
                  <a:gd name="T107" fmla="*/ 101 h 711"/>
                  <a:gd name="T108" fmla="*/ 142 w 484"/>
                  <a:gd name="T109" fmla="*/ 369 h 711"/>
                  <a:gd name="T110" fmla="*/ 96 w 484"/>
                  <a:gd name="T111" fmla="*/ 362 h 711"/>
                  <a:gd name="T112" fmla="*/ 3 w 484"/>
                  <a:gd name="T113" fmla="*/ 492 h 7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4"/>
                  <a:gd name="T172" fmla="*/ 0 h 711"/>
                  <a:gd name="T173" fmla="*/ 484 w 484"/>
                  <a:gd name="T174" fmla="*/ 711 h 7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4" h="711">
                    <a:moveTo>
                      <a:pt x="0" y="163"/>
                    </a:moveTo>
                    <a:lnTo>
                      <a:pt x="2" y="166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3" y="191"/>
                    </a:lnTo>
                    <a:lnTo>
                      <a:pt x="5" y="203"/>
                    </a:lnTo>
                    <a:lnTo>
                      <a:pt x="5" y="208"/>
                    </a:lnTo>
                    <a:lnTo>
                      <a:pt x="8" y="210"/>
                    </a:lnTo>
                    <a:lnTo>
                      <a:pt x="9" y="210"/>
                    </a:lnTo>
                    <a:lnTo>
                      <a:pt x="14" y="208"/>
                    </a:lnTo>
                    <a:lnTo>
                      <a:pt x="20" y="210"/>
                    </a:lnTo>
                    <a:lnTo>
                      <a:pt x="24" y="213"/>
                    </a:lnTo>
                    <a:lnTo>
                      <a:pt x="30" y="216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33" y="223"/>
                    </a:lnTo>
                    <a:lnTo>
                      <a:pt x="34" y="223"/>
                    </a:lnTo>
                    <a:lnTo>
                      <a:pt x="33" y="221"/>
                    </a:lnTo>
                    <a:lnTo>
                      <a:pt x="33" y="219"/>
                    </a:lnTo>
                    <a:lnTo>
                      <a:pt x="34" y="219"/>
                    </a:lnTo>
                    <a:lnTo>
                      <a:pt x="39" y="219"/>
                    </a:lnTo>
                    <a:lnTo>
                      <a:pt x="40" y="221"/>
                    </a:lnTo>
                    <a:lnTo>
                      <a:pt x="39" y="226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6" y="235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2" y="239"/>
                    </a:lnTo>
                    <a:lnTo>
                      <a:pt x="51" y="237"/>
                    </a:lnTo>
                    <a:lnTo>
                      <a:pt x="51" y="235"/>
                    </a:lnTo>
                    <a:lnTo>
                      <a:pt x="51" y="234"/>
                    </a:lnTo>
                    <a:lnTo>
                      <a:pt x="51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7" y="234"/>
                    </a:lnTo>
                    <a:lnTo>
                      <a:pt x="58" y="234"/>
                    </a:lnTo>
                    <a:lnTo>
                      <a:pt x="60" y="235"/>
                    </a:lnTo>
                    <a:lnTo>
                      <a:pt x="63" y="239"/>
                    </a:lnTo>
                    <a:lnTo>
                      <a:pt x="64" y="237"/>
                    </a:lnTo>
                    <a:lnTo>
                      <a:pt x="66" y="237"/>
                    </a:lnTo>
                    <a:lnTo>
                      <a:pt x="66" y="235"/>
                    </a:lnTo>
                    <a:lnTo>
                      <a:pt x="67" y="234"/>
                    </a:lnTo>
                    <a:lnTo>
                      <a:pt x="66" y="231"/>
                    </a:lnTo>
                    <a:lnTo>
                      <a:pt x="66" y="229"/>
                    </a:lnTo>
                    <a:lnTo>
                      <a:pt x="69" y="226"/>
                    </a:lnTo>
                    <a:lnTo>
                      <a:pt x="71" y="226"/>
                    </a:lnTo>
                    <a:lnTo>
                      <a:pt x="73" y="226"/>
                    </a:lnTo>
                    <a:lnTo>
                      <a:pt x="73" y="227"/>
                    </a:lnTo>
                    <a:lnTo>
                      <a:pt x="74" y="229"/>
                    </a:lnTo>
                    <a:lnTo>
                      <a:pt x="74" y="231"/>
                    </a:lnTo>
                    <a:lnTo>
                      <a:pt x="76" y="232"/>
                    </a:lnTo>
                    <a:lnTo>
                      <a:pt x="80" y="234"/>
                    </a:lnTo>
                    <a:lnTo>
                      <a:pt x="80" y="239"/>
                    </a:lnTo>
                    <a:lnTo>
                      <a:pt x="79" y="240"/>
                    </a:lnTo>
                    <a:lnTo>
                      <a:pt x="80" y="242"/>
                    </a:lnTo>
                    <a:lnTo>
                      <a:pt x="80" y="243"/>
                    </a:lnTo>
                    <a:lnTo>
                      <a:pt x="77" y="247"/>
                    </a:lnTo>
                    <a:lnTo>
                      <a:pt x="77" y="248"/>
                    </a:lnTo>
                    <a:lnTo>
                      <a:pt x="77" y="250"/>
                    </a:lnTo>
                    <a:lnTo>
                      <a:pt x="77" y="253"/>
                    </a:lnTo>
                    <a:lnTo>
                      <a:pt x="79" y="255"/>
                    </a:lnTo>
                    <a:lnTo>
                      <a:pt x="82" y="255"/>
                    </a:lnTo>
                    <a:lnTo>
                      <a:pt x="92" y="259"/>
                    </a:lnTo>
                    <a:lnTo>
                      <a:pt x="107" y="266"/>
                    </a:lnTo>
                    <a:lnTo>
                      <a:pt x="109" y="266"/>
                    </a:lnTo>
                    <a:lnTo>
                      <a:pt x="110" y="267"/>
                    </a:lnTo>
                    <a:lnTo>
                      <a:pt x="113" y="269"/>
                    </a:lnTo>
                    <a:lnTo>
                      <a:pt x="113" y="271"/>
                    </a:lnTo>
                    <a:lnTo>
                      <a:pt x="119" y="274"/>
                    </a:lnTo>
                    <a:lnTo>
                      <a:pt x="120" y="277"/>
                    </a:lnTo>
                    <a:lnTo>
                      <a:pt x="126" y="287"/>
                    </a:lnTo>
                    <a:lnTo>
                      <a:pt x="138" y="287"/>
                    </a:lnTo>
                    <a:lnTo>
                      <a:pt x="140" y="288"/>
                    </a:lnTo>
                    <a:lnTo>
                      <a:pt x="146" y="290"/>
                    </a:lnTo>
                    <a:lnTo>
                      <a:pt x="147" y="291"/>
                    </a:lnTo>
                    <a:lnTo>
                      <a:pt x="155" y="299"/>
                    </a:lnTo>
                    <a:lnTo>
                      <a:pt x="159" y="299"/>
                    </a:lnTo>
                    <a:lnTo>
                      <a:pt x="164" y="303"/>
                    </a:lnTo>
                    <a:lnTo>
                      <a:pt x="165" y="303"/>
                    </a:lnTo>
                    <a:lnTo>
                      <a:pt x="169" y="306"/>
                    </a:lnTo>
                    <a:lnTo>
                      <a:pt x="171" y="312"/>
                    </a:lnTo>
                    <a:lnTo>
                      <a:pt x="168" y="317"/>
                    </a:lnTo>
                    <a:lnTo>
                      <a:pt x="169" y="319"/>
                    </a:lnTo>
                    <a:lnTo>
                      <a:pt x="172" y="320"/>
                    </a:lnTo>
                    <a:lnTo>
                      <a:pt x="174" y="327"/>
                    </a:lnTo>
                    <a:lnTo>
                      <a:pt x="171" y="330"/>
                    </a:lnTo>
                    <a:lnTo>
                      <a:pt x="171" y="333"/>
                    </a:lnTo>
                    <a:lnTo>
                      <a:pt x="172" y="338"/>
                    </a:lnTo>
                    <a:lnTo>
                      <a:pt x="171" y="341"/>
                    </a:lnTo>
                    <a:lnTo>
                      <a:pt x="166" y="349"/>
                    </a:lnTo>
                    <a:lnTo>
                      <a:pt x="164" y="349"/>
                    </a:lnTo>
                    <a:lnTo>
                      <a:pt x="169" y="356"/>
                    </a:lnTo>
                    <a:lnTo>
                      <a:pt x="171" y="360"/>
                    </a:lnTo>
                    <a:lnTo>
                      <a:pt x="169" y="365"/>
                    </a:lnTo>
                    <a:lnTo>
                      <a:pt x="169" y="367"/>
                    </a:lnTo>
                    <a:lnTo>
                      <a:pt x="172" y="372"/>
                    </a:lnTo>
                    <a:lnTo>
                      <a:pt x="178" y="378"/>
                    </a:lnTo>
                    <a:lnTo>
                      <a:pt x="193" y="389"/>
                    </a:lnTo>
                    <a:lnTo>
                      <a:pt x="195" y="389"/>
                    </a:lnTo>
                    <a:lnTo>
                      <a:pt x="196" y="391"/>
                    </a:lnTo>
                    <a:lnTo>
                      <a:pt x="196" y="392"/>
                    </a:lnTo>
                    <a:lnTo>
                      <a:pt x="198" y="396"/>
                    </a:lnTo>
                    <a:lnTo>
                      <a:pt x="230" y="423"/>
                    </a:lnTo>
                    <a:lnTo>
                      <a:pt x="244" y="437"/>
                    </a:lnTo>
                    <a:lnTo>
                      <a:pt x="247" y="441"/>
                    </a:lnTo>
                    <a:lnTo>
                      <a:pt x="253" y="444"/>
                    </a:lnTo>
                    <a:lnTo>
                      <a:pt x="257" y="449"/>
                    </a:lnTo>
                    <a:lnTo>
                      <a:pt x="270" y="461"/>
                    </a:lnTo>
                    <a:lnTo>
                      <a:pt x="294" y="485"/>
                    </a:lnTo>
                    <a:lnTo>
                      <a:pt x="305" y="500"/>
                    </a:lnTo>
                    <a:lnTo>
                      <a:pt x="306" y="506"/>
                    </a:lnTo>
                    <a:lnTo>
                      <a:pt x="310" y="513"/>
                    </a:lnTo>
                    <a:lnTo>
                      <a:pt x="310" y="516"/>
                    </a:lnTo>
                    <a:lnTo>
                      <a:pt x="315" y="521"/>
                    </a:lnTo>
                    <a:lnTo>
                      <a:pt x="315" y="527"/>
                    </a:lnTo>
                    <a:lnTo>
                      <a:pt x="316" y="529"/>
                    </a:lnTo>
                    <a:lnTo>
                      <a:pt x="321" y="535"/>
                    </a:lnTo>
                    <a:lnTo>
                      <a:pt x="322" y="535"/>
                    </a:lnTo>
                    <a:lnTo>
                      <a:pt x="324" y="537"/>
                    </a:lnTo>
                    <a:lnTo>
                      <a:pt x="325" y="538"/>
                    </a:lnTo>
                    <a:lnTo>
                      <a:pt x="328" y="540"/>
                    </a:lnTo>
                    <a:lnTo>
                      <a:pt x="331" y="548"/>
                    </a:lnTo>
                    <a:lnTo>
                      <a:pt x="336" y="551"/>
                    </a:lnTo>
                    <a:lnTo>
                      <a:pt x="339" y="557"/>
                    </a:lnTo>
                    <a:lnTo>
                      <a:pt x="343" y="562"/>
                    </a:lnTo>
                    <a:lnTo>
                      <a:pt x="346" y="564"/>
                    </a:lnTo>
                    <a:lnTo>
                      <a:pt x="352" y="575"/>
                    </a:lnTo>
                    <a:lnTo>
                      <a:pt x="354" y="582"/>
                    </a:lnTo>
                    <a:lnTo>
                      <a:pt x="355" y="585"/>
                    </a:lnTo>
                    <a:lnTo>
                      <a:pt x="357" y="591"/>
                    </a:lnTo>
                    <a:lnTo>
                      <a:pt x="361" y="594"/>
                    </a:lnTo>
                    <a:lnTo>
                      <a:pt x="361" y="602"/>
                    </a:lnTo>
                    <a:lnTo>
                      <a:pt x="362" y="601"/>
                    </a:lnTo>
                    <a:lnTo>
                      <a:pt x="362" y="602"/>
                    </a:lnTo>
                    <a:lnTo>
                      <a:pt x="364" y="601"/>
                    </a:lnTo>
                    <a:lnTo>
                      <a:pt x="371" y="607"/>
                    </a:lnTo>
                    <a:lnTo>
                      <a:pt x="377" y="615"/>
                    </a:lnTo>
                    <a:lnTo>
                      <a:pt x="379" y="615"/>
                    </a:lnTo>
                    <a:lnTo>
                      <a:pt x="379" y="617"/>
                    </a:lnTo>
                    <a:lnTo>
                      <a:pt x="382" y="620"/>
                    </a:lnTo>
                    <a:lnTo>
                      <a:pt x="385" y="625"/>
                    </a:lnTo>
                    <a:lnTo>
                      <a:pt x="391" y="630"/>
                    </a:lnTo>
                    <a:lnTo>
                      <a:pt x="394" y="634"/>
                    </a:lnTo>
                    <a:lnTo>
                      <a:pt x="400" y="642"/>
                    </a:lnTo>
                    <a:lnTo>
                      <a:pt x="401" y="647"/>
                    </a:lnTo>
                    <a:lnTo>
                      <a:pt x="405" y="652"/>
                    </a:lnTo>
                    <a:lnTo>
                      <a:pt x="407" y="657"/>
                    </a:lnTo>
                    <a:lnTo>
                      <a:pt x="408" y="658"/>
                    </a:lnTo>
                    <a:lnTo>
                      <a:pt x="408" y="657"/>
                    </a:lnTo>
                    <a:lnTo>
                      <a:pt x="410" y="658"/>
                    </a:lnTo>
                    <a:lnTo>
                      <a:pt x="419" y="665"/>
                    </a:lnTo>
                    <a:lnTo>
                      <a:pt x="422" y="670"/>
                    </a:lnTo>
                    <a:lnTo>
                      <a:pt x="423" y="670"/>
                    </a:lnTo>
                    <a:lnTo>
                      <a:pt x="423" y="673"/>
                    </a:lnTo>
                    <a:lnTo>
                      <a:pt x="432" y="681"/>
                    </a:lnTo>
                    <a:lnTo>
                      <a:pt x="441" y="695"/>
                    </a:lnTo>
                    <a:lnTo>
                      <a:pt x="441" y="699"/>
                    </a:lnTo>
                    <a:lnTo>
                      <a:pt x="441" y="702"/>
                    </a:lnTo>
                    <a:lnTo>
                      <a:pt x="444" y="700"/>
                    </a:lnTo>
                    <a:lnTo>
                      <a:pt x="446" y="702"/>
                    </a:lnTo>
                    <a:lnTo>
                      <a:pt x="450" y="705"/>
                    </a:lnTo>
                    <a:lnTo>
                      <a:pt x="452" y="705"/>
                    </a:lnTo>
                    <a:lnTo>
                      <a:pt x="456" y="708"/>
                    </a:lnTo>
                    <a:lnTo>
                      <a:pt x="454" y="710"/>
                    </a:lnTo>
                    <a:lnTo>
                      <a:pt x="456" y="711"/>
                    </a:lnTo>
                    <a:lnTo>
                      <a:pt x="457" y="711"/>
                    </a:lnTo>
                    <a:lnTo>
                      <a:pt x="468" y="711"/>
                    </a:lnTo>
                    <a:lnTo>
                      <a:pt x="471" y="710"/>
                    </a:lnTo>
                    <a:lnTo>
                      <a:pt x="469" y="703"/>
                    </a:lnTo>
                    <a:lnTo>
                      <a:pt x="466" y="697"/>
                    </a:lnTo>
                    <a:lnTo>
                      <a:pt x="466" y="694"/>
                    </a:lnTo>
                    <a:lnTo>
                      <a:pt x="465" y="690"/>
                    </a:lnTo>
                    <a:lnTo>
                      <a:pt x="468" y="658"/>
                    </a:lnTo>
                    <a:lnTo>
                      <a:pt x="466" y="657"/>
                    </a:lnTo>
                    <a:lnTo>
                      <a:pt x="465" y="652"/>
                    </a:lnTo>
                    <a:lnTo>
                      <a:pt x="465" y="649"/>
                    </a:lnTo>
                    <a:lnTo>
                      <a:pt x="468" y="646"/>
                    </a:lnTo>
                    <a:lnTo>
                      <a:pt x="475" y="642"/>
                    </a:lnTo>
                    <a:lnTo>
                      <a:pt x="483" y="644"/>
                    </a:lnTo>
                    <a:lnTo>
                      <a:pt x="484" y="630"/>
                    </a:lnTo>
                    <a:lnTo>
                      <a:pt x="484" y="620"/>
                    </a:lnTo>
                    <a:lnTo>
                      <a:pt x="480" y="612"/>
                    </a:lnTo>
                    <a:lnTo>
                      <a:pt x="469" y="610"/>
                    </a:lnTo>
                    <a:lnTo>
                      <a:pt x="462" y="610"/>
                    </a:lnTo>
                    <a:lnTo>
                      <a:pt x="459" y="609"/>
                    </a:lnTo>
                    <a:lnTo>
                      <a:pt x="462" y="606"/>
                    </a:lnTo>
                    <a:lnTo>
                      <a:pt x="456" y="599"/>
                    </a:lnTo>
                    <a:lnTo>
                      <a:pt x="454" y="591"/>
                    </a:lnTo>
                    <a:lnTo>
                      <a:pt x="449" y="578"/>
                    </a:lnTo>
                    <a:lnTo>
                      <a:pt x="447" y="577"/>
                    </a:lnTo>
                    <a:lnTo>
                      <a:pt x="444" y="570"/>
                    </a:lnTo>
                    <a:lnTo>
                      <a:pt x="441" y="565"/>
                    </a:lnTo>
                    <a:lnTo>
                      <a:pt x="438" y="562"/>
                    </a:lnTo>
                    <a:lnTo>
                      <a:pt x="437" y="543"/>
                    </a:lnTo>
                    <a:lnTo>
                      <a:pt x="429" y="530"/>
                    </a:lnTo>
                    <a:lnTo>
                      <a:pt x="425" y="521"/>
                    </a:lnTo>
                    <a:lnTo>
                      <a:pt x="420" y="503"/>
                    </a:lnTo>
                    <a:lnTo>
                      <a:pt x="422" y="492"/>
                    </a:lnTo>
                    <a:lnTo>
                      <a:pt x="419" y="484"/>
                    </a:lnTo>
                    <a:lnTo>
                      <a:pt x="420" y="476"/>
                    </a:lnTo>
                    <a:lnTo>
                      <a:pt x="408" y="449"/>
                    </a:lnTo>
                    <a:lnTo>
                      <a:pt x="405" y="445"/>
                    </a:lnTo>
                    <a:lnTo>
                      <a:pt x="398" y="432"/>
                    </a:lnTo>
                    <a:lnTo>
                      <a:pt x="395" y="431"/>
                    </a:lnTo>
                    <a:lnTo>
                      <a:pt x="388" y="424"/>
                    </a:lnTo>
                    <a:lnTo>
                      <a:pt x="382" y="428"/>
                    </a:lnTo>
                    <a:lnTo>
                      <a:pt x="376" y="429"/>
                    </a:lnTo>
                    <a:lnTo>
                      <a:pt x="373" y="431"/>
                    </a:lnTo>
                    <a:lnTo>
                      <a:pt x="367" y="431"/>
                    </a:lnTo>
                    <a:lnTo>
                      <a:pt x="361" y="434"/>
                    </a:lnTo>
                    <a:lnTo>
                      <a:pt x="354" y="436"/>
                    </a:lnTo>
                    <a:lnTo>
                      <a:pt x="348" y="431"/>
                    </a:lnTo>
                    <a:lnTo>
                      <a:pt x="342" y="416"/>
                    </a:lnTo>
                    <a:lnTo>
                      <a:pt x="339" y="407"/>
                    </a:lnTo>
                    <a:lnTo>
                      <a:pt x="337" y="402"/>
                    </a:lnTo>
                    <a:lnTo>
                      <a:pt x="333" y="391"/>
                    </a:lnTo>
                    <a:lnTo>
                      <a:pt x="327" y="380"/>
                    </a:lnTo>
                    <a:lnTo>
                      <a:pt x="322" y="370"/>
                    </a:lnTo>
                    <a:lnTo>
                      <a:pt x="318" y="364"/>
                    </a:lnTo>
                    <a:lnTo>
                      <a:pt x="312" y="356"/>
                    </a:lnTo>
                    <a:lnTo>
                      <a:pt x="306" y="354"/>
                    </a:lnTo>
                    <a:lnTo>
                      <a:pt x="305" y="354"/>
                    </a:lnTo>
                    <a:lnTo>
                      <a:pt x="302" y="351"/>
                    </a:lnTo>
                    <a:lnTo>
                      <a:pt x="294" y="344"/>
                    </a:lnTo>
                    <a:lnTo>
                      <a:pt x="291" y="328"/>
                    </a:lnTo>
                    <a:lnTo>
                      <a:pt x="285" y="314"/>
                    </a:lnTo>
                    <a:lnTo>
                      <a:pt x="285" y="301"/>
                    </a:lnTo>
                    <a:lnTo>
                      <a:pt x="284" y="288"/>
                    </a:lnTo>
                    <a:lnTo>
                      <a:pt x="284" y="275"/>
                    </a:lnTo>
                    <a:lnTo>
                      <a:pt x="285" y="266"/>
                    </a:lnTo>
                    <a:lnTo>
                      <a:pt x="288" y="259"/>
                    </a:lnTo>
                    <a:lnTo>
                      <a:pt x="290" y="247"/>
                    </a:lnTo>
                    <a:lnTo>
                      <a:pt x="290" y="235"/>
                    </a:lnTo>
                    <a:lnTo>
                      <a:pt x="290" y="229"/>
                    </a:lnTo>
                    <a:lnTo>
                      <a:pt x="288" y="215"/>
                    </a:lnTo>
                    <a:lnTo>
                      <a:pt x="282" y="207"/>
                    </a:lnTo>
                    <a:lnTo>
                      <a:pt x="270" y="191"/>
                    </a:lnTo>
                    <a:lnTo>
                      <a:pt x="263" y="187"/>
                    </a:lnTo>
                    <a:lnTo>
                      <a:pt x="259" y="179"/>
                    </a:lnTo>
                    <a:lnTo>
                      <a:pt x="259" y="163"/>
                    </a:lnTo>
                    <a:lnTo>
                      <a:pt x="256" y="157"/>
                    </a:lnTo>
                    <a:lnTo>
                      <a:pt x="250" y="152"/>
                    </a:lnTo>
                    <a:lnTo>
                      <a:pt x="244" y="152"/>
                    </a:lnTo>
                    <a:lnTo>
                      <a:pt x="233" y="152"/>
                    </a:lnTo>
                    <a:lnTo>
                      <a:pt x="218" y="147"/>
                    </a:lnTo>
                    <a:lnTo>
                      <a:pt x="214" y="147"/>
                    </a:lnTo>
                    <a:lnTo>
                      <a:pt x="208" y="142"/>
                    </a:lnTo>
                    <a:lnTo>
                      <a:pt x="207" y="139"/>
                    </a:lnTo>
                    <a:lnTo>
                      <a:pt x="202" y="136"/>
                    </a:lnTo>
                    <a:lnTo>
                      <a:pt x="199" y="117"/>
                    </a:lnTo>
                    <a:lnTo>
                      <a:pt x="199" y="104"/>
                    </a:lnTo>
                    <a:lnTo>
                      <a:pt x="195" y="77"/>
                    </a:lnTo>
                    <a:lnTo>
                      <a:pt x="189" y="64"/>
                    </a:lnTo>
                    <a:lnTo>
                      <a:pt x="186" y="45"/>
                    </a:lnTo>
                    <a:lnTo>
                      <a:pt x="181" y="35"/>
                    </a:lnTo>
                    <a:lnTo>
                      <a:pt x="180" y="25"/>
                    </a:lnTo>
                    <a:lnTo>
                      <a:pt x="174" y="16"/>
                    </a:lnTo>
                    <a:lnTo>
                      <a:pt x="164" y="9"/>
                    </a:lnTo>
                    <a:lnTo>
                      <a:pt x="155" y="1"/>
                    </a:lnTo>
                    <a:lnTo>
                      <a:pt x="150" y="0"/>
                    </a:lnTo>
                    <a:lnTo>
                      <a:pt x="146" y="1"/>
                    </a:lnTo>
                    <a:lnTo>
                      <a:pt x="143" y="1"/>
                    </a:lnTo>
                    <a:lnTo>
                      <a:pt x="138" y="0"/>
                    </a:lnTo>
                    <a:lnTo>
                      <a:pt x="126" y="8"/>
                    </a:lnTo>
                    <a:lnTo>
                      <a:pt x="126" y="24"/>
                    </a:lnTo>
                    <a:lnTo>
                      <a:pt x="129" y="32"/>
                    </a:lnTo>
                    <a:lnTo>
                      <a:pt x="126" y="37"/>
                    </a:lnTo>
                    <a:lnTo>
                      <a:pt x="113" y="56"/>
                    </a:lnTo>
                    <a:lnTo>
                      <a:pt x="95" y="72"/>
                    </a:lnTo>
                    <a:lnTo>
                      <a:pt x="55" y="99"/>
                    </a:lnTo>
                    <a:lnTo>
                      <a:pt x="36" y="115"/>
                    </a:lnTo>
                    <a:lnTo>
                      <a:pt x="31" y="101"/>
                    </a:lnTo>
                    <a:lnTo>
                      <a:pt x="28" y="101"/>
                    </a:lnTo>
                    <a:lnTo>
                      <a:pt x="27" y="106"/>
                    </a:lnTo>
                    <a:lnTo>
                      <a:pt x="28" y="109"/>
                    </a:lnTo>
                    <a:lnTo>
                      <a:pt x="24" y="114"/>
                    </a:lnTo>
                    <a:lnTo>
                      <a:pt x="18" y="128"/>
                    </a:lnTo>
                    <a:lnTo>
                      <a:pt x="11" y="139"/>
                    </a:lnTo>
                    <a:lnTo>
                      <a:pt x="9" y="141"/>
                    </a:lnTo>
                    <a:lnTo>
                      <a:pt x="3" y="154"/>
                    </a:lnTo>
                    <a:lnTo>
                      <a:pt x="3" y="155"/>
                    </a:lnTo>
                    <a:lnTo>
                      <a:pt x="0" y="1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CC"/>
                  </a:gs>
                  <a:gs pos="100000">
                    <a:srgbClr val="5C4A4A"/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auto">
              <a:xfrm>
                <a:off x="1893" y="843"/>
                <a:ext cx="862" cy="1113"/>
              </a:xfrm>
              <a:custGeom>
                <a:avLst/>
                <a:gdLst>
                  <a:gd name="T0" fmla="*/ 2920 w 763"/>
                  <a:gd name="T1" fmla="*/ 1350 h 1003"/>
                  <a:gd name="T2" fmla="*/ 2849 w 763"/>
                  <a:gd name="T3" fmla="*/ 2041 h 1003"/>
                  <a:gd name="T4" fmla="*/ 2776 w 763"/>
                  <a:gd name="T5" fmla="*/ 2213 h 1003"/>
                  <a:gd name="T6" fmla="*/ 2629 w 763"/>
                  <a:gd name="T7" fmla="*/ 2198 h 1003"/>
                  <a:gd name="T8" fmla="*/ 2637 w 763"/>
                  <a:gd name="T9" fmla="*/ 2343 h 1003"/>
                  <a:gd name="T10" fmla="*/ 2767 w 763"/>
                  <a:gd name="T11" fmla="*/ 2537 h 1003"/>
                  <a:gd name="T12" fmla="*/ 2776 w 763"/>
                  <a:gd name="T13" fmla="*/ 2746 h 1003"/>
                  <a:gd name="T14" fmla="*/ 2803 w 763"/>
                  <a:gd name="T15" fmla="*/ 2967 h 1003"/>
                  <a:gd name="T16" fmla="*/ 2466 w 763"/>
                  <a:gd name="T17" fmla="*/ 3011 h 1003"/>
                  <a:gd name="T18" fmla="*/ 2357 w 763"/>
                  <a:gd name="T19" fmla="*/ 2944 h 1003"/>
                  <a:gd name="T20" fmla="*/ 2265 w 763"/>
                  <a:gd name="T21" fmla="*/ 2942 h 1003"/>
                  <a:gd name="T22" fmla="*/ 2174 w 763"/>
                  <a:gd name="T23" fmla="*/ 2785 h 1003"/>
                  <a:gd name="T24" fmla="*/ 2104 w 763"/>
                  <a:gd name="T25" fmla="*/ 2731 h 1003"/>
                  <a:gd name="T26" fmla="*/ 1976 w 763"/>
                  <a:gd name="T27" fmla="*/ 2674 h 1003"/>
                  <a:gd name="T28" fmla="*/ 1925 w 763"/>
                  <a:gd name="T29" fmla="*/ 2614 h 1003"/>
                  <a:gd name="T30" fmla="*/ 1898 w 763"/>
                  <a:gd name="T31" fmla="*/ 2602 h 1003"/>
                  <a:gd name="T32" fmla="*/ 1888 w 763"/>
                  <a:gd name="T33" fmla="*/ 2531 h 1003"/>
                  <a:gd name="T34" fmla="*/ 1877 w 763"/>
                  <a:gd name="T35" fmla="*/ 2457 h 1003"/>
                  <a:gd name="T36" fmla="*/ 1887 w 763"/>
                  <a:gd name="T37" fmla="*/ 2398 h 1003"/>
                  <a:gd name="T38" fmla="*/ 1898 w 763"/>
                  <a:gd name="T39" fmla="*/ 2361 h 1003"/>
                  <a:gd name="T40" fmla="*/ 1779 w 763"/>
                  <a:gd name="T41" fmla="*/ 2328 h 1003"/>
                  <a:gd name="T42" fmla="*/ 1735 w 763"/>
                  <a:gd name="T43" fmla="*/ 2326 h 1003"/>
                  <a:gd name="T44" fmla="*/ 1690 w 763"/>
                  <a:gd name="T45" fmla="*/ 2313 h 1003"/>
                  <a:gd name="T46" fmla="*/ 1679 w 763"/>
                  <a:gd name="T47" fmla="*/ 2313 h 1003"/>
                  <a:gd name="T48" fmla="*/ 1655 w 763"/>
                  <a:gd name="T49" fmla="*/ 2304 h 1003"/>
                  <a:gd name="T50" fmla="*/ 1630 w 763"/>
                  <a:gd name="T51" fmla="*/ 2269 h 1003"/>
                  <a:gd name="T52" fmla="*/ 1591 w 763"/>
                  <a:gd name="T53" fmla="*/ 2229 h 1003"/>
                  <a:gd name="T54" fmla="*/ 1571 w 763"/>
                  <a:gd name="T55" fmla="*/ 2207 h 1003"/>
                  <a:gd name="T56" fmla="*/ 1542 w 763"/>
                  <a:gd name="T57" fmla="*/ 2155 h 1003"/>
                  <a:gd name="T58" fmla="*/ 1516 w 763"/>
                  <a:gd name="T59" fmla="*/ 2101 h 1003"/>
                  <a:gd name="T60" fmla="*/ 1401 w 763"/>
                  <a:gd name="T61" fmla="*/ 2046 h 1003"/>
                  <a:gd name="T62" fmla="*/ 1377 w 763"/>
                  <a:gd name="T63" fmla="*/ 1969 h 1003"/>
                  <a:gd name="T64" fmla="*/ 1315 w 763"/>
                  <a:gd name="T65" fmla="*/ 1905 h 1003"/>
                  <a:gd name="T66" fmla="*/ 1246 w 763"/>
                  <a:gd name="T67" fmla="*/ 1807 h 1003"/>
                  <a:gd name="T68" fmla="*/ 1210 w 763"/>
                  <a:gd name="T69" fmla="*/ 1740 h 1003"/>
                  <a:gd name="T70" fmla="*/ 1202 w 763"/>
                  <a:gd name="T71" fmla="*/ 1689 h 1003"/>
                  <a:gd name="T72" fmla="*/ 1152 w 763"/>
                  <a:gd name="T73" fmla="*/ 1621 h 1003"/>
                  <a:gd name="T74" fmla="*/ 1125 w 763"/>
                  <a:gd name="T75" fmla="*/ 1536 h 1003"/>
                  <a:gd name="T76" fmla="*/ 1080 w 763"/>
                  <a:gd name="T77" fmla="*/ 1475 h 1003"/>
                  <a:gd name="T78" fmla="*/ 1010 w 763"/>
                  <a:gd name="T79" fmla="*/ 1337 h 1003"/>
                  <a:gd name="T80" fmla="*/ 982 w 763"/>
                  <a:gd name="T81" fmla="*/ 1178 h 1003"/>
                  <a:gd name="T82" fmla="*/ 948 w 763"/>
                  <a:gd name="T83" fmla="*/ 1093 h 1003"/>
                  <a:gd name="T84" fmla="*/ 846 w 763"/>
                  <a:gd name="T85" fmla="*/ 891 h 1003"/>
                  <a:gd name="T86" fmla="*/ 860 w 763"/>
                  <a:gd name="T87" fmla="*/ 776 h 1003"/>
                  <a:gd name="T88" fmla="*/ 893 w 763"/>
                  <a:gd name="T89" fmla="*/ 724 h 1003"/>
                  <a:gd name="T90" fmla="*/ 827 w 763"/>
                  <a:gd name="T91" fmla="*/ 687 h 1003"/>
                  <a:gd name="T92" fmla="*/ 674 w 763"/>
                  <a:gd name="T93" fmla="*/ 645 h 1003"/>
                  <a:gd name="T94" fmla="*/ 648 w 763"/>
                  <a:gd name="T95" fmla="*/ 573 h 1003"/>
                  <a:gd name="T96" fmla="*/ 574 w 763"/>
                  <a:gd name="T97" fmla="*/ 512 h 1003"/>
                  <a:gd name="T98" fmla="*/ 515 w 763"/>
                  <a:gd name="T99" fmla="*/ 492 h 1003"/>
                  <a:gd name="T100" fmla="*/ 423 w 763"/>
                  <a:gd name="T101" fmla="*/ 539 h 1003"/>
                  <a:gd name="T102" fmla="*/ 342 w 763"/>
                  <a:gd name="T103" fmla="*/ 486 h 1003"/>
                  <a:gd name="T104" fmla="*/ 259 w 763"/>
                  <a:gd name="T105" fmla="*/ 427 h 1003"/>
                  <a:gd name="T106" fmla="*/ 186 w 763"/>
                  <a:gd name="T107" fmla="*/ 395 h 1003"/>
                  <a:gd name="T108" fmla="*/ 124 w 763"/>
                  <a:gd name="T109" fmla="*/ 371 h 1003"/>
                  <a:gd name="T110" fmla="*/ 0 w 763"/>
                  <a:gd name="T111" fmla="*/ 277 h 1003"/>
                  <a:gd name="T112" fmla="*/ 98 w 763"/>
                  <a:gd name="T113" fmla="*/ 55 h 1003"/>
                  <a:gd name="T114" fmla="*/ 1690 w 763"/>
                  <a:gd name="T115" fmla="*/ 665 h 10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63"/>
                  <a:gd name="T175" fmla="*/ 0 h 1003"/>
                  <a:gd name="T176" fmla="*/ 763 w 763"/>
                  <a:gd name="T177" fmla="*/ 1003 h 10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63" h="1003">
                    <a:moveTo>
                      <a:pt x="736" y="247"/>
                    </a:moveTo>
                    <a:lnTo>
                      <a:pt x="727" y="261"/>
                    </a:lnTo>
                    <a:lnTo>
                      <a:pt x="735" y="260"/>
                    </a:lnTo>
                    <a:lnTo>
                      <a:pt x="736" y="285"/>
                    </a:lnTo>
                    <a:lnTo>
                      <a:pt x="746" y="351"/>
                    </a:lnTo>
                    <a:lnTo>
                      <a:pt x="758" y="385"/>
                    </a:lnTo>
                    <a:lnTo>
                      <a:pt x="763" y="431"/>
                    </a:lnTo>
                    <a:lnTo>
                      <a:pt x="754" y="537"/>
                    </a:lnTo>
                    <a:lnTo>
                      <a:pt x="742" y="535"/>
                    </a:lnTo>
                    <a:lnTo>
                      <a:pt x="745" y="558"/>
                    </a:lnTo>
                    <a:lnTo>
                      <a:pt x="748" y="590"/>
                    </a:lnTo>
                    <a:lnTo>
                      <a:pt x="752" y="619"/>
                    </a:lnTo>
                    <a:lnTo>
                      <a:pt x="749" y="635"/>
                    </a:lnTo>
                    <a:lnTo>
                      <a:pt x="745" y="649"/>
                    </a:lnTo>
                    <a:lnTo>
                      <a:pt x="749" y="665"/>
                    </a:lnTo>
                    <a:lnTo>
                      <a:pt x="749" y="678"/>
                    </a:lnTo>
                    <a:lnTo>
                      <a:pt x="749" y="686"/>
                    </a:lnTo>
                    <a:lnTo>
                      <a:pt x="752" y="697"/>
                    </a:lnTo>
                    <a:lnTo>
                      <a:pt x="752" y="702"/>
                    </a:lnTo>
                    <a:lnTo>
                      <a:pt x="739" y="712"/>
                    </a:lnTo>
                    <a:lnTo>
                      <a:pt x="726" y="704"/>
                    </a:lnTo>
                    <a:lnTo>
                      <a:pt x="718" y="702"/>
                    </a:lnTo>
                    <a:lnTo>
                      <a:pt x="703" y="702"/>
                    </a:lnTo>
                    <a:lnTo>
                      <a:pt x="697" y="702"/>
                    </a:lnTo>
                    <a:lnTo>
                      <a:pt x="694" y="699"/>
                    </a:lnTo>
                    <a:lnTo>
                      <a:pt x="690" y="697"/>
                    </a:lnTo>
                    <a:lnTo>
                      <a:pt x="689" y="699"/>
                    </a:lnTo>
                    <a:lnTo>
                      <a:pt x="687" y="700"/>
                    </a:lnTo>
                    <a:lnTo>
                      <a:pt x="681" y="705"/>
                    </a:lnTo>
                    <a:lnTo>
                      <a:pt x="678" y="708"/>
                    </a:lnTo>
                    <a:lnTo>
                      <a:pt x="678" y="713"/>
                    </a:lnTo>
                    <a:lnTo>
                      <a:pt x="678" y="721"/>
                    </a:lnTo>
                    <a:lnTo>
                      <a:pt x="684" y="736"/>
                    </a:lnTo>
                    <a:lnTo>
                      <a:pt x="687" y="740"/>
                    </a:lnTo>
                    <a:lnTo>
                      <a:pt x="689" y="744"/>
                    </a:lnTo>
                    <a:lnTo>
                      <a:pt x="693" y="745"/>
                    </a:lnTo>
                    <a:lnTo>
                      <a:pt x="696" y="748"/>
                    </a:lnTo>
                    <a:lnTo>
                      <a:pt x="700" y="756"/>
                    </a:lnTo>
                    <a:lnTo>
                      <a:pt x="708" y="777"/>
                    </a:lnTo>
                    <a:lnTo>
                      <a:pt x="721" y="795"/>
                    </a:lnTo>
                    <a:lnTo>
                      <a:pt x="721" y="803"/>
                    </a:lnTo>
                    <a:lnTo>
                      <a:pt x="723" y="808"/>
                    </a:lnTo>
                    <a:lnTo>
                      <a:pt x="732" y="814"/>
                    </a:lnTo>
                    <a:lnTo>
                      <a:pt x="735" y="829"/>
                    </a:lnTo>
                    <a:lnTo>
                      <a:pt x="740" y="845"/>
                    </a:lnTo>
                    <a:lnTo>
                      <a:pt x="732" y="853"/>
                    </a:lnTo>
                    <a:lnTo>
                      <a:pt x="727" y="859"/>
                    </a:lnTo>
                    <a:lnTo>
                      <a:pt x="726" y="864"/>
                    </a:lnTo>
                    <a:lnTo>
                      <a:pt x="726" y="875"/>
                    </a:lnTo>
                    <a:lnTo>
                      <a:pt x="732" y="883"/>
                    </a:lnTo>
                    <a:lnTo>
                      <a:pt x="739" y="888"/>
                    </a:lnTo>
                    <a:lnTo>
                      <a:pt x="746" y="896"/>
                    </a:lnTo>
                    <a:lnTo>
                      <a:pt x="746" y="912"/>
                    </a:lnTo>
                    <a:lnTo>
                      <a:pt x="749" y="920"/>
                    </a:lnTo>
                    <a:lnTo>
                      <a:pt x="746" y="925"/>
                    </a:lnTo>
                    <a:lnTo>
                      <a:pt x="733" y="944"/>
                    </a:lnTo>
                    <a:lnTo>
                      <a:pt x="715" y="960"/>
                    </a:lnTo>
                    <a:lnTo>
                      <a:pt x="675" y="987"/>
                    </a:lnTo>
                    <a:lnTo>
                      <a:pt x="656" y="1003"/>
                    </a:lnTo>
                    <a:lnTo>
                      <a:pt x="651" y="989"/>
                    </a:lnTo>
                    <a:lnTo>
                      <a:pt x="648" y="989"/>
                    </a:lnTo>
                    <a:lnTo>
                      <a:pt x="647" y="966"/>
                    </a:lnTo>
                    <a:lnTo>
                      <a:pt x="644" y="958"/>
                    </a:lnTo>
                    <a:lnTo>
                      <a:pt x="641" y="955"/>
                    </a:lnTo>
                    <a:lnTo>
                      <a:pt x="637" y="952"/>
                    </a:lnTo>
                    <a:lnTo>
                      <a:pt x="635" y="947"/>
                    </a:lnTo>
                    <a:lnTo>
                      <a:pt x="631" y="942"/>
                    </a:lnTo>
                    <a:lnTo>
                      <a:pt x="622" y="939"/>
                    </a:lnTo>
                    <a:lnTo>
                      <a:pt x="620" y="941"/>
                    </a:lnTo>
                    <a:lnTo>
                      <a:pt x="616" y="937"/>
                    </a:lnTo>
                    <a:lnTo>
                      <a:pt x="613" y="934"/>
                    </a:lnTo>
                    <a:lnTo>
                      <a:pt x="607" y="936"/>
                    </a:lnTo>
                    <a:lnTo>
                      <a:pt x="602" y="936"/>
                    </a:lnTo>
                    <a:lnTo>
                      <a:pt x="599" y="937"/>
                    </a:lnTo>
                    <a:lnTo>
                      <a:pt x="599" y="939"/>
                    </a:lnTo>
                    <a:lnTo>
                      <a:pt x="596" y="939"/>
                    </a:lnTo>
                    <a:lnTo>
                      <a:pt x="592" y="936"/>
                    </a:lnTo>
                    <a:lnTo>
                      <a:pt x="589" y="934"/>
                    </a:lnTo>
                    <a:lnTo>
                      <a:pt x="588" y="933"/>
                    </a:lnTo>
                    <a:lnTo>
                      <a:pt x="585" y="931"/>
                    </a:lnTo>
                    <a:lnTo>
                      <a:pt x="579" y="923"/>
                    </a:lnTo>
                    <a:lnTo>
                      <a:pt x="574" y="899"/>
                    </a:lnTo>
                    <a:lnTo>
                      <a:pt x="568" y="888"/>
                    </a:lnTo>
                    <a:lnTo>
                      <a:pt x="568" y="886"/>
                    </a:lnTo>
                    <a:lnTo>
                      <a:pt x="573" y="885"/>
                    </a:lnTo>
                    <a:lnTo>
                      <a:pt x="571" y="878"/>
                    </a:lnTo>
                    <a:lnTo>
                      <a:pt x="567" y="872"/>
                    </a:lnTo>
                    <a:lnTo>
                      <a:pt x="564" y="870"/>
                    </a:lnTo>
                    <a:lnTo>
                      <a:pt x="555" y="875"/>
                    </a:lnTo>
                    <a:lnTo>
                      <a:pt x="552" y="870"/>
                    </a:lnTo>
                    <a:lnTo>
                      <a:pt x="550" y="870"/>
                    </a:lnTo>
                    <a:lnTo>
                      <a:pt x="545" y="869"/>
                    </a:lnTo>
                    <a:lnTo>
                      <a:pt x="536" y="864"/>
                    </a:lnTo>
                    <a:lnTo>
                      <a:pt x="530" y="864"/>
                    </a:lnTo>
                    <a:lnTo>
                      <a:pt x="531" y="862"/>
                    </a:lnTo>
                    <a:lnTo>
                      <a:pt x="527" y="862"/>
                    </a:lnTo>
                    <a:lnTo>
                      <a:pt x="522" y="859"/>
                    </a:lnTo>
                    <a:lnTo>
                      <a:pt x="516" y="851"/>
                    </a:lnTo>
                    <a:lnTo>
                      <a:pt x="516" y="849"/>
                    </a:lnTo>
                    <a:lnTo>
                      <a:pt x="512" y="843"/>
                    </a:lnTo>
                    <a:lnTo>
                      <a:pt x="506" y="840"/>
                    </a:lnTo>
                    <a:lnTo>
                      <a:pt x="501" y="838"/>
                    </a:lnTo>
                    <a:lnTo>
                      <a:pt x="500" y="838"/>
                    </a:lnTo>
                    <a:lnTo>
                      <a:pt x="501" y="838"/>
                    </a:lnTo>
                    <a:lnTo>
                      <a:pt x="504" y="833"/>
                    </a:lnTo>
                    <a:lnTo>
                      <a:pt x="506" y="829"/>
                    </a:lnTo>
                    <a:lnTo>
                      <a:pt x="506" y="827"/>
                    </a:lnTo>
                    <a:lnTo>
                      <a:pt x="503" y="824"/>
                    </a:lnTo>
                    <a:lnTo>
                      <a:pt x="500" y="827"/>
                    </a:lnTo>
                    <a:lnTo>
                      <a:pt x="498" y="827"/>
                    </a:lnTo>
                    <a:lnTo>
                      <a:pt x="497" y="827"/>
                    </a:lnTo>
                    <a:lnTo>
                      <a:pt x="496" y="827"/>
                    </a:lnTo>
                    <a:lnTo>
                      <a:pt x="497" y="824"/>
                    </a:lnTo>
                    <a:lnTo>
                      <a:pt x="497" y="819"/>
                    </a:lnTo>
                    <a:lnTo>
                      <a:pt x="497" y="816"/>
                    </a:lnTo>
                    <a:lnTo>
                      <a:pt x="496" y="816"/>
                    </a:lnTo>
                    <a:lnTo>
                      <a:pt x="494" y="814"/>
                    </a:lnTo>
                    <a:lnTo>
                      <a:pt x="493" y="816"/>
                    </a:lnTo>
                    <a:lnTo>
                      <a:pt x="494" y="806"/>
                    </a:lnTo>
                    <a:lnTo>
                      <a:pt x="494" y="803"/>
                    </a:lnTo>
                    <a:lnTo>
                      <a:pt x="493" y="796"/>
                    </a:lnTo>
                    <a:lnTo>
                      <a:pt x="491" y="795"/>
                    </a:lnTo>
                    <a:lnTo>
                      <a:pt x="490" y="792"/>
                    </a:lnTo>
                    <a:lnTo>
                      <a:pt x="490" y="790"/>
                    </a:lnTo>
                    <a:lnTo>
                      <a:pt x="490" y="788"/>
                    </a:lnTo>
                    <a:lnTo>
                      <a:pt x="490" y="782"/>
                    </a:lnTo>
                    <a:lnTo>
                      <a:pt x="491" y="779"/>
                    </a:lnTo>
                    <a:lnTo>
                      <a:pt x="493" y="780"/>
                    </a:lnTo>
                    <a:lnTo>
                      <a:pt x="494" y="780"/>
                    </a:lnTo>
                    <a:lnTo>
                      <a:pt x="494" y="777"/>
                    </a:lnTo>
                    <a:lnTo>
                      <a:pt x="494" y="771"/>
                    </a:lnTo>
                    <a:lnTo>
                      <a:pt x="493" y="769"/>
                    </a:lnTo>
                    <a:lnTo>
                      <a:pt x="493" y="764"/>
                    </a:lnTo>
                    <a:lnTo>
                      <a:pt x="493" y="763"/>
                    </a:lnTo>
                    <a:lnTo>
                      <a:pt x="494" y="758"/>
                    </a:lnTo>
                    <a:lnTo>
                      <a:pt x="494" y="756"/>
                    </a:lnTo>
                    <a:lnTo>
                      <a:pt x="497" y="758"/>
                    </a:lnTo>
                    <a:lnTo>
                      <a:pt x="497" y="756"/>
                    </a:lnTo>
                    <a:lnTo>
                      <a:pt x="497" y="755"/>
                    </a:lnTo>
                    <a:lnTo>
                      <a:pt x="496" y="752"/>
                    </a:lnTo>
                    <a:lnTo>
                      <a:pt x="493" y="752"/>
                    </a:lnTo>
                    <a:lnTo>
                      <a:pt x="490" y="747"/>
                    </a:lnTo>
                    <a:lnTo>
                      <a:pt x="488" y="747"/>
                    </a:lnTo>
                    <a:lnTo>
                      <a:pt x="487" y="747"/>
                    </a:lnTo>
                    <a:lnTo>
                      <a:pt x="481" y="744"/>
                    </a:lnTo>
                    <a:lnTo>
                      <a:pt x="472" y="740"/>
                    </a:lnTo>
                    <a:lnTo>
                      <a:pt x="466" y="742"/>
                    </a:lnTo>
                    <a:lnTo>
                      <a:pt x="464" y="744"/>
                    </a:lnTo>
                    <a:lnTo>
                      <a:pt x="463" y="745"/>
                    </a:lnTo>
                    <a:lnTo>
                      <a:pt x="464" y="747"/>
                    </a:lnTo>
                    <a:lnTo>
                      <a:pt x="452" y="744"/>
                    </a:lnTo>
                    <a:lnTo>
                      <a:pt x="451" y="742"/>
                    </a:lnTo>
                    <a:lnTo>
                      <a:pt x="452" y="742"/>
                    </a:lnTo>
                    <a:lnTo>
                      <a:pt x="454" y="740"/>
                    </a:lnTo>
                    <a:lnTo>
                      <a:pt x="454" y="739"/>
                    </a:lnTo>
                    <a:lnTo>
                      <a:pt x="451" y="739"/>
                    </a:lnTo>
                    <a:lnTo>
                      <a:pt x="451" y="736"/>
                    </a:lnTo>
                    <a:lnTo>
                      <a:pt x="449" y="734"/>
                    </a:lnTo>
                    <a:lnTo>
                      <a:pt x="445" y="732"/>
                    </a:lnTo>
                    <a:lnTo>
                      <a:pt x="442" y="734"/>
                    </a:lnTo>
                    <a:lnTo>
                      <a:pt x="442" y="736"/>
                    </a:lnTo>
                    <a:lnTo>
                      <a:pt x="441" y="736"/>
                    </a:lnTo>
                    <a:lnTo>
                      <a:pt x="441" y="734"/>
                    </a:lnTo>
                    <a:lnTo>
                      <a:pt x="439" y="734"/>
                    </a:lnTo>
                    <a:lnTo>
                      <a:pt x="441" y="737"/>
                    </a:lnTo>
                    <a:lnTo>
                      <a:pt x="439" y="737"/>
                    </a:lnTo>
                    <a:lnTo>
                      <a:pt x="439" y="736"/>
                    </a:lnTo>
                    <a:lnTo>
                      <a:pt x="438" y="736"/>
                    </a:lnTo>
                    <a:lnTo>
                      <a:pt x="436" y="736"/>
                    </a:lnTo>
                    <a:lnTo>
                      <a:pt x="435" y="736"/>
                    </a:lnTo>
                    <a:lnTo>
                      <a:pt x="435" y="734"/>
                    </a:lnTo>
                    <a:lnTo>
                      <a:pt x="436" y="734"/>
                    </a:lnTo>
                    <a:lnTo>
                      <a:pt x="436" y="732"/>
                    </a:lnTo>
                    <a:lnTo>
                      <a:pt x="435" y="732"/>
                    </a:lnTo>
                    <a:lnTo>
                      <a:pt x="433" y="734"/>
                    </a:lnTo>
                    <a:lnTo>
                      <a:pt x="433" y="731"/>
                    </a:lnTo>
                    <a:lnTo>
                      <a:pt x="433" y="729"/>
                    </a:lnTo>
                    <a:lnTo>
                      <a:pt x="432" y="729"/>
                    </a:lnTo>
                    <a:lnTo>
                      <a:pt x="432" y="728"/>
                    </a:lnTo>
                    <a:lnTo>
                      <a:pt x="430" y="728"/>
                    </a:lnTo>
                    <a:lnTo>
                      <a:pt x="427" y="726"/>
                    </a:lnTo>
                    <a:lnTo>
                      <a:pt x="426" y="723"/>
                    </a:lnTo>
                    <a:lnTo>
                      <a:pt x="424" y="721"/>
                    </a:lnTo>
                    <a:lnTo>
                      <a:pt x="423" y="718"/>
                    </a:lnTo>
                    <a:lnTo>
                      <a:pt x="420" y="718"/>
                    </a:lnTo>
                    <a:lnTo>
                      <a:pt x="420" y="716"/>
                    </a:lnTo>
                    <a:lnTo>
                      <a:pt x="418" y="716"/>
                    </a:lnTo>
                    <a:lnTo>
                      <a:pt x="415" y="712"/>
                    </a:lnTo>
                    <a:lnTo>
                      <a:pt x="415" y="710"/>
                    </a:lnTo>
                    <a:lnTo>
                      <a:pt x="415" y="708"/>
                    </a:lnTo>
                    <a:lnTo>
                      <a:pt x="414" y="707"/>
                    </a:lnTo>
                    <a:lnTo>
                      <a:pt x="414" y="705"/>
                    </a:lnTo>
                    <a:lnTo>
                      <a:pt x="412" y="705"/>
                    </a:lnTo>
                    <a:lnTo>
                      <a:pt x="412" y="704"/>
                    </a:lnTo>
                    <a:lnTo>
                      <a:pt x="411" y="704"/>
                    </a:lnTo>
                    <a:lnTo>
                      <a:pt x="411" y="702"/>
                    </a:lnTo>
                    <a:lnTo>
                      <a:pt x="409" y="700"/>
                    </a:lnTo>
                    <a:lnTo>
                      <a:pt x="409" y="695"/>
                    </a:lnTo>
                    <a:lnTo>
                      <a:pt x="408" y="692"/>
                    </a:lnTo>
                    <a:lnTo>
                      <a:pt x="405" y="691"/>
                    </a:lnTo>
                    <a:lnTo>
                      <a:pt x="405" y="689"/>
                    </a:lnTo>
                    <a:lnTo>
                      <a:pt x="403" y="687"/>
                    </a:lnTo>
                    <a:lnTo>
                      <a:pt x="403" y="686"/>
                    </a:lnTo>
                    <a:lnTo>
                      <a:pt x="402" y="683"/>
                    </a:lnTo>
                    <a:lnTo>
                      <a:pt x="401" y="681"/>
                    </a:lnTo>
                    <a:lnTo>
                      <a:pt x="399" y="679"/>
                    </a:lnTo>
                    <a:lnTo>
                      <a:pt x="396" y="676"/>
                    </a:lnTo>
                    <a:lnTo>
                      <a:pt x="396" y="675"/>
                    </a:lnTo>
                    <a:lnTo>
                      <a:pt x="395" y="671"/>
                    </a:lnTo>
                    <a:lnTo>
                      <a:pt x="396" y="670"/>
                    </a:lnTo>
                    <a:lnTo>
                      <a:pt x="395" y="667"/>
                    </a:lnTo>
                    <a:lnTo>
                      <a:pt x="392" y="663"/>
                    </a:lnTo>
                    <a:lnTo>
                      <a:pt x="389" y="662"/>
                    </a:lnTo>
                    <a:lnTo>
                      <a:pt x="383" y="660"/>
                    </a:lnTo>
                    <a:lnTo>
                      <a:pt x="374" y="654"/>
                    </a:lnTo>
                    <a:lnTo>
                      <a:pt x="368" y="652"/>
                    </a:lnTo>
                    <a:lnTo>
                      <a:pt x="366" y="652"/>
                    </a:lnTo>
                    <a:lnTo>
                      <a:pt x="366" y="649"/>
                    </a:lnTo>
                    <a:lnTo>
                      <a:pt x="365" y="644"/>
                    </a:lnTo>
                    <a:lnTo>
                      <a:pt x="363" y="641"/>
                    </a:lnTo>
                    <a:lnTo>
                      <a:pt x="362" y="635"/>
                    </a:lnTo>
                    <a:lnTo>
                      <a:pt x="362" y="633"/>
                    </a:lnTo>
                    <a:lnTo>
                      <a:pt x="360" y="631"/>
                    </a:lnTo>
                    <a:lnTo>
                      <a:pt x="359" y="627"/>
                    </a:lnTo>
                    <a:lnTo>
                      <a:pt x="352" y="620"/>
                    </a:lnTo>
                    <a:lnTo>
                      <a:pt x="349" y="615"/>
                    </a:lnTo>
                    <a:lnTo>
                      <a:pt x="347" y="614"/>
                    </a:lnTo>
                    <a:lnTo>
                      <a:pt x="346" y="612"/>
                    </a:lnTo>
                    <a:lnTo>
                      <a:pt x="344" y="611"/>
                    </a:lnTo>
                    <a:lnTo>
                      <a:pt x="343" y="609"/>
                    </a:lnTo>
                    <a:lnTo>
                      <a:pt x="343" y="606"/>
                    </a:lnTo>
                    <a:lnTo>
                      <a:pt x="340" y="604"/>
                    </a:lnTo>
                    <a:lnTo>
                      <a:pt x="341" y="603"/>
                    </a:lnTo>
                    <a:lnTo>
                      <a:pt x="340" y="593"/>
                    </a:lnTo>
                    <a:lnTo>
                      <a:pt x="332" y="588"/>
                    </a:lnTo>
                    <a:lnTo>
                      <a:pt x="329" y="583"/>
                    </a:lnTo>
                    <a:lnTo>
                      <a:pt x="326" y="577"/>
                    </a:lnTo>
                    <a:lnTo>
                      <a:pt x="325" y="574"/>
                    </a:lnTo>
                    <a:lnTo>
                      <a:pt x="323" y="572"/>
                    </a:lnTo>
                    <a:lnTo>
                      <a:pt x="316" y="570"/>
                    </a:lnTo>
                    <a:lnTo>
                      <a:pt x="316" y="569"/>
                    </a:lnTo>
                    <a:lnTo>
                      <a:pt x="317" y="567"/>
                    </a:lnTo>
                    <a:lnTo>
                      <a:pt x="319" y="566"/>
                    </a:lnTo>
                    <a:lnTo>
                      <a:pt x="317" y="561"/>
                    </a:lnTo>
                    <a:lnTo>
                      <a:pt x="317" y="554"/>
                    </a:lnTo>
                    <a:lnTo>
                      <a:pt x="314" y="554"/>
                    </a:lnTo>
                    <a:lnTo>
                      <a:pt x="317" y="551"/>
                    </a:lnTo>
                    <a:lnTo>
                      <a:pt x="319" y="548"/>
                    </a:lnTo>
                    <a:lnTo>
                      <a:pt x="316" y="542"/>
                    </a:lnTo>
                    <a:lnTo>
                      <a:pt x="314" y="542"/>
                    </a:lnTo>
                    <a:lnTo>
                      <a:pt x="316" y="540"/>
                    </a:lnTo>
                    <a:lnTo>
                      <a:pt x="314" y="538"/>
                    </a:lnTo>
                    <a:lnTo>
                      <a:pt x="311" y="538"/>
                    </a:lnTo>
                    <a:lnTo>
                      <a:pt x="314" y="529"/>
                    </a:lnTo>
                    <a:lnTo>
                      <a:pt x="313" y="522"/>
                    </a:lnTo>
                    <a:lnTo>
                      <a:pt x="311" y="519"/>
                    </a:lnTo>
                    <a:lnTo>
                      <a:pt x="310" y="516"/>
                    </a:lnTo>
                    <a:lnTo>
                      <a:pt x="305" y="514"/>
                    </a:lnTo>
                    <a:lnTo>
                      <a:pt x="301" y="516"/>
                    </a:lnTo>
                    <a:lnTo>
                      <a:pt x="300" y="521"/>
                    </a:lnTo>
                    <a:lnTo>
                      <a:pt x="297" y="516"/>
                    </a:lnTo>
                    <a:lnTo>
                      <a:pt x="292" y="513"/>
                    </a:lnTo>
                    <a:lnTo>
                      <a:pt x="291" y="511"/>
                    </a:lnTo>
                    <a:lnTo>
                      <a:pt x="291" y="506"/>
                    </a:lnTo>
                    <a:lnTo>
                      <a:pt x="297" y="494"/>
                    </a:lnTo>
                    <a:lnTo>
                      <a:pt x="295" y="489"/>
                    </a:lnTo>
                    <a:lnTo>
                      <a:pt x="294" y="489"/>
                    </a:lnTo>
                    <a:lnTo>
                      <a:pt x="291" y="486"/>
                    </a:lnTo>
                    <a:lnTo>
                      <a:pt x="291" y="479"/>
                    </a:lnTo>
                    <a:lnTo>
                      <a:pt x="288" y="476"/>
                    </a:lnTo>
                    <a:lnTo>
                      <a:pt x="285" y="474"/>
                    </a:lnTo>
                    <a:lnTo>
                      <a:pt x="283" y="470"/>
                    </a:lnTo>
                    <a:lnTo>
                      <a:pt x="282" y="470"/>
                    </a:lnTo>
                    <a:lnTo>
                      <a:pt x="279" y="458"/>
                    </a:lnTo>
                    <a:lnTo>
                      <a:pt x="277" y="457"/>
                    </a:lnTo>
                    <a:lnTo>
                      <a:pt x="276" y="455"/>
                    </a:lnTo>
                    <a:lnTo>
                      <a:pt x="271" y="442"/>
                    </a:lnTo>
                    <a:lnTo>
                      <a:pt x="267" y="434"/>
                    </a:lnTo>
                    <a:lnTo>
                      <a:pt x="267" y="426"/>
                    </a:lnTo>
                    <a:lnTo>
                      <a:pt x="264" y="425"/>
                    </a:lnTo>
                    <a:lnTo>
                      <a:pt x="261" y="423"/>
                    </a:lnTo>
                    <a:lnTo>
                      <a:pt x="258" y="425"/>
                    </a:lnTo>
                    <a:lnTo>
                      <a:pt x="257" y="423"/>
                    </a:lnTo>
                    <a:lnTo>
                      <a:pt x="258" y="404"/>
                    </a:lnTo>
                    <a:lnTo>
                      <a:pt x="257" y="399"/>
                    </a:lnTo>
                    <a:lnTo>
                      <a:pt x="259" y="385"/>
                    </a:lnTo>
                    <a:lnTo>
                      <a:pt x="257" y="375"/>
                    </a:lnTo>
                    <a:lnTo>
                      <a:pt x="254" y="370"/>
                    </a:lnTo>
                    <a:lnTo>
                      <a:pt x="251" y="369"/>
                    </a:lnTo>
                    <a:lnTo>
                      <a:pt x="249" y="367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9" y="359"/>
                    </a:lnTo>
                    <a:lnTo>
                      <a:pt x="249" y="349"/>
                    </a:lnTo>
                    <a:lnTo>
                      <a:pt x="245" y="340"/>
                    </a:lnTo>
                    <a:lnTo>
                      <a:pt x="236" y="327"/>
                    </a:lnTo>
                    <a:lnTo>
                      <a:pt x="234" y="327"/>
                    </a:lnTo>
                    <a:lnTo>
                      <a:pt x="225" y="306"/>
                    </a:lnTo>
                    <a:lnTo>
                      <a:pt x="224" y="300"/>
                    </a:lnTo>
                    <a:lnTo>
                      <a:pt x="224" y="290"/>
                    </a:lnTo>
                    <a:lnTo>
                      <a:pt x="221" y="284"/>
                    </a:lnTo>
                    <a:lnTo>
                      <a:pt x="224" y="280"/>
                    </a:lnTo>
                    <a:lnTo>
                      <a:pt x="225" y="274"/>
                    </a:lnTo>
                    <a:lnTo>
                      <a:pt x="227" y="261"/>
                    </a:lnTo>
                    <a:lnTo>
                      <a:pt x="227" y="255"/>
                    </a:lnTo>
                    <a:lnTo>
                      <a:pt x="225" y="248"/>
                    </a:lnTo>
                    <a:lnTo>
                      <a:pt x="225" y="245"/>
                    </a:lnTo>
                    <a:lnTo>
                      <a:pt x="225" y="247"/>
                    </a:lnTo>
                    <a:lnTo>
                      <a:pt x="234" y="245"/>
                    </a:lnTo>
                    <a:lnTo>
                      <a:pt x="236" y="240"/>
                    </a:lnTo>
                    <a:lnTo>
                      <a:pt x="234" y="239"/>
                    </a:lnTo>
                    <a:lnTo>
                      <a:pt x="236" y="236"/>
                    </a:lnTo>
                    <a:lnTo>
                      <a:pt x="236" y="234"/>
                    </a:lnTo>
                    <a:lnTo>
                      <a:pt x="234" y="231"/>
                    </a:lnTo>
                    <a:lnTo>
                      <a:pt x="233" y="231"/>
                    </a:lnTo>
                    <a:lnTo>
                      <a:pt x="233" y="229"/>
                    </a:lnTo>
                    <a:lnTo>
                      <a:pt x="233" y="228"/>
                    </a:lnTo>
                    <a:lnTo>
                      <a:pt x="228" y="228"/>
                    </a:lnTo>
                    <a:lnTo>
                      <a:pt x="227" y="228"/>
                    </a:lnTo>
                    <a:lnTo>
                      <a:pt x="218" y="221"/>
                    </a:lnTo>
                    <a:lnTo>
                      <a:pt x="216" y="220"/>
                    </a:lnTo>
                    <a:lnTo>
                      <a:pt x="216" y="218"/>
                    </a:lnTo>
                    <a:lnTo>
                      <a:pt x="213" y="218"/>
                    </a:lnTo>
                    <a:lnTo>
                      <a:pt x="209" y="216"/>
                    </a:lnTo>
                    <a:lnTo>
                      <a:pt x="197" y="213"/>
                    </a:lnTo>
                    <a:lnTo>
                      <a:pt x="191" y="210"/>
                    </a:lnTo>
                    <a:lnTo>
                      <a:pt x="190" y="210"/>
                    </a:lnTo>
                    <a:lnTo>
                      <a:pt x="178" y="207"/>
                    </a:lnTo>
                    <a:lnTo>
                      <a:pt x="176" y="205"/>
                    </a:lnTo>
                    <a:lnTo>
                      <a:pt x="175" y="202"/>
                    </a:lnTo>
                    <a:lnTo>
                      <a:pt x="169" y="202"/>
                    </a:lnTo>
                    <a:lnTo>
                      <a:pt x="167" y="199"/>
                    </a:lnTo>
                    <a:lnTo>
                      <a:pt x="170" y="192"/>
                    </a:lnTo>
                    <a:lnTo>
                      <a:pt x="170" y="191"/>
                    </a:lnTo>
                    <a:lnTo>
                      <a:pt x="169" y="186"/>
                    </a:lnTo>
                    <a:lnTo>
                      <a:pt x="169" y="183"/>
                    </a:lnTo>
                    <a:lnTo>
                      <a:pt x="167" y="176"/>
                    </a:lnTo>
                    <a:lnTo>
                      <a:pt x="164" y="173"/>
                    </a:lnTo>
                    <a:lnTo>
                      <a:pt x="163" y="171"/>
                    </a:lnTo>
                    <a:lnTo>
                      <a:pt x="154" y="167"/>
                    </a:lnTo>
                    <a:lnTo>
                      <a:pt x="153" y="165"/>
                    </a:lnTo>
                    <a:lnTo>
                      <a:pt x="151" y="165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4" y="160"/>
                    </a:lnTo>
                    <a:lnTo>
                      <a:pt x="142" y="160"/>
                    </a:lnTo>
                    <a:lnTo>
                      <a:pt x="141" y="160"/>
                    </a:lnTo>
                    <a:lnTo>
                      <a:pt x="139" y="159"/>
                    </a:lnTo>
                    <a:lnTo>
                      <a:pt x="138" y="157"/>
                    </a:lnTo>
                    <a:lnTo>
                      <a:pt x="135" y="157"/>
                    </a:lnTo>
                    <a:lnTo>
                      <a:pt x="130" y="159"/>
                    </a:lnTo>
                    <a:lnTo>
                      <a:pt x="129" y="160"/>
                    </a:lnTo>
                    <a:lnTo>
                      <a:pt x="127" y="160"/>
                    </a:lnTo>
                    <a:lnTo>
                      <a:pt x="124" y="159"/>
                    </a:lnTo>
                    <a:lnTo>
                      <a:pt x="115" y="163"/>
                    </a:lnTo>
                    <a:lnTo>
                      <a:pt x="115" y="168"/>
                    </a:lnTo>
                    <a:lnTo>
                      <a:pt x="111" y="171"/>
                    </a:lnTo>
                    <a:lnTo>
                      <a:pt x="105" y="170"/>
                    </a:lnTo>
                    <a:lnTo>
                      <a:pt x="101" y="167"/>
                    </a:lnTo>
                    <a:lnTo>
                      <a:pt x="98" y="163"/>
                    </a:lnTo>
                    <a:lnTo>
                      <a:pt x="93" y="160"/>
                    </a:lnTo>
                    <a:lnTo>
                      <a:pt x="90" y="159"/>
                    </a:lnTo>
                    <a:lnTo>
                      <a:pt x="89" y="155"/>
                    </a:lnTo>
                    <a:lnTo>
                      <a:pt x="89" y="154"/>
                    </a:lnTo>
                    <a:lnTo>
                      <a:pt x="84" y="149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68" y="138"/>
                    </a:lnTo>
                    <a:lnTo>
                      <a:pt x="68" y="136"/>
                    </a:lnTo>
                    <a:lnTo>
                      <a:pt x="66" y="135"/>
                    </a:lnTo>
                    <a:lnTo>
                      <a:pt x="64" y="131"/>
                    </a:lnTo>
                    <a:lnTo>
                      <a:pt x="64" y="130"/>
                    </a:lnTo>
                    <a:lnTo>
                      <a:pt x="61" y="127"/>
                    </a:lnTo>
                    <a:lnTo>
                      <a:pt x="58" y="125"/>
                    </a:lnTo>
                    <a:lnTo>
                      <a:pt x="52" y="123"/>
                    </a:lnTo>
                    <a:lnTo>
                      <a:pt x="49" y="125"/>
                    </a:lnTo>
                    <a:lnTo>
                      <a:pt x="47" y="123"/>
                    </a:lnTo>
                    <a:lnTo>
                      <a:pt x="43" y="119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5" y="114"/>
                    </a:lnTo>
                    <a:lnTo>
                      <a:pt x="34" y="112"/>
                    </a:lnTo>
                    <a:lnTo>
                      <a:pt x="32" y="117"/>
                    </a:lnTo>
                    <a:lnTo>
                      <a:pt x="32" y="119"/>
                    </a:lnTo>
                    <a:lnTo>
                      <a:pt x="32" y="122"/>
                    </a:lnTo>
                    <a:lnTo>
                      <a:pt x="25" y="119"/>
                    </a:lnTo>
                    <a:lnTo>
                      <a:pt x="22" y="114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0" y="88"/>
                    </a:lnTo>
                    <a:lnTo>
                      <a:pt x="6" y="88"/>
                    </a:lnTo>
                    <a:lnTo>
                      <a:pt x="7" y="82"/>
                    </a:lnTo>
                    <a:lnTo>
                      <a:pt x="6" y="54"/>
                    </a:lnTo>
                    <a:lnTo>
                      <a:pt x="10" y="51"/>
                    </a:lnTo>
                    <a:lnTo>
                      <a:pt x="13" y="54"/>
                    </a:lnTo>
                    <a:lnTo>
                      <a:pt x="15" y="37"/>
                    </a:lnTo>
                    <a:lnTo>
                      <a:pt x="26" y="18"/>
                    </a:lnTo>
                    <a:lnTo>
                      <a:pt x="44" y="0"/>
                    </a:lnTo>
                    <a:lnTo>
                      <a:pt x="59" y="21"/>
                    </a:lnTo>
                    <a:lnTo>
                      <a:pt x="212" y="98"/>
                    </a:lnTo>
                    <a:lnTo>
                      <a:pt x="423" y="202"/>
                    </a:lnTo>
                    <a:lnTo>
                      <a:pt x="423" y="204"/>
                    </a:lnTo>
                    <a:lnTo>
                      <a:pt x="439" y="210"/>
                    </a:lnTo>
                    <a:lnTo>
                      <a:pt x="442" y="212"/>
                    </a:lnTo>
                    <a:lnTo>
                      <a:pt x="473" y="228"/>
                    </a:lnTo>
                    <a:lnTo>
                      <a:pt x="546" y="232"/>
                    </a:lnTo>
                    <a:lnTo>
                      <a:pt x="715" y="245"/>
                    </a:lnTo>
                    <a:lnTo>
                      <a:pt x="736" y="2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0066"/>
                  </a:gs>
                  <a:gs pos="100000">
                    <a:srgbClr val="5E002F"/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91" name="Freeform 84"/>
              <p:cNvSpPr>
                <a:spLocks/>
              </p:cNvSpPr>
              <p:nvPr/>
            </p:nvSpPr>
            <p:spPr bwMode="auto">
              <a:xfrm>
                <a:off x="4903" y="3344"/>
                <a:ext cx="472" cy="240"/>
              </a:xfrm>
              <a:custGeom>
                <a:avLst/>
                <a:gdLst>
                  <a:gd name="T0" fmla="*/ 0 w 418"/>
                  <a:gd name="T1" fmla="*/ 307 h 216"/>
                  <a:gd name="T2" fmla="*/ 23 w 418"/>
                  <a:gd name="T3" fmla="*/ 353 h 216"/>
                  <a:gd name="T4" fmla="*/ 18 w 418"/>
                  <a:gd name="T5" fmla="*/ 422 h 216"/>
                  <a:gd name="T6" fmla="*/ 37 w 418"/>
                  <a:gd name="T7" fmla="*/ 437 h 216"/>
                  <a:gd name="T8" fmla="*/ 79 w 418"/>
                  <a:gd name="T9" fmla="*/ 468 h 216"/>
                  <a:gd name="T10" fmla="*/ 134 w 418"/>
                  <a:gd name="T11" fmla="*/ 509 h 216"/>
                  <a:gd name="T12" fmla="*/ 166 w 418"/>
                  <a:gd name="T13" fmla="*/ 523 h 216"/>
                  <a:gd name="T14" fmla="*/ 201 w 418"/>
                  <a:gd name="T15" fmla="*/ 570 h 216"/>
                  <a:gd name="T16" fmla="*/ 230 w 418"/>
                  <a:gd name="T17" fmla="*/ 670 h 216"/>
                  <a:gd name="T18" fmla="*/ 304 w 418"/>
                  <a:gd name="T19" fmla="*/ 570 h 216"/>
                  <a:gd name="T20" fmla="*/ 326 w 418"/>
                  <a:gd name="T21" fmla="*/ 563 h 216"/>
                  <a:gd name="T22" fmla="*/ 355 w 418"/>
                  <a:gd name="T23" fmla="*/ 523 h 216"/>
                  <a:gd name="T24" fmla="*/ 412 w 418"/>
                  <a:gd name="T25" fmla="*/ 369 h 216"/>
                  <a:gd name="T26" fmla="*/ 478 w 418"/>
                  <a:gd name="T27" fmla="*/ 376 h 216"/>
                  <a:gd name="T28" fmla="*/ 536 w 418"/>
                  <a:gd name="T29" fmla="*/ 447 h 216"/>
                  <a:gd name="T30" fmla="*/ 540 w 418"/>
                  <a:gd name="T31" fmla="*/ 527 h 216"/>
                  <a:gd name="T32" fmla="*/ 615 w 418"/>
                  <a:gd name="T33" fmla="*/ 593 h 216"/>
                  <a:gd name="T34" fmla="*/ 679 w 418"/>
                  <a:gd name="T35" fmla="*/ 643 h 216"/>
                  <a:gd name="T36" fmla="*/ 783 w 418"/>
                  <a:gd name="T37" fmla="*/ 563 h 216"/>
                  <a:gd name="T38" fmla="*/ 879 w 418"/>
                  <a:gd name="T39" fmla="*/ 456 h 216"/>
                  <a:gd name="T40" fmla="*/ 935 w 418"/>
                  <a:gd name="T41" fmla="*/ 422 h 216"/>
                  <a:gd name="T42" fmla="*/ 981 w 418"/>
                  <a:gd name="T43" fmla="*/ 410 h 216"/>
                  <a:gd name="T44" fmla="*/ 1011 w 418"/>
                  <a:gd name="T45" fmla="*/ 369 h 216"/>
                  <a:gd name="T46" fmla="*/ 1056 w 418"/>
                  <a:gd name="T47" fmla="*/ 369 h 216"/>
                  <a:gd name="T48" fmla="*/ 1069 w 418"/>
                  <a:gd name="T49" fmla="*/ 380 h 216"/>
                  <a:gd name="T50" fmla="*/ 1108 w 418"/>
                  <a:gd name="T51" fmla="*/ 393 h 216"/>
                  <a:gd name="T52" fmla="*/ 1153 w 418"/>
                  <a:gd name="T53" fmla="*/ 384 h 216"/>
                  <a:gd name="T54" fmla="*/ 1174 w 418"/>
                  <a:gd name="T55" fmla="*/ 458 h 216"/>
                  <a:gd name="T56" fmla="*/ 1231 w 418"/>
                  <a:gd name="T57" fmla="*/ 474 h 216"/>
                  <a:gd name="T58" fmla="*/ 1231 w 418"/>
                  <a:gd name="T59" fmla="*/ 540 h 216"/>
                  <a:gd name="T60" fmla="*/ 1296 w 418"/>
                  <a:gd name="T61" fmla="*/ 578 h 216"/>
                  <a:gd name="T62" fmla="*/ 1334 w 418"/>
                  <a:gd name="T63" fmla="*/ 598 h 216"/>
                  <a:gd name="T64" fmla="*/ 1390 w 418"/>
                  <a:gd name="T65" fmla="*/ 621 h 216"/>
                  <a:gd name="T66" fmla="*/ 1378 w 418"/>
                  <a:gd name="T67" fmla="*/ 646 h 216"/>
                  <a:gd name="T68" fmla="*/ 1573 w 418"/>
                  <a:gd name="T69" fmla="*/ 369 h 216"/>
                  <a:gd name="T70" fmla="*/ 1390 w 418"/>
                  <a:gd name="T71" fmla="*/ 257 h 216"/>
                  <a:gd name="T72" fmla="*/ 1296 w 418"/>
                  <a:gd name="T73" fmla="*/ 237 h 216"/>
                  <a:gd name="T74" fmla="*/ 1266 w 418"/>
                  <a:gd name="T75" fmla="*/ 318 h 216"/>
                  <a:gd name="T76" fmla="*/ 1220 w 418"/>
                  <a:gd name="T77" fmla="*/ 334 h 216"/>
                  <a:gd name="T78" fmla="*/ 1103 w 418"/>
                  <a:gd name="T79" fmla="*/ 320 h 216"/>
                  <a:gd name="T80" fmla="*/ 1048 w 418"/>
                  <a:gd name="T81" fmla="*/ 280 h 216"/>
                  <a:gd name="T82" fmla="*/ 1023 w 418"/>
                  <a:gd name="T83" fmla="*/ 270 h 216"/>
                  <a:gd name="T84" fmla="*/ 981 w 418"/>
                  <a:gd name="T85" fmla="*/ 263 h 216"/>
                  <a:gd name="T86" fmla="*/ 956 w 418"/>
                  <a:gd name="T87" fmla="*/ 208 h 216"/>
                  <a:gd name="T88" fmla="*/ 866 w 418"/>
                  <a:gd name="T89" fmla="*/ 70 h 216"/>
                  <a:gd name="T90" fmla="*/ 805 w 418"/>
                  <a:gd name="T91" fmla="*/ 0 h 216"/>
                  <a:gd name="T92" fmla="*/ 702 w 418"/>
                  <a:gd name="T93" fmla="*/ 24 h 216"/>
                  <a:gd name="T94" fmla="*/ 693 w 418"/>
                  <a:gd name="T95" fmla="*/ 46 h 216"/>
                  <a:gd name="T96" fmla="*/ 621 w 418"/>
                  <a:gd name="T97" fmla="*/ 97 h 216"/>
                  <a:gd name="T98" fmla="*/ 506 w 418"/>
                  <a:gd name="T99" fmla="*/ 112 h 216"/>
                  <a:gd name="T100" fmla="*/ 488 w 418"/>
                  <a:gd name="T101" fmla="*/ 112 h 216"/>
                  <a:gd name="T102" fmla="*/ 349 w 418"/>
                  <a:gd name="T103" fmla="*/ 112 h 216"/>
                  <a:gd name="T104" fmla="*/ 307 w 418"/>
                  <a:gd name="T105" fmla="*/ 121 h 216"/>
                  <a:gd name="T106" fmla="*/ 166 w 418"/>
                  <a:gd name="T107" fmla="*/ 181 h 216"/>
                  <a:gd name="T108" fmla="*/ 3 w 418"/>
                  <a:gd name="T109" fmla="*/ 237 h 2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8"/>
                  <a:gd name="T166" fmla="*/ 0 h 216"/>
                  <a:gd name="T167" fmla="*/ 418 w 418"/>
                  <a:gd name="T168" fmla="*/ 216 h 2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8" h="216">
                    <a:moveTo>
                      <a:pt x="1" y="75"/>
                    </a:moveTo>
                    <a:lnTo>
                      <a:pt x="0" y="93"/>
                    </a:lnTo>
                    <a:lnTo>
                      <a:pt x="0" y="96"/>
                    </a:lnTo>
                    <a:lnTo>
                      <a:pt x="3" y="101"/>
                    </a:lnTo>
                    <a:lnTo>
                      <a:pt x="3" y="107"/>
                    </a:lnTo>
                    <a:lnTo>
                      <a:pt x="6" y="110"/>
                    </a:lnTo>
                    <a:lnTo>
                      <a:pt x="7" y="112"/>
                    </a:lnTo>
                    <a:lnTo>
                      <a:pt x="4" y="118"/>
                    </a:lnTo>
                    <a:lnTo>
                      <a:pt x="4" y="133"/>
                    </a:lnTo>
                    <a:lnTo>
                      <a:pt x="7" y="134"/>
                    </a:lnTo>
                    <a:lnTo>
                      <a:pt x="9" y="136"/>
                    </a:lnTo>
                    <a:lnTo>
                      <a:pt x="10" y="137"/>
                    </a:lnTo>
                    <a:lnTo>
                      <a:pt x="13" y="134"/>
                    </a:lnTo>
                    <a:lnTo>
                      <a:pt x="15" y="134"/>
                    </a:lnTo>
                    <a:lnTo>
                      <a:pt x="21" y="147"/>
                    </a:lnTo>
                    <a:lnTo>
                      <a:pt x="25" y="149"/>
                    </a:lnTo>
                    <a:lnTo>
                      <a:pt x="30" y="157"/>
                    </a:lnTo>
                    <a:lnTo>
                      <a:pt x="35" y="160"/>
                    </a:lnTo>
                    <a:lnTo>
                      <a:pt x="38" y="158"/>
                    </a:lnTo>
                    <a:lnTo>
                      <a:pt x="40" y="161"/>
                    </a:lnTo>
                    <a:lnTo>
                      <a:pt x="44" y="165"/>
                    </a:lnTo>
                    <a:lnTo>
                      <a:pt x="47" y="171"/>
                    </a:lnTo>
                    <a:lnTo>
                      <a:pt x="49" y="171"/>
                    </a:lnTo>
                    <a:lnTo>
                      <a:pt x="52" y="179"/>
                    </a:lnTo>
                    <a:lnTo>
                      <a:pt x="55" y="182"/>
                    </a:lnTo>
                    <a:lnTo>
                      <a:pt x="59" y="184"/>
                    </a:lnTo>
                    <a:lnTo>
                      <a:pt x="61" y="210"/>
                    </a:lnTo>
                    <a:lnTo>
                      <a:pt x="65" y="216"/>
                    </a:lnTo>
                    <a:lnTo>
                      <a:pt x="67" y="216"/>
                    </a:lnTo>
                    <a:lnTo>
                      <a:pt x="80" y="179"/>
                    </a:lnTo>
                    <a:lnTo>
                      <a:pt x="83" y="179"/>
                    </a:lnTo>
                    <a:lnTo>
                      <a:pt x="84" y="178"/>
                    </a:lnTo>
                    <a:lnTo>
                      <a:pt x="86" y="176"/>
                    </a:lnTo>
                    <a:lnTo>
                      <a:pt x="87" y="173"/>
                    </a:lnTo>
                    <a:lnTo>
                      <a:pt x="89" y="171"/>
                    </a:lnTo>
                    <a:lnTo>
                      <a:pt x="93" y="165"/>
                    </a:lnTo>
                    <a:lnTo>
                      <a:pt x="96" y="129"/>
                    </a:lnTo>
                    <a:lnTo>
                      <a:pt x="104" y="117"/>
                    </a:lnTo>
                    <a:lnTo>
                      <a:pt x="107" y="115"/>
                    </a:lnTo>
                    <a:lnTo>
                      <a:pt x="110" y="117"/>
                    </a:lnTo>
                    <a:lnTo>
                      <a:pt x="122" y="117"/>
                    </a:lnTo>
                    <a:lnTo>
                      <a:pt x="126" y="118"/>
                    </a:lnTo>
                    <a:lnTo>
                      <a:pt x="133" y="129"/>
                    </a:lnTo>
                    <a:lnTo>
                      <a:pt x="139" y="133"/>
                    </a:lnTo>
                    <a:lnTo>
                      <a:pt x="141" y="141"/>
                    </a:lnTo>
                    <a:lnTo>
                      <a:pt x="139" y="150"/>
                    </a:lnTo>
                    <a:lnTo>
                      <a:pt x="139" y="161"/>
                    </a:lnTo>
                    <a:lnTo>
                      <a:pt x="142" y="166"/>
                    </a:lnTo>
                    <a:lnTo>
                      <a:pt x="147" y="182"/>
                    </a:lnTo>
                    <a:lnTo>
                      <a:pt x="150" y="186"/>
                    </a:lnTo>
                    <a:lnTo>
                      <a:pt x="162" y="186"/>
                    </a:lnTo>
                    <a:lnTo>
                      <a:pt x="169" y="189"/>
                    </a:lnTo>
                    <a:lnTo>
                      <a:pt x="176" y="202"/>
                    </a:lnTo>
                    <a:lnTo>
                      <a:pt x="179" y="202"/>
                    </a:lnTo>
                    <a:lnTo>
                      <a:pt x="187" y="202"/>
                    </a:lnTo>
                    <a:lnTo>
                      <a:pt x="188" y="202"/>
                    </a:lnTo>
                    <a:lnTo>
                      <a:pt x="206" y="176"/>
                    </a:lnTo>
                    <a:lnTo>
                      <a:pt x="228" y="150"/>
                    </a:lnTo>
                    <a:lnTo>
                      <a:pt x="228" y="144"/>
                    </a:lnTo>
                    <a:lnTo>
                      <a:pt x="230" y="142"/>
                    </a:lnTo>
                    <a:lnTo>
                      <a:pt x="234" y="142"/>
                    </a:lnTo>
                    <a:lnTo>
                      <a:pt x="237" y="137"/>
                    </a:lnTo>
                    <a:lnTo>
                      <a:pt x="245" y="133"/>
                    </a:lnTo>
                    <a:lnTo>
                      <a:pt x="249" y="131"/>
                    </a:lnTo>
                    <a:lnTo>
                      <a:pt x="251" y="128"/>
                    </a:lnTo>
                    <a:lnTo>
                      <a:pt x="258" y="128"/>
                    </a:lnTo>
                    <a:lnTo>
                      <a:pt x="260" y="129"/>
                    </a:lnTo>
                    <a:lnTo>
                      <a:pt x="263" y="128"/>
                    </a:lnTo>
                    <a:lnTo>
                      <a:pt x="266" y="115"/>
                    </a:lnTo>
                    <a:lnTo>
                      <a:pt x="267" y="117"/>
                    </a:lnTo>
                    <a:lnTo>
                      <a:pt x="276" y="112"/>
                    </a:lnTo>
                    <a:lnTo>
                      <a:pt x="277" y="115"/>
                    </a:lnTo>
                    <a:lnTo>
                      <a:pt x="279" y="118"/>
                    </a:lnTo>
                    <a:lnTo>
                      <a:pt x="280" y="120"/>
                    </a:lnTo>
                    <a:lnTo>
                      <a:pt x="282" y="120"/>
                    </a:lnTo>
                    <a:lnTo>
                      <a:pt x="285" y="118"/>
                    </a:lnTo>
                    <a:lnTo>
                      <a:pt x="291" y="121"/>
                    </a:lnTo>
                    <a:lnTo>
                      <a:pt x="291" y="123"/>
                    </a:lnTo>
                    <a:lnTo>
                      <a:pt x="295" y="125"/>
                    </a:lnTo>
                    <a:lnTo>
                      <a:pt x="300" y="121"/>
                    </a:lnTo>
                    <a:lnTo>
                      <a:pt x="303" y="121"/>
                    </a:lnTo>
                    <a:lnTo>
                      <a:pt x="304" y="125"/>
                    </a:lnTo>
                    <a:lnTo>
                      <a:pt x="304" y="133"/>
                    </a:lnTo>
                    <a:lnTo>
                      <a:pt x="309" y="144"/>
                    </a:lnTo>
                    <a:lnTo>
                      <a:pt x="310" y="145"/>
                    </a:lnTo>
                    <a:lnTo>
                      <a:pt x="319" y="145"/>
                    </a:lnTo>
                    <a:lnTo>
                      <a:pt x="323" y="149"/>
                    </a:lnTo>
                    <a:lnTo>
                      <a:pt x="328" y="158"/>
                    </a:lnTo>
                    <a:lnTo>
                      <a:pt x="326" y="163"/>
                    </a:lnTo>
                    <a:lnTo>
                      <a:pt x="323" y="169"/>
                    </a:lnTo>
                    <a:lnTo>
                      <a:pt x="323" y="178"/>
                    </a:lnTo>
                    <a:lnTo>
                      <a:pt x="326" y="179"/>
                    </a:lnTo>
                    <a:lnTo>
                      <a:pt x="341" y="181"/>
                    </a:lnTo>
                    <a:lnTo>
                      <a:pt x="347" y="184"/>
                    </a:lnTo>
                    <a:lnTo>
                      <a:pt x="347" y="187"/>
                    </a:lnTo>
                    <a:lnTo>
                      <a:pt x="350" y="187"/>
                    </a:lnTo>
                    <a:lnTo>
                      <a:pt x="361" y="187"/>
                    </a:lnTo>
                    <a:lnTo>
                      <a:pt x="361" y="192"/>
                    </a:lnTo>
                    <a:lnTo>
                      <a:pt x="365" y="194"/>
                    </a:lnTo>
                    <a:lnTo>
                      <a:pt x="364" y="197"/>
                    </a:lnTo>
                    <a:lnTo>
                      <a:pt x="362" y="198"/>
                    </a:lnTo>
                    <a:lnTo>
                      <a:pt x="361" y="203"/>
                    </a:lnTo>
                    <a:lnTo>
                      <a:pt x="418" y="198"/>
                    </a:lnTo>
                    <a:lnTo>
                      <a:pt x="416" y="115"/>
                    </a:lnTo>
                    <a:lnTo>
                      <a:pt x="414" y="115"/>
                    </a:lnTo>
                    <a:lnTo>
                      <a:pt x="411" y="94"/>
                    </a:lnTo>
                    <a:lnTo>
                      <a:pt x="387" y="94"/>
                    </a:lnTo>
                    <a:lnTo>
                      <a:pt x="365" y="80"/>
                    </a:lnTo>
                    <a:lnTo>
                      <a:pt x="358" y="80"/>
                    </a:lnTo>
                    <a:lnTo>
                      <a:pt x="352" y="77"/>
                    </a:lnTo>
                    <a:lnTo>
                      <a:pt x="341" y="75"/>
                    </a:lnTo>
                    <a:lnTo>
                      <a:pt x="335" y="77"/>
                    </a:lnTo>
                    <a:lnTo>
                      <a:pt x="331" y="85"/>
                    </a:lnTo>
                    <a:lnTo>
                      <a:pt x="332" y="99"/>
                    </a:lnTo>
                    <a:lnTo>
                      <a:pt x="325" y="101"/>
                    </a:lnTo>
                    <a:lnTo>
                      <a:pt x="325" y="105"/>
                    </a:lnTo>
                    <a:lnTo>
                      <a:pt x="320" y="105"/>
                    </a:lnTo>
                    <a:lnTo>
                      <a:pt x="292" y="105"/>
                    </a:lnTo>
                    <a:lnTo>
                      <a:pt x="291" y="104"/>
                    </a:lnTo>
                    <a:lnTo>
                      <a:pt x="289" y="101"/>
                    </a:lnTo>
                    <a:lnTo>
                      <a:pt x="280" y="94"/>
                    </a:lnTo>
                    <a:lnTo>
                      <a:pt x="279" y="89"/>
                    </a:lnTo>
                    <a:lnTo>
                      <a:pt x="276" y="88"/>
                    </a:lnTo>
                    <a:lnTo>
                      <a:pt x="274" y="89"/>
                    </a:lnTo>
                    <a:lnTo>
                      <a:pt x="270" y="88"/>
                    </a:lnTo>
                    <a:lnTo>
                      <a:pt x="269" y="85"/>
                    </a:lnTo>
                    <a:lnTo>
                      <a:pt x="267" y="85"/>
                    </a:lnTo>
                    <a:lnTo>
                      <a:pt x="263" y="85"/>
                    </a:lnTo>
                    <a:lnTo>
                      <a:pt x="258" y="83"/>
                    </a:lnTo>
                    <a:lnTo>
                      <a:pt x="257" y="75"/>
                    </a:lnTo>
                    <a:lnTo>
                      <a:pt x="252" y="75"/>
                    </a:lnTo>
                    <a:lnTo>
                      <a:pt x="251" y="65"/>
                    </a:lnTo>
                    <a:lnTo>
                      <a:pt x="251" y="49"/>
                    </a:lnTo>
                    <a:lnTo>
                      <a:pt x="249" y="27"/>
                    </a:lnTo>
                    <a:lnTo>
                      <a:pt x="228" y="22"/>
                    </a:lnTo>
                    <a:lnTo>
                      <a:pt x="214" y="0"/>
                    </a:lnTo>
                    <a:lnTo>
                      <a:pt x="214" y="1"/>
                    </a:lnTo>
                    <a:lnTo>
                      <a:pt x="212" y="0"/>
                    </a:lnTo>
                    <a:lnTo>
                      <a:pt x="197" y="6"/>
                    </a:lnTo>
                    <a:lnTo>
                      <a:pt x="190" y="8"/>
                    </a:lnTo>
                    <a:lnTo>
                      <a:pt x="185" y="8"/>
                    </a:lnTo>
                    <a:lnTo>
                      <a:pt x="182" y="9"/>
                    </a:lnTo>
                    <a:lnTo>
                      <a:pt x="182" y="12"/>
                    </a:lnTo>
                    <a:lnTo>
                      <a:pt x="182" y="14"/>
                    </a:lnTo>
                    <a:lnTo>
                      <a:pt x="181" y="17"/>
                    </a:lnTo>
                    <a:lnTo>
                      <a:pt x="174" y="25"/>
                    </a:lnTo>
                    <a:lnTo>
                      <a:pt x="163" y="30"/>
                    </a:lnTo>
                    <a:lnTo>
                      <a:pt x="153" y="35"/>
                    </a:lnTo>
                    <a:lnTo>
                      <a:pt x="147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5"/>
                    </a:lnTo>
                    <a:lnTo>
                      <a:pt x="128" y="36"/>
                    </a:lnTo>
                    <a:lnTo>
                      <a:pt x="125" y="36"/>
                    </a:lnTo>
                    <a:lnTo>
                      <a:pt x="108" y="36"/>
                    </a:lnTo>
                    <a:lnTo>
                      <a:pt x="92" y="36"/>
                    </a:lnTo>
                    <a:lnTo>
                      <a:pt x="92" y="38"/>
                    </a:lnTo>
                    <a:lnTo>
                      <a:pt x="90" y="36"/>
                    </a:lnTo>
                    <a:lnTo>
                      <a:pt x="81" y="38"/>
                    </a:lnTo>
                    <a:lnTo>
                      <a:pt x="65" y="44"/>
                    </a:lnTo>
                    <a:lnTo>
                      <a:pt x="47" y="54"/>
                    </a:lnTo>
                    <a:lnTo>
                      <a:pt x="44" y="56"/>
                    </a:lnTo>
                    <a:lnTo>
                      <a:pt x="35" y="61"/>
                    </a:lnTo>
                    <a:lnTo>
                      <a:pt x="34" y="61"/>
                    </a:lnTo>
                    <a:lnTo>
                      <a:pt x="3" y="75"/>
                    </a:lnTo>
                    <a:lnTo>
                      <a:pt x="1" y="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7765E"/>
                  </a:gs>
                  <a:gs pos="100000">
                    <a:srgbClr val="99FFCC"/>
                  </a:gs>
                </a:gsLst>
                <a:lin ang="5400000" scaled="1"/>
              </a:gra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</p:grpSp>
        <p:sp>
          <p:nvSpPr>
            <p:cNvPr id="24" name="Freeform 85"/>
            <p:cNvSpPr>
              <a:spLocks/>
            </p:cNvSpPr>
            <p:nvPr/>
          </p:nvSpPr>
          <p:spPr bwMode="auto">
            <a:xfrm>
              <a:off x="671513" y="5448300"/>
              <a:ext cx="134937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6" y="110"/>
                </a:cxn>
                <a:cxn ang="0">
                  <a:pos x="4" y="133"/>
                </a:cxn>
                <a:cxn ang="0">
                  <a:pos x="10" y="137"/>
                </a:cxn>
                <a:cxn ang="0">
                  <a:pos x="21" y="147"/>
                </a:cxn>
                <a:cxn ang="0">
                  <a:pos x="35" y="160"/>
                </a:cxn>
                <a:cxn ang="0">
                  <a:pos x="44" y="165"/>
                </a:cxn>
                <a:cxn ang="0">
                  <a:pos x="52" y="179"/>
                </a:cxn>
                <a:cxn ang="0">
                  <a:pos x="61" y="210"/>
                </a:cxn>
                <a:cxn ang="0">
                  <a:pos x="80" y="179"/>
                </a:cxn>
                <a:cxn ang="0">
                  <a:pos x="86" y="176"/>
                </a:cxn>
                <a:cxn ang="0">
                  <a:pos x="93" y="165"/>
                </a:cxn>
                <a:cxn ang="0">
                  <a:pos x="107" y="115"/>
                </a:cxn>
                <a:cxn ang="0">
                  <a:pos x="126" y="118"/>
                </a:cxn>
                <a:cxn ang="0">
                  <a:pos x="141" y="141"/>
                </a:cxn>
                <a:cxn ang="0">
                  <a:pos x="142" y="166"/>
                </a:cxn>
                <a:cxn ang="0">
                  <a:pos x="162" y="186"/>
                </a:cxn>
                <a:cxn ang="0">
                  <a:pos x="179" y="202"/>
                </a:cxn>
                <a:cxn ang="0">
                  <a:pos x="206" y="176"/>
                </a:cxn>
                <a:cxn ang="0">
                  <a:pos x="230" y="142"/>
                </a:cxn>
                <a:cxn ang="0">
                  <a:pos x="245" y="133"/>
                </a:cxn>
                <a:cxn ang="0">
                  <a:pos x="258" y="128"/>
                </a:cxn>
                <a:cxn ang="0">
                  <a:pos x="266" y="115"/>
                </a:cxn>
                <a:cxn ang="0">
                  <a:pos x="277" y="115"/>
                </a:cxn>
                <a:cxn ang="0">
                  <a:pos x="282" y="120"/>
                </a:cxn>
                <a:cxn ang="0">
                  <a:pos x="291" y="123"/>
                </a:cxn>
                <a:cxn ang="0">
                  <a:pos x="303" y="121"/>
                </a:cxn>
                <a:cxn ang="0">
                  <a:pos x="309" y="144"/>
                </a:cxn>
                <a:cxn ang="0">
                  <a:pos x="323" y="149"/>
                </a:cxn>
                <a:cxn ang="0">
                  <a:pos x="323" y="169"/>
                </a:cxn>
                <a:cxn ang="0">
                  <a:pos x="341" y="181"/>
                </a:cxn>
                <a:cxn ang="0">
                  <a:pos x="350" y="187"/>
                </a:cxn>
                <a:cxn ang="0">
                  <a:pos x="365" y="194"/>
                </a:cxn>
                <a:cxn ang="0">
                  <a:pos x="361" y="203"/>
                </a:cxn>
                <a:cxn ang="0">
                  <a:pos x="414" y="115"/>
                </a:cxn>
                <a:cxn ang="0">
                  <a:pos x="365" y="80"/>
                </a:cxn>
                <a:cxn ang="0">
                  <a:pos x="341" y="75"/>
                </a:cxn>
                <a:cxn ang="0">
                  <a:pos x="332" y="99"/>
                </a:cxn>
                <a:cxn ang="0">
                  <a:pos x="320" y="105"/>
                </a:cxn>
                <a:cxn ang="0">
                  <a:pos x="289" y="101"/>
                </a:cxn>
                <a:cxn ang="0">
                  <a:pos x="276" y="88"/>
                </a:cxn>
                <a:cxn ang="0">
                  <a:pos x="269" y="85"/>
                </a:cxn>
                <a:cxn ang="0">
                  <a:pos x="258" y="83"/>
                </a:cxn>
                <a:cxn ang="0">
                  <a:pos x="251" y="65"/>
                </a:cxn>
                <a:cxn ang="0">
                  <a:pos x="228" y="22"/>
                </a:cxn>
                <a:cxn ang="0">
                  <a:pos x="212" y="0"/>
                </a:cxn>
                <a:cxn ang="0">
                  <a:pos x="185" y="8"/>
                </a:cxn>
                <a:cxn ang="0">
                  <a:pos x="182" y="14"/>
                </a:cxn>
                <a:cxn ang="0">
                  <a:pos x="163" y="30"/>
                </a:cxn>
                <a:cxn ang="0">
                  <a:pos x="133" y="36"/>
                </a:cxn>
                <a:cxn ang="0">
                  <a:pos x="128" y="36"/>
                </a:cxn>
                <a:cxn ang="0">
                  <a:pos x="92" y="36"/>
                </a:cxn>
                <a:cxn ang="0">
                  <a:pos x="81" y="38"/>
                </a:cxn>
                <a:cxn ang="0">
                  <a:pos x="44" y="56"/>
                </a:cxn>
                <a:cxn ang="0">
                  <a:pos x="3" y="75"/>
                </a:cxn>
              </a:cxnLst>
              <a:rect l="0" t="0" r="r" b="b"/>
              <a:pathLst>
                <a:path w="418" h="216">
                  <a:moveTo>
                    <a:pt x="1" y="75"/>
                  </a:moveTo>
                  <a:lnTo>
                    <a:pt x="0" y="93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3" y="107"/>
                  </a:lnTo>
                  <a:lnTo>
                    <a:pt x="6" y="110"/>
                  </a:lnTo>
                  <a:lnTo>
                    <a:pt x="7" y="112"/>
                  </a:lnTo>
                  <a:lnTo>
                    <a:pt x="4" y="118"/>
                  </a:lnTo>
                  <a:lnTo>
                    <a:pt x="4" y="133"/>
                  </a:lnTo>
                  <a:lnTo>
                    <a:pt x="7" y="134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3" y="134"/>
                  </a:lnTo>
                  <a:lnTo>
                    <a:pt x="15" y="134"/>
                  </a:lnTo>
                  <a:lnTo>
                    <a:pt x="21" y="147"/>
                  </a:lnTo>
                  <a:lnTo>
                    <a:pt x="25" y="149"/>
                  </a:lnTo>
                  <a:lnTo>
                    <a:pt x="30" y="157"/>
                  </a:lnTo>
                  <a:lnTo>
                    <a:pt x="35" y="160"/>
                  </a:lnTo>
                  <a:lnTo>
                    <a:pt x="38" y="158"/>
                  </a:lnTo>
                  <a:lnTo>
                    <a:pt x="40" y="161"/>
                  </a:lnTo>
                  <a:lnTo>
                    <a:pt x="44" y="165"/>
                  </a:lnTo>
                  <a:lnTo>
                    <a:pt x="47" y="171"/>
                  </a:lnTo>
                  <a:lnTo>
                    <a:pt x="49" y="171"/>
                  </a:lnTo>
                  <a:lnTo>
                    <a:pt x="52" y="179"/>
                  </a:lnTo>
                  <a:lnTo>
                    <a:pt x="55" y="182"/>
                  </a:lnTo>
                  <a:lnTo>
                    <a:pt x="59" y="184"/>
                  </a:lnTo>
                  <a:lnTo>
                    <a:pt x="61" y="210"/>
                  </a:lnTo>
                  <a:lnTo>
                    <a:pt x="65" y="216"/>
                  </a:lnTo>
                  <a:lnTo>
                    <a:pt x="67" y="216"/>
                  </a:lnTo>
                  <a:lnTo>
                    <a:pt x="80" y="179"/>
                  </a:lnTo>
                  <a:lnTo>
                    <a:pt x="83" y="179"/>
                  </a:lnTo>
                  <a:lnTo>
                    <a:pt x="84" y="178"/>
                  </a:lnTo>
                  <a:lnTo>
                    <a:pt x="86" y="176"/>
                  </a:lnTo>
                  <a:lnTo>
                    <a:pt x="87" y="173"/>
                  </a:lnTo>
                  <a:lnTo>
                    <a:pt x="89" y="171"/>
                  </a:lnTo>
                  <a:lnTo>
                    <a:pt x="93" y="165"/>
                  </a:lnTo>
                  <a:lnTo>
                    <a:pt x="96" y="129"/>
                  </a:lnTo>
                  <a:lnTo>
                    <a:pt x="104" y="117"/>
                  </a:lnTo>
                  <a:lnTo>
                    <a:pt x="107" y="115"/>
                  </a:lnTo>
                  <a:lnTo>
                    <a:pt x="110" y="117"/>
                  </a:lnTo>
                  <a:lnTo>
                    <a:pt x="122" y="117"/>
                  </a:lnTo>
                  <a:lnTo>
                    <a:pt x="126" y="118"/>
                  </a:lnTo>
                  <a:lnTo>
                    <a:pt x="133" y="129"/>
                  </a:lnTo>
                  <a:lnTo>
                    <a:pt x="139" y="133"/>
                  </a:lnTo>
                  <a:lnTo>
                    <a:pt x="141" y="141"/>
                  </a:lnTo>
                  <a:lnTo>
                    <a:pt x="139" y="150"/>
                  </a:lnTo>
                  <a:lnTo>
                    <a:pt x="139" y="161"/>
                  </a:lnTo>
                  <a:lnTo>
                    <a:pt x="142" y="166"/>
                  </a:lnTo>
                  <a:lnTo>
                    <a:pt x="147" y="182"/>
                  </a:lnTo>
                  <a:lnTo>
                    <a:pt x="150" y="186"/>
                  </a:lnTo>
                  <a:lnTo>
                    <a:pt x="162" y="186"/>
                  </a:lnTo>
                  <a:lnTo>
                    <a:pt x="169" y="189"/>
                  </a:lnTo>
                  <a:lnTo>
                    <a:pt x="176" y="202"/>
                  </a:lnTo>
                  <a:lnTo>
                    <a:pt x="179" y="202"/>
                  </a:lnTo>
                  <a:lnTo>
                    <a:pt x="187" y="202"/>
                  </a:lnTo>
                  <a:lnTo>
                    <a:pt x="188" y="202"/>
                  </a:lnTo>
                  <a:lnTo>
                    <a:pt x="206" y="176"/>
                  </a:lnTo>
                  <a:lnTo>
                    <a:pt x="228" y="150"/>
                  </a:lnTo>
                  <a:lnTo>
                    <a:pt x="228" y="144"/>
                  </a:lnTo>
                  <a:lnTo>
                    <a:pt x="230" y="142"/>
                  </a:lnTo>
                  <a:lnTo>
                    <a:pt x="234" y="142"/>
                  </a:lnTo>
                  <a:lnTo>
                    <a:pt x="237" y="137"/>
                  </a:lnTo>
                  <a:lnTo>
                    <a:pt x="245" y="133"/>
                  </a:lnTo>
                  <a:lnTo>
                    <a:pt x="249" y="131"/>
                  </a:lnTo>
                  <a:lnTo>
                    <a:pt x="251" y="128"/>
                  </a:lnTo>
                  <a:lnTo>
                    <a:pt x="258" y="128"/>
                  </a:lnTo>
                  <a:lnTo>
                    <a:pt x="260" y="129"/>
                  </a:lnTo>
                  <a:lnTo>
                    <a:pt x="263" y="128"/>
                  </a:lnTo>
                  <a:lnTo>
                    <a:pt x="266" y="115"/>
                  </a:lnTo>
                  <a:lnTo>
                    <a:pt x="267" y="117"/>
                  </a:lnTo>
                  <a:lnTo>
                    <a:pt x="276" y="112"/>
                  </a:lnTo>
                  <a:lnTo>
                    <a:pt x="277" y="115"/>
                  </a:lnTo>
                  <a:lnTo>
                    <a:pt x="279" y="118"/>
                  </a:lnTo>
                  <a:lnTo>
                    <a:pt x="280" y="120"/>
                  </a:lnTo>
                  <a:lnTo>
                    <a:pt x="282" y="120"/>
                  </a:lnTo>
                  <a:lnTo>
                    <a:pt x="285" y="118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5" y="125"/>
                  </a:lnTo>
                  <a:lnTo>
                    <a:pt x="300" y="121"/>
                  </a:lnTo>
                  <a:lnTo>
                    <a:pt x="303" y="121"/>
                  </a:lnTo>
                  <a:lnTo>
                    <a:pt x="304" y="125"/>
                  </a:lnTo>
                  <a:lnTo>
                    <a:pt x="304" y="133"/>
                  </a:lnTo>
                  <a:lnTo>
                    <a:pt x="309" y="144"/>
                  </a:lnTo>
                  <a:lnTo>
                    <a:pt x="310" y="145"/>
                  </a:lnTo>
                  <a:lnTo>
                    <a:pt x="319" y="145"/>
                  </a:lnTo>
                  <a:lnTo>
                    <a:pt x="323" y="149"/>
                  </a:lnTo>
                  <a:lnTo>
                    <a:pt x="328" y="158"/>
                  </a:lnTo>
                  <a:lnTo>
                    <a:pt x="326" y="163"/>
                  </a:lnTo>
                  <a:lnTo>
                    <a:pt x="323" y="169"/>
                  </a:lnTo>
                  <a:lnTo>
                    <a:pt x="323" y="178"/>
                  </a:lnTo>
                  <a:lnTo>
                    <a:pt x="326" y="179"/>
                  </a:lnTo>
                  <a:lnTo>
                    <a:pt x="341" y="181"/>
                  </a:lnTo>
                  <a:lnTo>
                    <a:pt x="347" y="184"/>
                  </a:lnTo>
                  <a:lnTo>
                    <a:pt x="347" y="187"/>
                  </a:lnTo>
                  <a:lnTo>
                    <a:pt x="350" y="187"/>
                  </a:lnTo>
                  <a:lnTo>
                    <a:pt x="361" y="187"/>
                  </a:lnTo>
                  <a:lnTo>
                    <a:pt x="361" y="192"/>
                  </a:lnTo>
                  <a:lnTo>
                    <a:pt x="365" y="194"/>
                  </a:lnTo>
                  <a:lnTo>
                    <a:pt x="364" y="197"/>
                  </a:lnTo>
                  <a:lnTo>
                    <a:pt x="362" y="198"/>
                  </a:lnTo>
                  <a:lnTo>
                    <a:pt x="361" y="203"/>
                  </a:lnTo>
                  <a:lnTo>
                    <a:pt x="418" y="198"/>
                  </a:lnTo>
                  <a:lnTo>
                    <a:pt x="416" y="115"/>
                  </a:lnTo>
                  <a:lnTo>
                    <a:pt x="414" y="115"/>
                  </a:lnTo>
                  <a:lnTo>
                    <a:pt x="411" y="94"/>
                  </a:lnTo>
                  <a:lnTo>
                    <a:pt x="387" y="94"/>
                  </a:lnTo>
                  <a:lnTo>
                    <a:pt x="365" y="80"/>
                  </a:lnTo>
                  <a:lnTo>
                    <a:pt x="358" y="80"/>
                  </a:lnTo>
                  <a:lnTo>
                    <a:pt x="352" y="77"/>
                  </a:lnTo>
                  <a:lnTo>
                    <a:pt x="341" y="75"/>
                  </a:lnTo>
                  <a:lnTo>
                    <a:pt x="335" y="77"/>
                  </a:lnTo>
                  <a:lnTo>
                    <a:pt x="331" y="85"/>
                  </a:lnTo>
                  <a:lnTo>
                    <a:pt x="332" y="99"/>
                  </a:lnTo>
                  <a:lnTo>
                    <a:pt x="325" y="101"/>
                  </a:lnTo>
                  <a:lnTo>
                    <a:pt x="325" y="105"/>
                  </a:lnTo>
                  <a:lnTo>
                    <a:pt x="320" y="105"/>
                  </a:lnTo>
                  <a:lnTo>
                    <a:pt x="292" y="105"/>
                  </a:lnTo>
                  <a:lnTo>
                    <a:pt x="291" y="104"/>
                  </a:lnTo>
                  <a:lnTo>
                    <a:pt x="289" y="101"/>
                  </a:lnTo>
                  <a:lnTo>
                    <a:pt x="280" y="94"/>
                  </a:lnTo>
                  <a:lnTo>
                    <a:pt x="279" y="89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88"/>
                  </a:lnTo>
                  <a:lnTo>
                    <a:pt x="269" y="85"/>
                  </a:lnTo>
                  <a:lnTo>
                    <a:pt x="267" y="85"/>
                  </a:lnTo>
                  <a:lnTo>
                    <a:pt x="263" y="85"/>
                  </a:lnTo>
                  <a:lnTo>
                    <a:pt x="258" y="83"/>
                  </a:lnTo>
                  <a:lnTo>
                    <a:pt x="257" y="75"/>
                  </a:lnTo>
                  <a:lnTo>
                    <a:pt x="252" y="75"/>
                  </a:lnTo>
                  <a:lnTo>
                    <a:pt x="251" y="65"/>
                  </a:lnTo>
                  <a:lnTo>
                    <a:pt x="251" y="49"/>
                  </a:lnTo>
                  <a:lnTo>
                    <a:pt x="249" y="27"/>
                  </a:lnTo>
                  <a:lnTo>
                    <a:pt x="228" y="22"/>
                  </a:lnTo>
                  <a:lnTo>
                    <a:pt x="214" y="0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197" y="6"/>
                  </a:lnTo>
                  <a:lnTo>
                    <a:pt x="190" y="8"/>
                  </a:lnTo>
                  <a:lnTo>
                    <a:pt x="185" y="8"/>
                  </a:lnTo>
                  <a:lnTo>
                    <a:pt x="182" y="9"/>
                  </a:lnTo>
                  <a:lnTo>
                    <a:pt x="182" y="12"/>
                  </a:lnTo>
                  <a:lnTo>
                    <a:pt x="182" y="14"/>
                  </a:lnTo>
                  <a:lnTo>
                    <a:pt x="181" y="17"/>
                  </a:lnTo>
                  <a:lnTo>
                    <a:pt x="174" y="25"/>
                  </a:lnTo>
                  <a:lnTo>
                    <a:pt x="163" y="30"/>
                  </a:lnTo>
                  <a:lnTo>
                    <a:pt x="153" y="35"/>
                  </a:lnTo>
                  <a:lnTo>
                    <a:pt x="147" y="36"/>
                  </a:lnTo>
                  <a:lnTo>
                    <a:pt x="133" y="36"/>
                  </a:lnTo>
                  <a:lnTo>
                    <a:pt x="132" y="36"/>
                  </a:lnTo>
                  <a:lnTo>
                    <a:pt x="132" y="35"/>
                  </a:lnTo>
                  <a:lnTo>
                    <a:pt x="128" y="36"/>
                  </a:lnTo>
                  <a:lnTo>
                    <a:pt x="125" y="36"/>
                  </a:lnTo>
                  <a:lnTo>
                    <a:pt x="108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81" y="38"/>
                  </a:lnTo>
                  <a:lnTo>
                    <a:pt x="65" y="44"/>
                  </a:lnTo>
                  <a:lnTo>
                    <a:pt x="47" y="54"/>
                  </a:lnTo>
                  <a:lnTo>
                    <a:pt x="44" y="56"/>
                  </a:lnTo>
                  <a:lnTo>
                    <a:pt x="35" y="61"/>
                  </a:lnTo>
                  <a:lnTo>
                    <a:pt x="34" y="61"/>
                  </a:lnTo>
                  <a:lnTo>
                    <a:pt x="3" y="75"/>
                  </a:lnTo>
                  <a:lnTo>
                    <a:pt x="1" y="75"/>
                  </a:lnTo>
                  <a:close/>
                </a:path>
              </a:pathLst>
            </a:custGeom>
            <a:gradFill rotWithShape="0">
              <a:gsLst>
                <a:gs pos="0">
                  <a:srgbClr val="99FFCC">
                    <a:gamma/>
                    <a:shade val="46275"/>
                    <a:invGamma/>
                  </a:srgbClr>
                </a:gs>
                <a:gs pos="100000">
                  <a:srgbClr val="99FFCC"/>
                </a:gs>
              </a:gsLst>
              <a:lin ang="5400000" scaled="1"/>
            </a:gra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</a:endParaRPr>
            </a:p>
          </p:txBody>
        </p:sp>
        <p:sp>
          <p:nvSpPr>
            <p:cNvPr id="25" name="Text Box 86"/>
            <p:cNvSpPr txBox="1">
              <a:spLocks noChangeArrowheads="1"/>
            </p:cNvSpPr>
            <p:nvPr/>
          </p:nvSpPr>
          <p:spPr bwMode="auto">
            <a:xfrm>
              <a:off x="801688" y="5432425"/>
              <a:ext cx="19637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Villahermosa, Tabasco  </a:t>
              </a:r>
              <a:endParaRPr lang="es-ES" sz="1200" b="1" dirty="0">
                <a:latin typeface="+mn-lt"/>
              </a:endParaRPr>
            </a:p>
          </p:txBody>
        </p:sp>
        <p:grpSp>
          <p:nvGrpSpPr>
            <p:cNvPr id="26" name="Group 87"/>
            <p:cNvGrpSpPr>
              <a:grpSpLocks/>
            </p:cNvGrpSpPr>
            <p:nvPr/>
          </p:nvGrpSpPr>
          <p:grpSpPr bwMode="auto">
            <a:xfrm>
              <a:off x="671513" y="5661025"/>
              <a:ext cx="2093912" cy="274638"/>
              <a:chOff x="332" y="3526"/>
              <a:chExt cx="1484" cy="173"/>
            </a:xfrm>
          </p:grpSpPr>
          <p:sp>
            <p:nvSpPr>
              <p:cNvPr id="58" name="Freeform 88"/>
              <p:cNvSpPr>
                <a:spLocks/>
              </p:cNvSpPr>
              <p:nvPr/>
            </p:nvSpPr>
            <p:spPr bwMode="auto">
              <a:xfrm>
                <a:off x="332" y="3540"/>
                <a:ext cx="96" cy="96"/>
              </a:xfrm>
              <a:custGeom>
                <a:avLst/>
                <a:gdLst/>
                <a:ahLst/>
                <a:cxnLst>
                  <a:cxn ang="0">
                    <a:pos x="368" y="305"/>
                  </a:cxn>
                  <a:cxn ang="0">
                    <a:pos x="332" y="398"/>
                  </a:cxn>
                  <a:cxn ang="0">
                    <a:pos x="314" y="432"/>
                  </a:cxn>
                  <a:cxn ang="0">
                    <a:pos x="305" y="478"/>
                  </a:cxn>
                  <a:cxn ang="0">
                    <a:pos x="305" y="504"/>
                  </a:cxn>
                  <a:cxn ang="0">
                    <a:pos x="302" y="574"/>
                  </a:cxn>
                  <a:cxn ang="0">
                    <a:pos x="311" y="690"/>
                  </a:cxn>
                  <a:cxn ang="0">
                    <a:pos x="314" y="706"/>
                  </a:cxn>
                  <a:cxn ang="0">
                    <a:pos x="317" y="718"/>
                  </a:cxn>
                  <a:cxn ang="0">
                    <a:pos x="313" y="742"/>
                  </a:cxn>
                  <a:cxn ang="0">
                    <a:pos x="311" y="762"/>
                  </a:cxn>
                  <a:cxn ang="0">
                    <a:pos x="302" y="768"/>
                  </a:cxn>
                  <a:cxn ang="0">
                    <a:pos x="297" y="791"/>
                  </a:cxn>
                  <a:cxn ang="0">
                    <a:pos x="308" y="799"/>
                  </a:cxn>
                  <a:cxn ang="0">
                    <a:pos x="313" y="829"/>
                  </a:cxn>
                  <a:cxn ang="0">
                    <a:pos x="302" y="834"/>
                  </a:cxn>
                  <a:cxn ang="0">
                    <a:pos x="280" y="810"/>
                  </a:cxn>
                  <a:cxn ang="0">
                    <a:pos x="268" y="805"/>
                  </a:cxn>
                  <a:cxn ang="0">
                    <a:pos x="252" y="811"/>
                  </a:cxn>
                  <a:cxn ang="0">
                    <a:pos x="239" y="813"/>
                  </a:cxn>
                  <a:cxn ang="0">
                    <a:pos x="228" y="811"/>
                  </a:cxn>
                  <a:cxn ang="0">
                    <a:pos x="145" y="811"/>
                  </a:cxn>
                  <a:cxn ang="0">
                    <a:pos x="112" y="808"/>
                  </a:cxn>
                  <a:cxn ang="0">
                    <a:pos x="86" y="765"/>
                  </a:cxn>
                  <a:cxn ang="0">
                    <a:pos x="80" y="779"/>
                  </a:cxn>
                  <a:cxn ang="0">
                    <a:pos x="13" y="746"/>
                  </a:cxn>
                  <a:cxn ang="0">
                    <a:pos x="26" y="712"/>
                  </a:cxn>
                  <a:cxn ang="0">
                    <a:pos x="4" y="696"/>
                  </a:cxn>
                  <a:cxn ang="0">
                    <a:pos x="6" y="678"/>
                  </a:cxn>
                  <a:cxn ang="0">
                    <a:pos x="9" y="658"/>
                  </a:cxn>
                  <a:cxn ang="0">
                    <a:pos x="25" y="624"/>
                  </a:cxn>
                  <a:cxn ang="0">
                    <a:pos x="38" y="603"/>
                  </a:cxn>
                  <a:cxn ang="0">
                    <a:pos x="59" y="605"/>
                  </a:cxn>
                  <a:cxn ang="0">
                    <a:pos x="84" y="577"/>
                  </a:cxn>
                  <a:cxn ang="0">
                    <a:pos x="78" y="568"/>
                  </a:cxn>
                  <a:cxn ang="0">
                    <a:pos x="63" y="545"/>
                  </a:cxn>
                  <a:cxn ang="0">
                    <a:pos x="66" y="500"/>
                  </a:cxn>
                  <a:cxn ang="0">
                    <a:pos x="55" y="476"/>
                  </a:cxn>
                  <a:cxn ang="0">
                    <a:pos x="74" y="470"/>
                  </a:cxn>
                  <a:cxn ang="0">
                    <a:pos x="89" y="457"/>
                  </a:cxn>
                  <a:cxn ang="0">
                    <a:pos x="118" y="444"/>
                  </a:cxn>
                  <a:cxn ang="0">
                    <a:pos x="118" y="427"/>
                  </a:cxn>
                  <a:cxn ang="0">
                    <a:pos x="126" y="404"/>
                  </a:cxn>
                  <a:cxn ang="0">
                    <a:pos x="147" y="401"/>
                  </a:cxn>
                  <a:cxn ang="0">
                    <a:pos x="212" y="337"/>
                  </a:cxn>
                  <a:cxn ang="0">
                    <a:pos x="190" y="268"/>
                  </a:cxn>
                  <a:cxn ang="0">
                    <a:pos x="164" y="254"/>
                  </a:cxn>
                  <a:cxn ang="0">
                    <a:pos x="150" y="262"/>
                  </a:cxn>
                  <a:cxn ang="0">
                    <a:pos x="117" y="230"/>
                  </a:cxn>
                  <a:cxn ang="0">
                    <a:pos x="98" y="210"/>
                  </a:cxn>
                  <a:cxn ang="0">
                    <a:pos x="84" y="178"/>
                  </a:cxn>
                  <a:cxn ang="0">
                    <a:pos x="58" y="156"/>
                  </a:cxn>
                  <a:cxn ang="0">
                    <a:pos x="60" y="127"/>
                  </a:cxn>
                  <a:cxn ang="0">
                    <a:pos x="55" y="105"/>
                  </a:cxn>
                  <a:cxn ang="0">
                    <a:pos x="53" y="87"/>
                  </a:cxn>
                  <a:cxn ang="0">
                    <a:pos x="28" y="23"/>
                  </a:cxn>
                  <a:cxn ang="0">
                    <a:pos x="78" y="36"/>
                  </a:cxn>
                  <a:cxn ang="0">
                    <a:pos x="120" y="175"/>
                  </a:cxn>
                  <a:cxn ang="0">
                    <a:pos x="181" y="223"/>
                  </a:cxn>
                  <a:cxn ang="0">
                    <a:pos x="234" y="250"/>
                  </a:cxn>
                  <a:cxn ang="0">
                    <a:pos x="346" y="279"/>
                  </a:cxn>
                </a:cxnLst>
                <a:rect l="0" t="0" r="r" b="b"/>
                <a:pathLst>
                  <a:path w="372" h="839">
                    <a:moveTo>
                      <a:pt x="372" y="259"/>
                    </a:moveTo>
                    <a:lnTo>
                      <a:pt x="369" y="289"/>
                    </a:lnTo>
                    <a:lnTo>
                      <a:pt x="368" y="295"/>
                    </a:lnTo>
                    <a:lnTo>
                      <a:pt x="368" y="305"/>
                    </a:lnTo>
                    <a:lnTo>
                      <a:pt x="362" y="335"/>
                    </a:lnTo>
                    <a:lnTo>
                      <a:pt x="356" y="343"/>
                    </a:lnTo>
                    <a:lnTo>
                      <a:pt x="346" y="366"/>
                    </a:lnTo>
                    <a:lnTo>
                      <a:pt x="332" y="398"/>
                    </a:lnTo>
                    <a:lnTo>
                      <a:pt x="323" y="424"/>
                    </a:lnTo>
                    <a:lnTo>
                      <a:pt x="322" y="424"/>
                    </a:lnTo>
                    <a:lnTo>
                      <a:pt x="316" y="428"/>
                    </a:lnTo>
                    <a:lnTo>
                      <a:pt x="314" y="432"/>
                    </a:lnTo>
                    <a:lnTo>
                      <a:pt x="307" y="446"/>
                    </a:lnTo>
                    <a:lnTo>
                      <a:pt x="307" y="451"/>
                    </a:lnTo>
                    <a:lnTo>
                      <a:pt x="307" y="462"/>
                    </a:lnTo>
                    <a:lnTo>
                      <a:pt x="305" y="478"/>
                    </a:lnTo>
                    <a:lnTo>
                      <a:pt x="302" y="478"/>
                    </a:lnTo>
                    <a:lnTo>
                      <a:pt x="294" y="488"/>
                    </a:lnTo>
                    <a:lnTo>
                      <a:pt x="298" y="502"/>
                    </a:lnTo>
                    <a:lnTo>
                      <a:pt x="305" y="504"/>
                    </a:lnTo>
                    <a:lnTo>
                      <a:pt x="307" y="518"/>
                    </a:lnTo>
                    <a:lnTo>
                      <a:pt x="298" y="563"/>
                    </a:lnTo>
                    <a:lnTo>
                      <a:pt x="299" y="569"/>
                    </a:lnTo>
                    <a:lnTo>
                      <a:pt x="302" y="574"/>
                    </a:lnTo>
                    <a:lnTo>
                      <a:pt x="301" y="581"/>
                    </a:lnTo>
                    <a:lnTo>
                      <a:pt x="302" y="622"/>
                    </a:lnTo>
                    <a:lnTo>
                      <a:pt x="302" y="627"/>
                    </a:lnTo>
                    <a:lnTo>
                      <a:pt x="311" y="690"/>
                    </a:lnTo>
                    <a:lnTo>
                      <a:pt x="313" y="694"/>
                    </a:lnTo>
                    <a:lnTo>
                      <a:pt x="313" y="698"/>
                    </a:lnTo>
                    <a:lnTo>
                      <a:pt x="314" y="701"/>
                    </a:lnTo>
                    <a:lnTo>
                      <a:pt x="314" y="706"/>
                    </a:lnTo>
                    <a:lnTo>
                      <a:pt x="316" y="709"/>
                    </a:lnTo>
                    <a:lnTo>
                      <a:pt x="316" y="714"/>
                    </a:lnTo>
                    <a:lnTo>
                      <a:pt x="316" y="717"/>
                    </a:lnTo>
                    <a:lnTo>
                      <a:pt x="317" y="718"/>
                    </a:lnTo>
                    <a:lnTo>
                      <a:pt x="319" y="736"/>
                    </a:lnTo>
                    <a:lnTo>
                      <a:pt x="317" y="736"/>
                    </a:lnTo>
                    <a:lnTo>
                      <a:pt x="316" y="738"/>
                    </a:lnTo>
                    <a:lnTo>
                      <a:pt x="313" y="742"/>
                    </a:lnTo>
                    <a:lnTo>
                      <a:pt x="313" y="750"/>
                    </a:lnTo>
                    <a:lnTo>
                      <a:pt x="313" y="754"/>
                    </a:lnTo>
                    <a:lnTo>
                      <a:pt x="313" y="758"/>
                    </a:lnTo>
                    <a:lnTo>
                      <a:pt x="311" y="762"/>
                    </a:lnTo>
                    <a:lnTo>
                      <a:pt x="307" y="762"/>
                    </a:lnTo>
                    <a:lnTo>
                      <a:pt x="307" y="763"/>
                    </a:lnTo>
                    <a:lnTo>
                      <a:pt x="305" y="763"/>
                    </a:lnTo>
                    <a:lnTo>
                      <a:pt x="302" y="768"/>
                    </a:lnTo>
                    <a:lnTo>
                      <a:pt x="299" y="775"/>
                    </a:lnTo>
                    <a:lnTo>
                      <a:pt x="302" y="776"/>
                    </a:lnTo>
                    <a:lnTo>
                      <a:pt x="299" y="779"/>
                    </a:lnTo>
                    <a:lnTo>
                      <a:pt x="297" y="791"/>
                    </a:lnTo>
                    <a:lnTo>
                      <a:pt x="301" y="800"/>
                    </a:lnTo>
                    <a:lnTo>
                      <a:pt x="304" y="800"/>
                    </a:lnTo>
                    <a:lnTo>
                      <a:pt x="305" y="797"/>
                    </a:lnTo>
                    <a:lnTo>
                      <a:pt x="308" y="799"/>
                    </a:lnTo>
                    <a:lnTo>
                      <a:pt x="308" y="807"/>
                    </a:lnTo>
                    <a:lnTo>
                      <a:pt x="308" y="813"/>
                    </a:lnTo>
                    <a:lnTo>
                      <a:pt x="310" y="823"/>
                    </a:lnTo>
                    <a:lnTo>
                      <a:pt x="313" y="829"/>
                    </a:lnTo>
                    <a:lnTo>
                      <a:pt x="314" y="832"/>
                    </a:lnTo>
                    <a:lnTo>
                      <a:pt x="316" y="837"/>
                    </a:lnTo>
                    <a:lnTo>
                      <a:pt x="310" y="839"/>
                    </a:lnTo>
                    <a:lnTo>
                      <a:pt x="302" y="834"/>
                    </a:lnTo>
                    <a:lnTo>
                      <a:pt x="292" y="824"/>
                    </a:lnTo>
                    <a:lnTo>
                      <a:pt x="286" y="818"/>
                    </a:lnTo>
                    <a:lnTo>
                      <a:pt x="283" y="816"/>
                    </a:lnTo>
                    <a:lnTo>
                      <a:pt x="280" y="810"/>
                    </a:lnTo>
                    <a:lnTo>
                      <a:pt x="277" y="808"/>
                    </a:lnTo>
                    <a:lnTo>
                      <a:pt x="273" y="807"/>
                    </a:lnTo>
                    <a:lnTo>
                      <a:pt x="271" y="803"/>
                    </a:lnTo>
                    <a:lnTo>
                      <a:pt x="268" y="805"/>
                    </a:lnTo>
                    <a:lnTo>
                      <a:pt x="262" y="810"/>
                    </a:lnTo>
                    <a:lnTo>
                      <a:pt x="262" y="813"/>
                    </a:lnTo>
                    <a:lnTo>
                      <a:pt x="255" y="813"/>
                    </a:lnTo>
                    <a:lnTo>
                      <a:pt x="252" y="811"/>
                    </a:lnTo>
                    <a:lnTo>
                      <a:pt x="246" y="811"/>
                    </a:lnTo>
                    <a:lnTo>
                      <a:pt x="242" y="813"/>
                    </a:lnTo>
                    <a:lnTo>
                      <a:pt x="242" y="811"/>
                    </a:lnTo>
                    <a:lnTo>
                      <a:pt x="239" y="813"/>
                    </a:lnTo>
                    <a:lnTo>
                      <a:pt x="239" y="811"/>
                    </a:lnTo>
                    <a:lnTo>
                      <a:pt x="231" y="811"/>
                    </a:lnTo>
                    <a:lnTo>
                      <a:pt x="230" y="811"/>
                    </a:lnTo>
                    <a:lnTo>
                      <a:pt x="228" y="811"/>
                    </a:lnTo>
                    <a:lnTo>
                      <a:pt x="181" y="816"/>
                    </a:lnTo>
                    <a:lnTo>
                      <a:pt x="181" y="813"/>
                    </a:lnTo>
                    <a:lnTo>
                      <a:pt x="163" y="818"/>
                    </a:lnTo>
                    <a:lnTo>
                      <a:pt x="145" y="811"/>
                    </a:lnTo>
                    <a:lnTo>
                      <a:pt x="138" y="815"/>
                    </a:lnTo>
                    <a:lnTo>
                      <a:pt x="127" y="811"/>
                    </a:lnTo>
                    <a:lnTo>
                      <a:pt x="121" y="811"/>
                    </a:lnTo>
                    <a:lnTo>
                      <a:pt x="112" y="808"/>
                    </a:lnTo>
                    <a:lnTo>
                      <a:pt x="108" y="802"/>
                    </a:lnTo>
                    <a:lnTo>
                      <a:pt x="106" y="789"/>
                    </a:lnTo>
                    <a:lnTo>
                      <a:pt x="101" y="776"/>
                    </a:lnTo>
                    <a:lnTo>
                      <a:pt x="86" y="765"/>
                    </a:lnTo>
                    <a:lnTo>
                      <a:pt x="78" y="765"/>
                    </a:lnTo>
                    <a:lnTo>
                      <a:pt x="78" y="768"/>
                    </a:lnTo>
                    <a:lnTo>
                      <a:pt x="81" y="775"/>
                    </a:lnTo>
                    <a:lnTo>
                      <a:pt x="80" y="779"/>
                    </a:lnTo>
                    <a:lnTo>
                      <a:pt x="35" y="760"/>
                    </a:lnTo>
                    <a:lnTo>
                      <a:pt x="17" y="755"/>
                    </a:lnTo>
                    <a:lnTo>
                      <a:pt x="14" y="752"/>
                    </a:lnTo>
                    <a:lnTo>
                      <a:pt x="13" y="746"/>
                    </a:lnTo>
                    <a:lnTo>
                      <a:pt x="16" y="730"/>
                    </a:lnTo>
                    <a:lnTo>
                      <a:pt x="23" y="728"/>
                    </a:lnTo>
                    <a:lnTo>
                      <a:pt x="25" y="726"/>
                    </a:lnTo>
                    <a:lnTo>
                      <a:pt x="26" y="712"/>
                    </a:lnTo>
                    <a:lnTo>
                      <a:pt x="16" y="702"/>
                    </a:lnTo>
                    <a:lnTo>
                      <a:pt x="16" y="698"/>
                    </a:lnTo>
                    <a:lnTo>
                      <a:pt x="13" y="693"/>
                    </a:lnTo>
                    <a:lnTo>
                      <a:pt x="4" y="696"/>
                    </a:lnTo>
                    <a:lnTo>
                      <a:pt x="3" y="694"/>
                    </a:lnTo>
                    <a:lnTo>
                      <a:pt x="0" y="690"/>
                    </a:lnTo>
                    <a:lnTo>
                      <a:pt x="0" y="685"/>
                    </a:lnTo>
                    <a:lnTo>
                      <a:pt x="6" y="678"/>
                    </a:lnTo>
                    <a:lnTo>
                      <a:pt x="4" y="669"/>
                    </a:lnTo>
                    <a:lnTo>
                      <a:pt x="0" y="666"/>
                    </a:lnTo>
                    <a:lnTo>
                      <a:pt x="4" y="661"/>
                    </a:lnTo>
                    <a:lnTo>
                      <a:pt x="9" y="658"/>
                    </a:lnTo>
                    <a:lnTo>
                      <a:pt x="19" y="662"/>
                    </a:lnTo>
                    <a:lnTo>
                      <a:pt x="22" y="662"/>
                    </a:lnTo>
                    <a:lnTo>
                      <a:pt x="25" y="659"/>
                    </a:lnTo>
                    <a:lnTo>
                      <a:pt x="25" y="624"/>
                    </a:lnTo>
                    <a:lnTo>
                      <a:pt x="31" y="606"/>
                    </a:lnTo>
                    <a:lnTo>
                      <a:pt x="32" y="605"/>
                    </a:lnTo>
                    <a:lnTo>
                      <a:pt x="37" y="601"/>
                    </a:lnTo>
                    <a:lnTo>
                      <a:pt x="38" y="603"/>
                    </a:lnTo>
                    <a:lnTo>
                      <a:pt x="44" y="603"/>
                    </a:lnTo>
                    <a:lnTo>
                      <a:pt x="46" y="601"/>
                    </a:lnTo>
                    <a:lnTo>
                      <a:pt x="49" y="601"/>
                    </a:lnTo>
                    <a:lnTo>
                      <a:pt x="59" y="605"/>
                    </a:lnTo>
                    <a:lnTo>
                      <a:pt x="62" y="605"/>
                    </a:lnTo>
                    <a:lnTo>
                      <a:pt x="68" y="597"/>
                    </a:lnTo>
                    <a:lnTo>
                      <a:pt x="81" y="595"/>
                    </a:lnTo>
                    <a:lnTo>
                      <a:pt x="84" y="577"/>
                    </a:lnTo>
                    <a:lnTo>
                      <a:pt x="87" y="576"/>
                    </a:lnTo>
                    <a:lnTo>
                      <a:pt x="84" y="574"/>
                    </a:lnTo>
                    <a:lnTo>
                      <a:pt x="83" y="573"/>
                    </a:lnTo>
                    <a:lnTo>
                      <a:pt x="78" y="568"/>
                    </a:lnTo>
                    <a:lnTo>
                      <a:pt x="71" y="560"/>
                    </a:lnTo>
                    <a:lnTo>
                      <a:pt x="68" y="558"/>
                    </a:lnTo>
                    <a:lnTo>
                      <a:pt x="65" y="557"/>
                    </a:lnTo>
                    <a:lnTo>
                      <a:pt x="63" y="545"/>
                    </a:lnTo>
                    <a:lnTo>
                      <a:pt x="62" y="529"/>
                    </a:lnTo>
                    <a:lnTo>
                      <a:pt x="68" y="517"/>
                    </a:lnTo>
                    <a:lnTo>
                      <a:pt x="71" y="510"/>
                    </a:lnTo>
                    <a:lnTo>
                      <a:pt x="66" y="500"/>
                    </a:lnTo>
                    <a:lnTo>
                      <a:pt x="63" y="488"/>
                    </a:lnTo>
                    <a:lnTo>
                      <a:pt x="53" y="486"/>
                    </a:lnTo>
                    <a:lnTo>
                      <a:pt x="52" y="484"/>
                    </a:lnTo>
                    <a:lnTo>
                      <a:pt x="55" y="476"/>
                    </a:lnTo>
                    <a:lnTo>
                      <a:pt x="63" y="472"/>
                    </a:lnTo>
                    <a:lnTo>
                      <a:pt x="69" y="470"/>
                    </a:lnTo>
                    <a:lnTo>
                      <a:pt x="69" y="472"/>
                    </a:lnTo>
                    <a:lnTo>
                      <a:pt x="74" y="470"/>
                    </a:lnTo>
                    <a:lnTo>
                      <a:pt x="78" y="467"/>
                    </a:lnTo>
                    <a:lnTo>
                      <a:pt x="80" y="462"/>
                    </a:lnTo>
                    <a:lnTo>
                      <a:pt x="81" y="459"/>
                    </a:lnTo>
                    <a:lnTo>
                      <a:pt x="89" y="457"/>
                    </a:lnTo>
                    <a:lnTo>
                      <a:pt x="95" y="451"/>
                    </a:lnTo>
                    <a:lnTo>
                      <a:pt x="101" y="446"/>
                    </a:lnTo>
                    <a:lnTo>
                      <a:pt x="109" y="444"/>
                    </a:lnTo>
                    <a:lnTo>
                      <a:pt x="118" y="444"/>
                    </a:lnTo>
                    <a:lnTo>
                      <a:pt x="120" y="441"/>
                    </a:lnTo>
                    <a:lnTo>
                      <a:pt x="118" y="440"/>
                    </a:lnTo>
                    <a:lnTo>
                      <a:pt x="118" y="432"/>
                    </a:lnTo>
                    <a:lnTo>
                      <a:pt x="118" y="427"/>
                    </a:lnTo>
                    <a:lnTo>
                      <a:pt x="118" y="422"/>
                    </a:lnTo>
                    <a:lnTo>
                      <a:pt x="118" y="414"/>
                    </a:lnTo>
                    <a:lnTo>
                      <a:pt x="124" y="409"/>
                    </a:lnTo>
                    <a:lnTo>
                      <a:pt x="126" y="404"/>
                    </a:lnTo>
                    <a:lnTo>
                      <a:pt x="129" y="404"/>
                    </a:lnTo>
                    <a:lnTo>
                      <a:pt x="135" y="403"/>
                    </a:lnTo>
                    <a:lnTo>
                      <a:pt x="141" y="406"/>
                    </a:lnTo>
                    <a:lnTo>
                      <a:pt x="147" y="401"/>
                    </a:lnTo>
                    <a:lnTo>
                      <a:pt x="150" y="401"/>
                    </a:lnTo>
                    <a:lnTo>
                      <a:pt x="182" y="371"/>
                    </a:lnTo>
                    <a:lnTo>
                      <a:pt x="210" y="347"/>
                    </a:lnTo>
                    <a:lnTo>
                      <a:pt x="212" y="337"/>
                    </a:lnTo>
                    <a:lnTo>
                      <a:pt x="193" y="337"/>
                    </a:lnTo>
                    <a:lnTo>
                      <a:pt x="193" y="324"/>
                    </a:lnTo>
                    <a:lnTo>
                      <a:pt x="191" y="315"/>
                    </a:lnTo>
                    <a:lnTo>
                      <a:pt x="190" y="268"/>
                    </a:lnTo>
                    <a:lnTo>
                      <a:pt x="188" y="257"/>
                    </a:lnTo>
                    <a:lnTo>
                      <a:pt x="181" y="254"/>
                    </a:lnTo>
                    <a:lnTo>
                      <a:pt x="169" y="254"/>
                    </a:lnTo>
                    <a:lnTo>
                      <a:pt x="164" y="254"/>
                    </a:lnTo>
                    <a:lnTo>
                      <a:pt x="158" y="255"/>
                    </a:lnTo>
                    <a:lnTo>
                      <a:pt x="157" y="259"/>
                    </a:lnTo>
                    <a:lnTo>
                      <a:pt x="153" y="263"/>
                    </a:lnTo>
                    <a:lnTo>
                      <a:pt x="150" y="262"/>
                    </a:lnTo>
                    <a:lnTo>
                      <a:pt x="142" y="247"/>
                    </a:lnTo>
                    <a:lnTo>
                      <a:pt x="132" y="247"/>
                    </a:lnTo>
                    <a:lnTo>
                      <a:pt x="121" y="249"/>
                    </a:lnTo>
                    <a:lnTo>
                      <a:pt x="117" y="230"/>
                    </a:lnTo>
                    <a:lnTo>
                      <a:pt x="112" y="228"/>
                    </a:lnTo>
                    <a:lnTo>
                      <a:pt x="104" y="217"/>
                    </a:lnTo>
                    <a:lnTo>
                      <a:pt x="101" y="215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9" y="198"/>
                    </a:lnTo>
                    <a:lnTo>
                      <a:pt x="90" y="182"/>
                    </a:lnTo>
                    <a:lnTo>
                      <a:pt x="84" y="178"/>
                    </a:lnTo>
                    <a:lnTo>
                      <a:pt x="87" y="166"/>
                    </a:lnTo>
                    <a:lnTo>
                      <a:pt x="68" y="159"/>
                    </a:lnTo>
                    <a:lnTo>
                      <a:pt x="60" y="159"/>
                    </a:lnTo>
                    <a:lnTo>
                      <a:pt x="58" y="156"/>
                    </a:lnTo>
                    <a:lnTo>
                      <a:pt x="59" y="140"/>
                    </a:lnTo>
                    <a:lnTo>
                      <a:pt x="63" y="132"/>
                    </a:lnTo>
                    <a:lnTo>
                      <a:pt x="65" y="129"/>
                    </a:lnTo>
                    <a:lnTo>
                      <a:pt x="60" y="127"/>
                    </a:lnTo>
                    <a:lnTo>
                      <a:pt x="59" y="124"/>
                    </a:lnTo>
                    <a:lnTo>
                      <a:pt x="47" y="117"/>
                    </a:lnTo>
                    <a:lnTo>
                      <a:pt x="49" y="111"/>
                    </a:lnTo>
                    <a:lnTo>
                      <a:pt x="55" y="105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90"/>
                    </a:lnTo>
                    <a:lnTo>
                      <a:pt x="53" y="87"/>
                    </a:lnTo>
                    <a:lnTo>
                      <a:pt x="46" y="68"/>
                    </a:lnTo>
                    <a:lnTo>
                      <a:pt x="43" y="44"/>
                    </a:lnTo>
                    <a:lnTo>
                      <a:pt x="32" y="37"/>
                    </a:lnTo>
                    <a:lnTo>
                      <a:pt x="28" y="23"/>
                    </a:lnTo>
                    <a:lnTo>
                      <a:pt x="44" y="0"/>
                    </a:lnTo>
                    <a:lnTo>
                      <a:pt x="47" y="5"/>
                    </a:lnTo>
                    <a:lnTo>
                      <a:pt x="62" y="15"/>
                    </a:lnTo>
                    <a:lnTo>
                      <a:pt x="78" y="36"/>
                    </a:lnTo>
                    <a:lnTo>
                      <a:pt x="84" y="71"/>
                    </a:lnTo>
                    <a:lnTo>
                      <a:pt x="90" y="111"/>
                    </a:lnTo>
                    <a:lnTo>
                      <a:pt x="108" y="135"/>
                    </a:lnTo>
                    <a:lnTo>
                      <a:pt x="120" y="175"/>
                    </a:lnTo>
                    <a:lnTo>
                      <a:pt x="141" y="202"/>
                    </a:lnTo>
                    <a:lnTo>
                      <a:pt x="172" y="212"/>
                    </a:lnTo>
                    <a:lnTo>
                      <a:pt x="172" y="217"/>
                    </a:lnTo>
                    <a:lnTo>
                      <a:pt x="181" y="223"/>
                    </a:lnTo>
                    <a:lnTo>
                      <a:pt x="193" y="223"/>
                    </a:lnTo>
                    <a:lnTo>
                      <a:pt x="225" y="242"/>
                    </a:lnTo>
                    <a:lnTo>
                      <a:pt x="231" y="242"/>
                    </a:lnTo>
                    <a:lnTo>
                      <a:pt x="234" y="250"/>
                    </a:lnTo>
                    <a:lnTo>
                      <a:pt x="283" y="250"/>
                    </a:lnTo>
                    <a:lnTo>
                      <a:pt x="313" y="260"/>
                    </a:lnTo>
                    <a:lnTo>
                      <a:pt x="329" y="275"/>
                    </a:lnTo>
                    <a:lnTo>
                      <a:pt x="346" y="279"/>
                    </a:lnTo>
                    <a:lnTo>
                      <a:pt x="372" y="2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CC00">
                      <a:gamma/>
                      <a:shade val="26275"/>
                      <a:invGamma/>
                    </a:srgbClr>
                  </a:gs>
                  <a:gs pos="50000">
                    <a:srgbClr val="CCCC00"/>
                  </a:gs>
                  <a:gs pos="100000">
                    <a:srgbClr val="CCCC00">
                      <a:gamma/>
                      <a:shade val="26275"/>
                      <a:invGamma/>
                    </a:srgbClr>
                  </a:gs>
                </a:gsLst>
                <a:lin ang="0" scaled="1"/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59" name="Text Box 89"/>
              <p:cNvSpPr txBox="1">
                <a:spLocks noChangeArrowheads="1"/>
              </p:cNvSpPr>
              <p:nvPr/>
            </p:nvSpPr>
            <p:spPr bwMode="auto">
              <a:xfrm>
                <a:off x="424" y="3526"/>
                <a:ext cx="13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Victoria, Tamaulipas 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27" name="Group 90"/>
            <p:cNvGrpSpPr>
              <a:grpSpLocks/>
            </p:cNvGrpSpPr>
            <p:nvPr/>
          </p:nvGrpSpPr>
          <p:grpSpPr bwMode="auto">
            <a:xfrm>
              <a:off x="671513" y="5857875"/>
              <a:ext cx="1614487" cy="276225"/>
              <a:chOff x="332" y="3626"/>
              <a:chExt cx="1144" cy="174"/>
            </a:xfrm>
          </p:grpSpPr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332" y="3664"/>
                <a:ext cx="96" cy="96"/>
              </a:xfrm>
              <a:custGeom>
                <a:avLst/>
                <a:gdLst/>
                <a:ahLst/>
                <a:cxnLst>
                  <a:cxn ang="0">
                    <a:pos x="27" y="97"/>
                  </a:cxn>
                  <a:cxn ang="0">
                    <a:pos x="14" y="138"/>
                  </a:cxn>
                  <a:cxn ang="0">
                    <a:pos x="21" y="169"/>
                  </a:cxn>
                  <a:cxn ang="0">
                    <a:pos x="49" y="194"/>
                  </a:cxn>
                  <a:cxn ang="0">
                    <a:pos x="60" y="220"/>
                  </a:cxn>
                  <a:cxn ang="0">
                    <a:pos x="39" y="241"/>
                  </a:cxn>
                  <a:cxn ang="0">
                    <a:pos x="11" y="260"/>
                  </a:cxn>
                  <a:cxn ang="0">
                    <a:pos x="23" y="271"/>
                  </a:cxn>
                  <a:cxn ang="0">
                    <a:pos x="27" y="316"/>
                  </a:cxn>
                  <a:cxn ang="0">
                    <a:pos x="79" y="271"/>
                  </a:cxn>
                  <a:cxn ang="0">
                    <a:pos x="101" y="262"/>
                  </a:cxn>
                  <a:cxn ang="0">
                    <a:pos x="124" y="258"/>
                  </a:cxn>
                  <a:cxn ang="0">
                    <a:pos x="144" y="292"/>
                  </a:cxn>
                  <a:cxn ang="0">
                    <a:pos x="124" y="308"/>
                  </a:cxn>
                  <a:cxn ang="0">
                    <a:pos x="134" y="369"/>
                  </a:cxn>
                  <a:cxn ang="0">
                    <a:pos x="156" y="347"/>
                  </a:cxn>
                  <a:cxn ang="0">
                    <a:pos x="187" y="364"/>
                  </a:cxn>
                  <a:cxn ang="0">
                    <a:pos x="180" y="383"/>
                  </a:cxn>
                  <a:cxn ang="0">
                    <a:pos x="158" y="433"/>
                  </a:cxn>
                  <a:cxn ang="0">
                    <a:pos x="158" y="457"/>
                  </a:cxn>
                  <a:cxn ang="0">
                    <a:pos x="167" y="475"/>
                  </a:cxn>
                  <a:cxn ang="0">
                    <a:pos x="201" y="488"/>
                  </a:cxn>
                  <a:cxn ang="0">
                    <a:pos x="170" y="507"/>
                  </a:cxn>
                  <a:cxn ang="0">
                    <a:pos x="152" y="552"/>
                  </a:cxn>
                  <a:cxn ang="0">
                    <a:pos x="164" y="577"/>
                  </a:cxn>
                  <a:cxn ang="0">
                    <a:pos x="180" y="608"/>
                  </a:cxn>
                  <a:cxn ang="0">
                    <a:pos x="208" y="600"/>
                  </a:cxn>
                  <a:cxn ang="0">
                    <a:pos x="228" y="606"/>
                  </a:cxn>
                  <a:cxn ang="0">
                    <a:pos x="242" y="566"/>
                  </a:cxn>
                  <a:cxn ang="0">
                    <a:pos x="280" y="584"/>
                  </a:cxn>
                  <a:cxn ang="0">
                    <a:pos x="297" y="617"/>
                  </a:cxn>
                  <a:cxn ang="0">
                    <a:pos x="312" y="640"/>
                  </a:cxn>
                  <a:cxn ang="0">
                    <a:pos x="360" y="667"/>
                  </a:cxn>
                  <a:cxn ang="0">
                    <a:pos x="372" y="736"/>
                  </a:cxn>
                  <a:cxn ang="0">
                    <a:pos x="434" y="707"/>
                  </a:cxn>
                  <a:cxn ang="0">
                    <a:pos x="441" y="725"/>
                  </a:cxn>
                  <a:cxn ang="0">
                    <a:pos x="477" y="768"/>
                  </a:cxn>
                  <a:cxn ang="0">
                    <a:pos x="526" y="786"/>
                  </a:cxn>
                  <a:cxn ang="0">
                    <a:pos x="643" y="774"/>
                  </a:cxn>
                  <a:cxn ang="0">
                    <a:pos x="639" y="726"/>
                  </a:cxn>
                  <a:cxn ang="0">
                    <a:pos x="614" y="701"/>
                  </a:cxn>
                  <a:cxn ang="0">
                    <a:pos x="588" y="677"/>
                  </a:cxn>
                  <a:cxn ang="0">
                    <a:pos x="585" y="619"/>
                  </a:cxn>
                  <a:cxn ang="0">
                    <a:pos x="542" y="630"/>
                  </a:cxn>
                  <a:cxn ang="0">
                    <a:pos x="519" y="621"/>
                  </a:cxn>
                  <a:cxn ang="0">
                    <a:pos x="471" y="577"/>
                  </a:cxn>
                  <a:cxn ang="0">
                    <a:pos x="453" y="558"/>
                  </a:cxn>
                  <a:cxn ang="0">
                    <a:pos x="425" y="550"/>
                  </a:cxn>
                  <a:cxn ang="0">
                    <a:pos x="363" y="537"/>
                  </a:cxn>
                  <a:cxn ang="0">
                    <a:pos x="328" y="508"/>
                  </a:cxn>
                  <a:cxn ang="0">
                    <a:pos x="309" y="475"/>
                  </a:cxn>
                  <a:cxn ang="0">
                    <a:pos x="280" y="403"/>
                  </a:cxn>
                  <a:cxn ang="0">
                    <a:pos x="226" y="305"/>
                  </a:cxn>
                  <a:cxn ang="0">
                    <a:pos x="189" y="260"/>
                  </a:cxn>
                  <a:cxn ang="0">
                    <a:pos x="174" y="129"/>
                  </a:cxn>
                  <a:cxn ang="0">
                    <a:pos x="92" y="31"/>
                  </a:cxn>
                  <a:cxn ang="0">
                    <a:pos x="58" y="2"/>
                  </a:cxn>
                  <a:cxn ang="0">
                    <a:pos x="29" y="10"/>
                  </a:cxn>
                  <a:cxn ang="0">
                    <a:pos x="12" y="47"/>
                  </a:cxn>
                </a:cxnLst>
                <a:rect l="0" t="0" r="r" b="b"/>
                <a:pathLst>
                  <a:path w="651" h="789">
                    <a:moveTo>
                      <a:pt x="0" y="71"/>
                    </a:moveTo>
                    <a:lnTo>
                      <a:pt x="20" y="74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4" y="82"/>
                    </a:lnTo>
                    <a:lnTo>
                      <a:pt x="23" y="90"/>
                    </a:lnTo>
                    <a:lnTo>
                      <a:pt x="24" y="92"/>
                    </a:lnTo>
                    <a:lnTo>
                      <a:pt x="27" y="97"/>
                    </a:lnTo>
                    <a:lnTo>
                      <a:pt x="27" y="103"/>
                    </a:lnTo>
                    <a:lnTo>
                      <a:pt x="26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1" y="129"/>
                    </a:lnTo>
                    <a:lnTo>
                      <a:pt x="12" y="130"/>
                    </a:lnTo>
                    <a:lnTo>
                      <a:pt x="12" y="135"/>
                    </a:lnTo>
                    <a:lnTo>
                      <a:pt x="14" y="138"/>
                    </a:lnTo>
                    <a:lnTo>
                      <a:pt x="20" y="143"/>
                    </a:lnTo>
                    <a:lnTo>
                      <a:pt x="21" y="148"/>
                    </a:lnTo>
                    <a:lnTo>
                      <a:pt x="20" y="151"/>
                    </a:lnTo>
                    <a:lnTo>
                      <a:pt x="17" y="153"/>
                    </a:lnTo>
                    <a:lnTo>
                      <a:pt x="20" y="154"/>
                    </a:lnTo>
                    <a:lnTo>
                      <a:pt x="24" y="157"/>
                    </a:lnTo>
                    <a:lnTo>
                      <a:pt x="26" y="161"/>
                    </a:lnTo>
                    <a:lnTo>
                      <a:pt x="21" y="169"/>
                    </a:lnTo>
                    <a:lnTo>
                      <a:pt x="20" y="173"/>
                    </a:lnTo>
                    <a:lnTo>
                      <a:pt x="21" y="177"/>
                    </a:lnTo>
                    <a:lnTo>
                      <a:pt x="35" y="193"/>
                    </a:lnTo>
                    <a:lnTo>
                      <a:pt x="43" y="189"/>
                    </a:lnTo>
                    <a:lnTo>
                      <a:pt x="45" y="186"/>
                    </a:lnTo>
                    <a:lnTo>
                      <a:pt x="48" y="186"/>
                    </a:lnTo>
                    <a:lnTo>
                      <a:pt x="51" y="188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54" y="197"/>
                    </a:lnTo>
                    <a:lnTo>
                      <a:pt x="57" y="197"/>
                    </a:lnTo>
                    <a:lnTo>
                      <a:pt x="58" y="199"/>
                    </a:lnTo>
                    <a:lnTo>
                      <a:pt x="60" y="201"/>
                    </a:lnTo>
                    <a:lnTo>
                      <a:pt x="64" y="204"/>
                    </a:lnTo>
                    <a:lnTo>
                      <a:pt x="64" y="210"/>
                    </a:lnTo>
                    <a:lnTo>
                      <a:pt x="60" y="220"/>
                    </a:lnTo>
                    <a:lnTo>
                      <a:pt x="55" y="225"/>
                    </a:lnTo>
                    <a:lnTo>
                      <a:pt x="54" y="233"/>
                    </a:lnTo>
                    <a:lnTo>
                      <a:pt x="55" y="246"/>
                    </a:lnTo>
                    <a:lnTo>
                      <a:pt x="52" y="247"/>
                    </a:lnTo>
                    <a:lnTo>
                      <a:pt x="49" y="247"/>
                    </a:lnTo>
                    <a:lnTo>
                      <a:pt x="46" y="246"/>
                    </a:lnTo>
                    <a:lnTo>
                      <a:pt x="42" y="242"/>
                    </a:lnTo>
                    <a:lnTo>
                      <a:pt x="39" y="241"/>
                    </a:lnTo>
                    <a:lnTo>
                      <a:pt x="39" y="239"/>
                    </a:lnTo>
                    <a:lnTo>
                      <a:pt x="36" y="239"/>
                    </a:lnTo>
                    <a:lnTo>
                      <a:pt x="32" y="241"/>
                    </a:lnTo>
                    <a:lnTo>
                      <a:pt x="30" y="241"/>
                    </a:lnTo>
                    <a:lnTo>
                      <a:pt x="26" y="255"/>
                    </a:lnTo>
                    <a:lnTo>
                      <a:pt x="23" y="257"/>
                    </a:lnTo>
                    <a:lnTo>
                      <a:pt x="17" y="257"/>
                    </a:lnTo>
                    <a:lnTo>
                      <a:pt x="11" y="260"/>
                    </a:lnTo>
                    <a:lnTo>
                      <a:pt x="9" y="262"/>
                    </a:lnTo>
                    <a:lnTo>
                      <a:pt x="9" y="265"/>
                    </a:lnTo>
                    <a:lnTo>
                      <a:pt x="12" y="265"/>
                    </a:lnTo>
                    <a:lnTo>
                      <a:pt x="17" y="265"/>
                    </a:lnTo>
                    <a:lnTo>
                      <a:pt x="20" y="265"/>
                    </a:lnTo>
                    <a:lnTo>
                      <a:pt x="26" y="262"/>
                    </a:lnTo>
                    <a:lnTo>
                      <a:pt x="27" y="265"/>
                    </a:lnTo>
                    <a:lnTo>
                      <a:pt x="23" y="271"/>
                    </a:lnTo>
                    <a:lnTo>
                      <a:pt x="17" y="278"/>
                    </a:lnTo>
                    <a:lnTo>
                      <a:pt x="17" y="281"/>
                    </a:lnTo>
                    <a:lnTo>
                      <a:pt x="14" y="286"/>
                    </a:lnTo>
                    <a:lnTo>
                      <a:pt x="17" y="318"/>
                    </a:lnTo>
                    <a:lnTo>
                      <a:pt x="20" y="319"/>
                    </a:lnTo>
                    <a:lnTo>
                      <a:pt x="21" y="318"/>
                    </a:lnTo>
                    <a:lnTo>
                      <a:pt x="26" y="318"/>
                    </a:lnTo>
                    <a:lnTo>
                      <a:pt x="27" y="316"/>
                    </a:lnTo>
                    <a:lnTo>
                      <a:pt x="36" y="313"/>
                    </a:lnTo>
                    <a:lnTo>
                      <a:pt x="42" y="306"/>
                    </a:lnTo>
                    <a:lnTo>
                      <a:pt x="52" y="295"/>
                    </a:lnTo>
                    <a:lnTo>
                      <a:pt x="67" y="281"/>
                    </a:lnTo>
                    <a:lnTo>
                      <a:pt x="70" y="274"/>
                    </a:lnTo>
                    <a:lnTo>
                      <a:pt x="75" y="273"/>
                    </a:lnTo>
                    <a:lnTo>
                      <a:pt x="76" y="273"/>
                    </a:lnTo>
                    <a:lnTo>
                      <a:pt x="79" y="271"/>
                    </a:lnTo>
                    <a:lnTo>
                      <a:pt x="84" y="278"/>
                    </a:lnTo>
                    <a:lnTo>
                      <a:pt x="88" y="287"/>
                    </a:lnTo>
                    <a:lnTo>
                      <a:pt x="91" y="282"/>
                    </a:lnTo>
                    <a:lnTo>
                      <a:pt x="95" y="273"/>
                    </a:lnTo>
                    <a:lnTo>
                      <a:pt x="91" y="268"/>
                    </a:lnTo>
                    <a:lnTo>
                      <a:pt x="91" y="265"/>
                    </a:lnTo>
                    <a:lnTo>
                      <a:pt x="92" y="263"/>
                    </a:lnTo>
                    <a:lnTo>
                      <a:pt x="101" y="262"/>
                    </a:lnTo>
                    <a:lnTo>
                      <a:pt x="104" y="260"/>
                    </a:lnTo>
                    <a:lnTo>
                      <a:pt x="103" y="252"/>
                    </a:lnTo>
                    <a:lnTo>
                      <a:pt x="104" y="252"/>
                    </a:lnTo>
                    <a:lnTo>
                      <a:pt x="107" y="252"/>
                    </a:lnTo>
                    <a:lnTo>
                      <a:pt x="115" y="252"/>
                    </a:lnTo>
                    <a:lnTo>
                      <a:pt x="118" y="250"/>
                    </a:lnTo>
                    <a:lnTo>
                      <a:pt x="121" y="249"/>
                    </a:lnTo>
                    <a:lnTo>
                      <a:pt x="124" y="258"/>
                    </a:lnTo>
                    <a:lnTo>
                      <a:pt x="121" y="273"/>
                    </a:lnTo>
                    <a:lnTo>
                      <a:pt x="122" y="276"/>
                    </a:lnTo>
                    <a:lnTo>
                      <a:pt x="125" y="279"/>
                    </a:lnTo>
                    <a:lnTo>
                      <a:pt x="128" y="284"/>
                    </a:lnTo>
                    <a:lnTo>
                      <a:pt x="131" y="286"/>
                    </a:lnTo>
                    <a:lnTo>
                      <a:pt x="134" y="286"/>
                    </a:lnTo>
                    <a:lnTo>
                      <a:pt x="137" y="287"/>
                    </a:lnTo>
                    <a:lnTo>
                      <a:pt x="144" y="292"/>
                    </a:lnTo>
                    <a:lnTo>
                      <a:pt x="144" y="302"/>
                    </a:lnTo>
                    <a:lnTo>
                      <a:pt x="141" y="303"/>
                    </a:lnTo>
                    <a:lnTo>
                      <a:pt x="136" y="306"/>
                    </a:lnTo>
                    <a:lnTo>
                      <a:pt x="130" y="311"/>
                    </a:lnTo>
                    <a:lnTo>
                      <a:pt x="128" y="310"/>
                    </a:lnTo>
                    <a:lnTo>
                      <a:pt x="128" y="308"/>
                    </a:lnTo>
                    <a:lnTo>
                      <a:pt x="125" y="306"/>
                    </a:lnTo>
                    <a:lnTo>
                      <a:pt x="124" y="308"/>
                    </a:lnTo>
                    <a:lnTo>
                      <a:pt x="118" y="313"/>
                    </a:lnTo>
                    <a:lnTo>
                      <a:pt x="115" y="350"/>
                    </a:lnTo>
                    <a:lnTo>
                      <a:pt x="121" y="355"/>
                    </a:lnTo>
                    <a:lnTo>
                      <a:pt x="124" y="358"/>
                    </a:lnTo>
                    <a:lnTo>
                      <a:pt x="125" y="358"/>
                    </a:lnTo>
                    <a:lnTo>
                      <a:pt x="131" y="358"/>
                    </a:lnTo>
                    <a:lnTo>
                      <a:pt x="131" y="363"/>
                    </a:lnTo>
                    <a:lnTo>
                      <a:pt x="134" y="369"/>
                    </a:lnTo>
                    <a:lnTo>
                      <a:pt x="136" y="369"/>
                    </a:lnTo>
                    <a:lnTo>
                      <a:pt x="138" y="367"/>
                    </a:lnTo>
                    <a:lnTo>
                      <a:pt x="141" y="366"/>
                    </a:lnTo>
                    <a:lnTo>
                      <a:pt x="144" y="361"/>
                    </a:lnTo>
                    <a:lnTo>
                      <a:pt x="149" y="358"/>
                    </a:lnTo>
                    <a:lnTo>
                      <a:pt x="150" y="355"/>
                    </a:lnTo>
                    <a:lnTo>
                      <a:pt x="152" y="348"/>
                    </a:lnTo>
                    <a:lnTo>
                      <a:pt x="156" y="347"/>
                    </a:lnTo>
                    <a:lnTo>
                      <a:pt x="158" y="348"/>
                    </a:lnTo>
                    <a:lnTo>
                      <a:pt x="159" y="348"/>
                    </a:lnTo>
                    <a:lnTo>
                      <a:pt x="161" y="348"/>
                    </a:lnTo>
                    <a:lnTo>
                      <a:pt x="164" y="348"/>
                    </a:lnTo>
                    <a:lnTo>
                      <a:pt x="165" y="348"/>
                    </a:lnTo>
                    <a:lnTo>
                      <a:pt x="168" y="353"/>
                    </a:lnTo>
                    <a:lnTo>
                      <a:pt x="170" y="355"/>
                    </a:lnTo>
                    <a:lnTo>
                      <a:pt x="187" y="364"/>
                    </a:lnTo>
                    <a:lnTo>
                      <a:pt x="192" y="366"/>
                    </a:lnTo>
                    <a:lnTo>
                      <a:pt x="193" y="364"/>
                    </a:lnTo>
                    <a:lnTo>
                      <a:pt x="193" y="371"/>
                    </a:lnTo>
                    <a:lnTo>
                      <a:pt x="190" y="371"/>
                    </a:lnTo>
                    <a:lnTo>
                      <a:pt x="189" y="372"/>
                    </a:lnTo>
                    <a:lnTo>
                      <a:pt x="186" y="377"/>
                    </a:lnTo>
                    <a:lnTo>
                      <a:pt x="184" y="379"/>
                    </a:lnTo>
                    <a:lnTo>
                      <a:pt x="180" y="383"/>
                    </a:lnTo>
                    <a:lnTo>
                      <a:pt x="179" y="387"/>
                    </a:lnTo>
                    <a:lnTo>
                      <a:pt x="177" y="388"/>
                    </a:lnTo>
                    <a:lnTo>
                      <a:pt x="174" y="391"/>
                    </a:lnTo>
                    <a:lnTo>
                      <a:pt x="174" y="395"/>
                    </a:lnTo>
                    <a:lnTo>
                      <a:pt x="168" y="404"/>
                    </a:lnTo>
                    <a:lnTo>
                      <a:pt x="167" y="417"/>
                    </a:lnTo>
                    <a:lnTo>
                      <a:pt x="164" y="422"/>
                    </a:lnTo>
                    <a:lnTo>
                      <a:pt x="158" y="433"/>
                    </a:lnTo>
                    <a:lnTo>
                      <a:pt x="159" y="436"/>
                    </a:lnTo>
                    <a:lnTo>
                      <a:pt x="158" y="439"/>
                    </a:lnTo>
                    <a:lnTo>
                      <a:pt x="155" y="439"/>
                    </a:lnTo>
                    <a:lnTo>
                      <a:pt x="152" y="446"/>
                    </a:lnTo>
                    <a:lnTo>
                      <a:pt x="150" y="449"/>
                    </a:lnTo>
                    <a:lnTo>
                      <a:pt x="152" y="451"/>
                    </a:lnTo>
                    <a:lnTo>
                      <a:pt x="153" y="452"/>
                    </a:lnTo>
                    <a:lnTo>
                      <a:pt x="158" y="457"/>
                    </a:lnTo>
                    <a:lnTo>
                      <a:pt x="158" y="459"/>
                    </a:lnTo>
                    <a:lnTo>
                      <a:pt x="155" y="465"/>
                    </a:lnTo>
                    <a:lnTo>
                      <a:pt x="153" y="467"/>
                    </a:lnTo>
                    <a:lnTo>
                      <a:pt x="155" y="468"/>
                    </a:lnTo>
                    <a:lnTo>
                      <a:pt x="156" y="470"/>
                    </a:lnTo>
                    <a:lnTo>
                      <a:pt x="164" y="475"/>
                    </a:lnTo>
                    <a:lnTo>
                      <a:pt x="165" y="475"/>
                    </a:lnTo>
                    <a:lnTo>
                      <a:pt x="167" y="475"/>
                    </a:lnTo>
                    <a:lnTo>
                      <a:pt x="170" y="478"/>
                    </a:lnTo>
                    <a:lnTo>
                      <a:pt x="176" y="480"/>
                    </a:lnTo>
                    <a:lnTo>
                      <a:pt x="177" y="480"/>
                    </a:lnTo>
                    <a:lnTo>
                      <a:pt x="183" y="483"/>
                    </a:lnTo>
                    <a:lnTo>
                      <a:pt x="189" y="483"/>
                    </a:lnTo>
                    <a:lnTo>
                      <a:pt x="195" y="484"/>
                    </a:lnTo>
                    <a:lnTo>
                      <a:pt x="199" y="486"/>
                    </a:lnTo>
                    <a:lnTo>
                      <a:pt x="201" y="488"/>
                    </a:lnTo>
                    <a:lnTo>
                      <a:pt x="202" y="489"/>
                    </a:lnTo>
                    <a:lnTo>
                      <a:pt x="201" y="494"/>
                    </a:lnTo>
                    <a:lnTo>
                      <a:pt x="198" y="499"/>
                    </a:lnTo>
                    <a:lnTo>
                      <a:pt x="192" y="502"/>
                    </a:lnTo>
                    <a:lnTo>
                      <a:pt x="182" y="504"/>
                    </a:lnTo>
                    <a:lnTo>
                      <a:pt x="177" y="504"/>
                    </a:lnTo>
                    <a:lnTo>
                      <a:pt x="174" y="505"/>
                    </a:lnTo>
                    <a:lnTo>
                      <a:pt x="170" y="507"/>
                    </a:lnTo>
                    <a:lnTo>
                      <a:pt x="168" y="505"/>
                    </a:lnTo>
                    <a:lnTo>
                      <a:pt x="165" y="507"/>
                    </a:lnTo>
                    <a:lnTo>
                      <a:pt x="165" y="510"/>
                    </a:lnTo>
                    <a:lnTo>
                      <a:pt x="164" y="537"/>
                    </a:lnTo>
                    <a:lnTo>
                      <a:pt x="161" y="542"/>
                    </a:lnTo>
                    <a:lnTo>
                      <a:pt x="159" y="542"/>
                    </a:lnTo>
                    <a:lnTo>
                      <a:pt x="155" y="547"/>
                    </a:lnTo>
                    <a:lnTo>
                      <a:pt x="152" y="552"/>
                    </a:lnTo>
                    <a:lnTo>
                      <a:pt x="150" y="553"/>
                    </a:lnTo>
                    <a:lnTo>
                      <a:pt x="149" y="555"/>
                    </a:lnTo>
                    <a:lnTo>
                      <a:pt x="147" y="558"/>
                    </a:lnTo>
                    <a:lnTo>
                      <a:pt x="149" y="569"/>
                    </a:lnTo>
                    <a:lnTo>
                      <a:pt x="152" y="574"/>
                    </a:lnTo>
                    <a:lnTo>
                      <a:pt x="155" y="574"/>
                    </a:lnTo>
                    <a:lnTo>
                      <a:pt x="161" y="576"/>
                    </a:lnTo>
                    <a:lnTo>
                      <a:pt x="164" y="577"/>
                    </a:lnTo>
                    <a:lnTo>
                      <a:pt x="167" y="577"/>
                    </a:lnTo>
                    <a:lnTo>
                      <a:pt x="173" y="579"/>
                    </a:lnTo>
                    <a:lnTo>
                      <a:pt x="176" y="582"/>
                    </a:lnTo>
                    <a:lnTo>
                      <a:pt x="176" y="584"/>
                    </a:lnTo>
                    <a:lnTo>
                      <a:pt x="176" y="590"/>
                    </a:lnTo>
                    <a:lnTo>
                      <a:pt x="176" y="593"/>
                    </a:lnTo>
                    <a:lnTo>
                      <a:pt x="177" y="597"/>
                    </a:lnTo>
                    <a:lnTo>
                      <a:pt x="180" y="608"/>
                    </a:lnTo>
                    <a:lnTo>
                      <a:pt x="187" y="608"/>
                    </a:lnTo>
                    <a:lnTo>
                      <a:pt x="189" y="606"/>
                    </a:lnTo>
                    <a:lnTo>
                      <a:pt x="190" y="606"/>
                    </a:lnTo>
                    <a:lnTo>
                      <a:pt x="192" y="605"/>
                    </a:lnTo>
                    <a:lnTo>
                      <a:pt x="195" y="605"/>
                    </a:lnTo>
                    <a:lnTo>
                      <a:pt x="198" y="605"/>
                    </a:lnTo>
                    <a:lnTo>
                      <a:pt x="202" y="603"/>
                    </a:lnTo>
                    <a:lnTo>
                      <a:pt x="208" y="600"/>
                    </a:lnTo>
                    <a:lnTo>
                      <a:pt x="213" y="600"/>
                    </a:lnTo>
                    <a:lnTo>
                      <a:pt x="214" y="601"/>
                    </a:lnTo>
                    <a:lnTo>
                      <a:pt x="217" y="611"/>
                    </a:lnTo>
                    <a:lnTo>
                      <a:pt x="219" y="613"/>
                    </a:lnTo>
                    <a:lnTo>
                      <a:pt x="222" y="614"/>
                    </a:lnTo>
                    <a:lnTo>
                      <a:pt x="225" y="614"/>
                    </a:lnTo>
                    <a:lnTo>
                      <a:pt x="226" y="611"/>
                    </a:lnTo>
                    <a:lnTo>
                      <a:pt x="228" y="606"/>
                    </a:lnTo>
                    <a:lnTo>
                      <a:pt x="232" y="605"/>
                    </a:lnTo>
                    <a:lnTo>
                      <a:pt x="235" y="605"/>
                    </a:lnTo>
                    <a:lnTo>
                      <a:pt x="236" y="603"/>
                    </a:lnTo>
                    <a:lnTo>
                      <a:pt x="238" y="597"/>
                    </a:lnTo>
                    <a:lnTo>
                      <a:pt x="245" y="584"/>
                    </a:lnTo>
                    <a:lnTo>
                      <a:pt x="245" y="580"/>
                    </a:lnTo>
                    <a:lnTo>
                      <a:pt x="244" y="574"/>
                    </a:lnTo>
                    <a:lnTo>
                      <a:pt x="242" y="566"/>
                    </a:lnTo>
                    <a:lnTo>
                      <a:pt x="248" y="566"/>
                    </a:lnTo>
                    <a:lnTo>
                      <a:pt x="250" y="568"/>
                    </a:lnTo>
                    <a:lnTo>
                      <a:pt x="256" y="572"/>
                    </a:lnTo>
                    <a:lnTo>
                      <a:pt x="259" y="572"/>
                    </a:lnTo>
                    <a:lnTo>
                      <a:pt x="266" y="576"/>
                    </a:lnTo>
                    <a:lnTo>
                      <a:pt x="271" y="579"/>
                    </a:lnTo>
                    <a:lnTo>
                      <a:pt x="277" y="582"/>
                    </a:lnTo>
                    <a:lnTo>
                      <a:pt x="280" y="584"/>
                    </a:lnTo>
                    <a:lnTo>
                      <a:pt x="288" y="587"/>
                    </a:lnTo>
                    <a:lnTo>
                      <a:pt x="290" y="590"/>
                    </a:lnTo>
                    <a:lnTo>
                      <a:pt x="293" y="598"/>
                    </a:lnTo>
                    <a:lnTo>
                      <a:pt x="293" y="601"/>
                    </a:lnTo>
                    <a:lnTo>
                      <a:pt x="294" y="601"/>
                    </a:lnTo>
                    <a:lnTo>
                      <a:pt x="296" y="606"/>
                    </a:lnTo>
                    <a:lnTo>
                      <a:pt x="296" y="614"/>
                    </a:lnTo>
                    <a:lnTo>
                      <a:pt x="297" y="617"/>
                    </a:lnTo>
                    <a:lnTo>
                      <a:pt x="300" y="619"/>
                    </a:lnTo>
                    <a:lnTo>
                      <a:pt x="308" y="624"/>
                    </a:lnTo>
                    <a:lnTo>
                      <a:pt x="309" y="625"/>
                    </a:lnTo>
                    <a:lnTo>
                      <a:pt x="309" y="630"/>
                    </a:lnTo>
                    <a:lnTo>
                      <a:pt x="308" y="632"/>
                    </a:lnTo>
                    <a:lnTo>
                      <a:pt x="308" y="633"/>
                    </a:lnTo>
                    <a:lnTo>
                      <a:pt x="309" y="633"/>
                    </a:lnTo>
                    <a:lnTo>
                      <a:pt x="312" y="640"/>
                    </a:lnTo>
                    <a:lnTo>
                      <a:pt x="317" y="641"/>
                    </a:lnTo>
                    <a:lnTo>
                      <a:pt x="324" y="640"/>
                    </a:lnTo>
                    <a:lnTo>
                      <a:pt x="331" y="641"/>
                    </a:lnTo>
                    <a:lnTo>
                      <a:pt x="342" y="640"/>
                    </a:lnTo>
                    <a:lnTo>
                      <a:pt x="346" y="640"/>
                    </a:lnTo>
                    <a:lnTo>
                      <a:pt x="354" y="648"/>
                    </a:lnTo>
                    <a:lnTo>
                      <a:pt x="358" y="657"/>
                    </a:lnTo>
                    <a:lnTo>
                      <a:pt x="360" y="667"/>
                    </a:lnTo>
                    <a:lnTo>
                      <a:pt x="360" y="678"/>
                    </a:lnTo>
                    <a:lnTo>
                      <a:pt x="355" y="686"/>
                    </a:lnTo>
                    <a:lnTo>
                      <a:pt x="348" y="696"/>
                    </a:lnTo>
                    <a:lnTo>
                      <a:pt x="348" y="699"/>
                    </a:lnTo>
                    <a:lnTo>
                      <a:pt x="354" y="723"/>
                    </a:lnTo>
                    <a:lnTo>
                      <a:pt x="358" y="733"/>
                    </a:lnTo>
                    <a:lnTo>
                      <a:pt x="364" y="736"/>
                    </a:lnTo>
                    <a:lnTo>
                      <a:pt x="372" y="736"/>
                    </a:lnTo>
                    <a:lnTo>
                      <a:pt x="379" y="739"/>
                    </a:lnTo>
                    <a:lnTo>
                      <a:pt x="389" y="736"/>
                    </a:lnTo>
                    <a:lnTo>
                      <a:pt x="400" y="728"/>
                    </a:lnTo>
                    <a:lnTo>
                      <a:pt x="404" y="720"/>
                    </a:lnTo>
                    <a:lnTo>
                      <a:pt x="415" y="718"/>
                    </a:lnTo>
                    <a:lnTo>
                      <a:pt x="432" y="709"/>
                    </a:lnTo>
                    <a:lnTo>
                      <a:pt x="434" y="704"/>
                    </a:lnTo>
                    <a:lnTo>
                      <a:pt x="434" y="707"/>
                    </a:lnTo>
                    <a:lnTo>
                      <a:pt x="440" y="705"/>
                    </a:lnTo>
                    <a:lnTo>
                      <a:pt x="444" y="712"/>
                    </a:lnTo>
                    <a:lnTo>
                      <a:pt x="450" y="713"/>
                    </a:lnTo>
                    <a:lnTo>
                      <a:pt x="450" y="720"/>
                    </a:lnTo>
                    <a:lnTo>
                      <a:pt x="447" y="722"/>
                    </a:lnTo>
                    <a:lnTo>
                      <a:pt x="443" y="723"/>
                    </a:lnTo>
                    <a:lnTo>
                      <a:pt x="441" y="723"/>
                    </a:lnTo>
                    <a:lnTo>
                      <a:pt x="441" y="725"/>
                    </a:lnTo>
                    <a:lnTo>
                      <a:pt x="438" y="725"/>
                    </a:lnTo>
                    <a:lnTo>
                      <a:pt x="437" y="726"/>
                    </a:lnTo>
                    <a:lnTo>
                      <a:pt x="440" y="730"/>
                    </a:lnTo>
                    <a:lnTo>
                      <a:pt x="441" y="731"/>
                    </a:lnTo>
                    <a:lnTo>
                      <a:pt x="444" y="736"/>
                    </a:lnTo>
                    <a:lnTo>
                      <a:pt x="450" y="747"/>
                    </a:lnTo>
                    <a:lnTo>
                      <a:pt x="459" y="758"/>
                    </a:lnTo>
                    <a:lnTo>
                      <a:pt x="477" y="768"/>
                    </a:lnTo>
                    <a:lnTo>
                      <a:pt x="478" y="770"/>
                    </a:lnTo>
                    <a:lnTo>
                      <a:pt x="480" y="770"/>
                    </a:lnTo>
                    <a:lnTo>
                      <a:pt x="483" y="770"/>
                    </a:lnTo>
                    <a:lnTo>
                      <a:pt x="484" y="784"/>
                    </a:lnTo>
                    <a:lnTo>
                      <a:pt x="496" y="787"/>
                    </a:lnTo>
                    <a:lnTo>
                      <a:pt x="505" y="786"/>
                    </a:lnTo>
                    <a:lnTo>
                      <a:pt x="514" y="784"/>
                    </a:lnTo>
                    <a:lnTo>
                      <a:pt x="526" y="786"/>
                    </a:lnTo>
                    <a:lnTo>
                      <a:pt x="533" y="784"/>
                    </a:lnTo>
                    <a:lnTo>
                      <a:pt x="556" y="786"/>
                    </a:lnTo>
                    <a:lnTo>
                      <a:pt x="593" y="789"/>
                    </a:lnTo>
                    <a:lnTo>
                      <a:pt x="614" y="787"/>
                    </a:lnTo>
                    <a:lnTo>
                      <a:pt x="622" y="789"/>
                    </a:lnTo>
                    <a:lnTo>
                      <a:pt x="627" y="784"/>
                    </a:lnTo>
                    <a:lnTo>
                      <a:pt x="637" y="774"/>
                    </a:lnTo>
                    <a:lnTo>
                      <a:pt x="643" y="774"/>
                    </a:lnTo>
                    <a:lnTo>
                      <a:pt x="642" y="773"/>
                    </a:lnTo>
                    <a:lnTo>
                      <a:pt x="648" y="768"/>
                    </a:lnTo>
                    <a:lnTo>
                      <a:pt x="651" y="766"/>
                    </a:lnTo>
                    <a:lnTo>
                      <a:pt x="651" y="760"/>
                    </a:lnTo>
                    <a:lnTo>
                      <a:pt x="649" y="760"/>
                    </a:lnTo>
                    <a:lnTo>
                      <a:pt x="645" y="754"/>
                    </a:lnTo>
                    <a:lnTo>
                      <a:pt x="643" y="728"/>
                    </a:lnTo>
                    <a:lnTo>
                      <a:pt x="639" y="726"/>
                    </a:lnTo>
                    <a:lnTo>
                      <a:pt x="636" y="723"/>
                    </a:lnTo>
                    <a:lnTo>
                      <a:pt x="633" y="715"/>
                    </a:lnTo>
                    <a:lnTo>
                      <a:pt x="631" y="715"/>
                    </a:lnTo>
                    <a:lnTo>
                      <a:pt x="628" y="709"/>
                    </a:lnTo>
                    <a:lnTo>
                      <a:pt x="624" y="705"/>
                    </a:lnTo>
                    <a:lnTo>
                      <a:pt x="622" y="702"/>
                    </a:lnTo>
                    <a:lnTo>
                      <a:pt x="619" y="704"/>
                    </a:lnTo>
                    <a:lnTo>
                      <a:pt x="614" y="701"/>
                    </a:lnTo>
                    <a:lnTo>
                      <a:pt x="609" y="693"/>
                    </a:lnTo>
                    <a:lnTo>
                      <a:pt x="605" y="691"/>
                    </a:lnTo>
                    <a:lnTo>
                      <a:pt x="599" y="678"/>
                    </a:lnTo>
                    <a:lnTo>
                      <a:pt x="597" y="678"/>
                    </a:lnTo>
                    <a:lnTo>
                      <a:pt x="594" y="681"/>
                    </a:lnTo>
                    <a:lnTo>
                      <a:pt x="593" y="680"/>
                    </a:lnTo>
                    <a:lnTo>
                      <a:pt x="591" y="678"/>
                    </a:lnTo>
                    <a:lnTo>
                      <a:pt x="588" y="677"/>
                    </a:lnTo>
                    <a:lnTo>
                      <a:pt x="588" y="662"/>
                    </a:lnTo>
                    <a:lnTo>
                      <a:pt x="591" y="656"/>
                    </a:lnTo>
                    <a:lnTo>
                      <a:pt x="590" y="654"/>
                    </a:lnTo>
                    <a:lnTo>
                      <a:pt x="587" y="651"/>
                    </a:lnTo>
                    <a:lnTo>
                      <a:pt x="587" y="645"/>
                    </a:lnTo>
                    <a:lnTo>
                      <a:pt x="584" y="640"/>
                    </a:lnTo>
                    <a:lnTo>
                      <a:pt x="584" y="637"/>
                    </a:lnTo>
                    <a:lnTo>
                      <a:pt x="585" y="619"/>
                    </a:lnTo>
                    <a:lnTo>
                      <a:pt x="582" y="624"/>
                    </a:lnTo>
                    <a:lnTo>
                      <a:pt x="579" y="624"/>
                    </a:lnTo>
                    <a:lnTo>
                      <a:pt x="573" y="627"/>
                    </a:lnTo>
                    <a:lnTo>
                      <a:pt x="563" y="629"/>
                    </a:lnTo>
                    <a:lnTo>
                      <a:pt x="554" y="629"/>
                    </a:lnTo>
                    <a:lnTo>
                      <a:pt x="553" y="630"/>
                    </a:lnTo>
                    <a:lnTo>
                      <a:pt x="544" y="630"/>
                    </a:lnTo>
                    <a:lnTo>
                      <a:pt x="542" y="630"/>
                    </a:lnTo>
                    <a:lnTo>
                      <a:pt x="542" y="632"/>
                    </a:lnTo>
                    <a:lnTo>
                      <a:pt x="541" y="635"/>
                    </a:lnTo>
                    <a:lnTo>
                      <a:pt x="538" y="635"/>
                    </a:lnTo>
                    <a:lnTo>
                      <a:pt x="539" y="632"/>
                    </a:lnTo>
                    <a:lnTo>
                      <a:pt x="539" y="630"/>
                    </a:lnTo>
                    <a:lnTo>
                      <a:pt x="529" y="630"/>
                    </a:lnTo>
                    <a:lnTo>
                      <a:pt x="524" y="627"/>
                    </a:lnTo>
                    <a:lnTo>
                      <a:pt x="519" y="621"/>
                    </a:lnTo>
                    <a:lnTo>
                      <a:pt x="505" y="609"/>
                    </a:lnTo>
                    <a:lnTo>
                      <a:pt x="505" y="608"/>
                    </a:lnTo>
                    <a:lnTo>
                      <a:pt x="501" y="603"/>
                    </a:lnTo>
                    <a:lnTo>
                      <a:pt x="495" y="597"/>
                    </a:lnTo>
                    <a:lnTo>
                      <a:pt x="487" y="584"/>
                    </a:lnTo>
                    <a:lnTo>
                      <a:pt x="483" y="580"/>
                    </a:lnTo>
                    <a:lnTo>
                      <a:pt x="478" y="577"/>
                    </a:lnTo>
                    <a:lnTo>
                      <a:pt x="471" y="577"/>
                    </a:lnTo>
                    <a:lnTo>
                      <a:pt x="470" y="577"/>
                    </a:lnTo>
                    <a:lnTo>
                      <a:pt x="470" y="576"/>
                    </a:lnTo>
                    <a:lnTo>
                      <a:pt x="462" y="572"/>
                    </a:lnTo>
                    <a:lnTo>
                      <a:pt x="458" y="568"/>
                    </a:lnTo>
                    <a:lnTo>
                      <a:pt x="456" y="563"/>
                    </a:lnTo>
                    <a:lnTo>
                      <a:pt x="455" y="561"/>
                    </a:lnTo>
                    <a:lnTo>
                      <a:pt x="455" y="560"/>
                    </a:lnTo>
                    <a:lnTo>
                      <a:pt x="453" y="558"/>
                    </a:lnTo>
                    <a:lnTo>
                      <a:pt x="452" y="558"/>
                    </a:lnTo>
                    <a:lnTo>
                      <a:pt x="450" y="558"/>
                    </a:lnTo>
                    <a:lnTo>
                      <a:pt x="443" y="550"/>
                    </a:lnTo>
                    <a:lnTo>
                      <a:pt x="440" y="550"/>
                    </a:lnTo>
                    <a:lnTo>
                      <a:pt x="435" y="552"/>
                    </a:lnTo>
                    <a:lnTo>
                      <a:pt x="429" y="552"/>
                    </a:lnTo>
                    <a:lnTo>
                      <a:pt x="426" y="550"/>
                    </a:lnTo>
                    <a:lnTo>
                      <a:pt x="425" y="550"/>
                    </a:lnTo>
                    <a:lnTo>
                      <a:pt x="421" y="552"/>
                    </a:lnTo>
                    <a:lnTo>
                      <a:pt x="421" y="550"/>
                    </a:lnTo>
                    <a:lnTo>
                      <a:pt x="416" y="550"/>
                    </a:lnTo>
                    <a:lnTo>
                      <a:pt x="413" y="550"/>
                    </a:lnTo>
                    <a:lnTo>
                      <a:pt x="409" y="552"/>
                    </a:lnTo>
                    <a:lnTo>
                      <a:pt x="395" y="550"/>
                    </a:lnTo>
                    <a:lnTo>
                      <a:pt x="380" y="545"/>
                    </a:lnTo>
                    <a:lnTo>
                      <a:pt x="363" y="537"/>
                    </a:lnTo>
                    <a:lnTo>
                      <a:pt x="361" y="536"/>
                    </a:lnTo>
                    <a:lnTo>
                      <a:pt x="351" y="534"/>
                    </a:lnTo>
                    <a:lnTo>
                      <a:pt x="348" y="531"/>
                    </a:lnTo>
                    <a:lnTo>
                      <a:pt x="345" y="523"/>
                    </a:lnTo>
                    <a:lnTo>
                      <a:pt x="337" y="520"/>
                    </a:lnTo>
                    <a:lnTo>
                      <a:pt x="334" y="516"/>
                    </a:lnTo>
                    <a:lnTo>
                      <a:pt x="330" y="512"/>
                    </a:lnTo>
                    <a:lnTo>
                      <a:pt x="328" y="508"/>
                    </a:lnTo>
                    <a:lnTo>
                      <a:pt x="328" y="504"/>
                    </a:lnTo>
                    <a:lnTo>
                      <a:pt x="330" y="500"/>
                    </a:lnTo>
                    <a:lnTo>
                      <a:pt x="324" y="494"/>
                    </a:lnTo>
                    <a:lnTo>
                      <a:pt x="324" y="491"/>
                    </a:lnTo>
                    <a:lnTo>
                      <a:pt x="321" y="488"/>
                    </a:lnTo>
                    <a:lnTo>
                      <a:pt x="318" y="486"/>
                    </a:lnTo>
                    <a:lnTo>
                      <a:pt x="315" y="481"/>
                    </a:lnTo>
                    <a:lnTo>
                      <a:pt x="309" y="475"/>
                    </a:lnTo>
                    <a:lnTo>
                      <a:pt x="300" y="468"/>
                    </a:lnTo>
                    <a:lnTo>
                      <a:pt x="288" y="457"/>
                    </a:lnTo>
                    <a:lnTo>
                      <a:pt x="285" y="444"/>
                    </a:lnTo>
                    <a:lnTo>
                      <a:pt x="287" y="439"/>
                    </a:lnTo>
                    <a:lnTo>
                      <a:pt x="288" y="423"/>
                    </a:lnTo>
                    <a:lnTo>
                      <a:pt x="284" y="415"/>
                    </a:lnTo>
                    <a:lnTo>
                      <a:pt x="282" y="407"/>
                    </a:lnTo>
                    <a:lnTo>
                      <a:pt x="280" y="403"/>
                    </a:lnTo>
                    <a:lnTo>
                      <a:pt x="277" y="398"/>
                    </a:lnTo>
                    <a:lnTo>
                      <a:pt x="278" y="396"/>
                    </a:lnTo>
                    <a:lnTo>
                      <a:pt x="274" y="393"/>
                    </a:lnTo>
                    <a:lnTo>
                      <a:pt x="268" y="379"/>
                    </a:lnTo>
                    <a:lnTo>
                      <a:pt x="268" y="375"/>
                    </a:lnTo>
                    <a:lnTo>
                      <a:pt x="263" y="372"/>
                    </a:lnTo>
                    <a:lnTo>
                      <a:pt x="260" y="363"/>
                    </a:lnTo>
                    <a:lnTo>
                      <a:pt x="226" y="305"/>
                    </a:lnTo>
                    <a:lnTo>
                      <a:pt x="222" y="303"/>
                    </a:lnTo>
                    <a:lnTo>
                      <a:pt x="217" y="300"/>
                    </a:lnTo>
                    <a:lnTo>
                      <a:pt x="195" y="274"/>
                    </a:lnTo>
                    <a:lnTo>
                      <a:pt x="193" y="274"/>
                    </a:lnTo>
                    <a:lnTo>
                      <a:pt x="192" y="266"/>
                    </a:lnTo>
                    <a:lnTo>
                      <a:pt x="190" y="265"/>
                    </a:lnTo>
                    <a:lnTo>
                      <a:pt x="187" y="263"/>
                    </a:lnTo>
                    <a:lnTo>
                      <a:pt x="189" y="260"/>
                    </a:lnTo>
                    <a:lnTo>
                      <a:pt x="186" y="254"/>
                    </a:lnTo>
                    <a:lnTo>
                      <a:pt x="170" y="202"/>
                    </a:lnTo>
                    <a:lnTo>
                      <a:pt x="167" y="175"/>
                    </a:lnTo>
                    <a:lnTo>
                      <a:pt x="168" y="165"/>
                    </a:lnTo>
                    <a:lnTo>
                      <a:pt x="168" y="162"/>
                    </a:lnTo>
                    <a:lnTo>
                      <a:pt x="174" y="143"/>
                    </a:lnTo>
                    <a:lnTo>
                      <a:pt x="176" y="132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62" y="119"/>
                    </a:lnTo>
                    <a:lnTo>
                      <a:pt x="152" y="111"/>
                    </a:lnTo>
                    <a:lnTo>
                      <a:pt x="146" y="105"/>
                    </a:lnTo>
                    <a:lnTo>
                      <a:pt x="134" y="89"/>
                    </a:lnTo>
                    <a:lnTo>
                      <a:pt x="106" y="34"/>
                    </a:lnTo>
                    <a:lnTo>
                      <a:pt x="100" y="36"/>
                    </a:lnTo>
                    <a:lnTo>
                      <a:pt x="92" y="31"/>
                    </a:lnTo>
                    <a:lnTo>
                      <a:pt x="82" y="21"/>
                    </a:lnTo>
                    <a:lnTo>
                      <a:pt x="76" y="15"/>
                    </a:lnTo>
                    <a:lnTo>
                      <a:pt x="73" y="13"/>
                    </a:lnTo>
                    <a:lnTo>
                      <a:pt x="70" y="7"/>
                    </a:lnTo>
                    <a:lnTo>
                      <a:pt x="67" y="5"/>
                    </a:lnTo>
                    <a:lnTo>
                      <a:pt x="63" y="4"/>
                    </a:lnTo>
                    <a:lnTo>
                      <a:pt x="61" y="0"/>
                    </a:lnTo>
                    <a:lnTo>
                      <a:pt x="58" y="2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45" y="10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9" y="24"/>
                    </a:lnTo>
                    <a:lnTo>
                      <a:pt x="21" y="32"/>
                    </a:lnTo>
                    <a:lnTo>
                      <a:pt x="23" y="39"/>
                    </a:lnTo>
                    <a:lnTo>
                      <a:pt x="12" y="47"/>
                    </a:lnTo>
                    <a:lnTo>
                      <a:pt x="14" y="56"/>
                    </a:lnTo>
                    <a:lnTo>
                      <a:pt x="9" y="6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399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57" name="Text Box 92"/>
              <p:cNvSpPr txBox="1">
                <a:spLocks noChangeArrowheads="1"/>
              </p:cNvSpPr>
              <p:nvPr/>
            </p:nvSpPr>
            <p:spPr bwMode="auto">
              <a:xfrm>
                <a:off x="413" y="3626"/>
                <a:ext cx="106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Jalapa, Veracruz</a:t>
                </a:r>
                <a:endParaRPr lang="es-ES" sz="1200" b="1" dirty="0">
                  <a:latin typeface="+mn-lt"/>
                </a:endParaRPr>
              </a:p>
            </p:txBody>
          </p:sp>
        </p:grpSp>
        <p:grpSp>
          <p:nvGrpSpPr>
            <p:cNvPr id="28" name="Group 93"/>
            <p:cNvGrpSpPr>
              <a:grpSpLocks/>
            </p:cNvGrpSpPr>
            <p:nvPr/>
          </p:nvGrpSpPr>
          <p:grpSpPr bwMode="auto">
            <a:xfrm>
              <a:off x="671513" y="6118215"/>
              <a:ext cx="2100262" cy="276225"/>
              <a:chOff x="332" y="3758"/>
              <a:chExt cx="1488" cy="174"/>
            </a:xfrm>
          </p:grpSpPr>
          <p:sp>
            <p:nvSpPr>
              <p:cNvPr id="54" name="Freeform 94"/>
              <p:cNvSpPr>
                <a:spLocks/>
              </p:cNvSpPr>
              <p:nvPr/>
            </p:nvSpPr>
            <p:spPr bwMode="auto">
              <a:xfrm>
                <a:off x="332" y="3792"/>
                <a:ext cx="76" cy="96"/>
              </a:xfrm>
              <a:custGeom>
                <a:avLst/>
                <a:gdLst/>
                <a:ahLst/>
                <a:cxnLst>
                  <a:cxn ang="0">
                    <a:pos x="1" y="115"/>
                  </a:cxn>
                  <a:cxn ang="0">
                    <a:pos x="18" y="101"/>
                  </a:cxn>
                  <a:cxn ang="0">
                    <a:pos x="34" y="88"/>
                  </a:cxn>
                  <a:cxn ang="0">
                    <a:pos x="42" y="85"/>
                  </a:cxn>
                  <a:cxn ang="0">
                    <a:pos x="50" y="82"/>
                  </a:cxn>
                  <a:cxn ang="0">
                    <a:pos x="68" y="71"/>
                  </a:cxn>
                  <a:cxn ang="0">
                    <a:pos x="89" y="64"/>
                  </a:cxn>
                  <a:cxn ang="0">
                    <a:pos x="102" y="61"/>
                  </a:cxn>
                  <a:cxn ang="0">
                    <a:pos x="128" y="56"/>
                  </a:cxn>
                  <a:cxn ang="0">
                    <a:pos x="139" y="53"/>
                  </a:cxn>
                  <a:cxn ang="0">
                    <a:pos x="160" y="48"/>
                  </a:cxn>
                  <a:cxn ang="0">
                    <a:pos x="178" y="43"/>
                  </a:cxn>
                  <a:cxn ang="0">
                    <a:pos x="191" y="40"/>
                  </a:cxn>
                  <a:cxn ang="0">
                    <a:pos x="202" y="35"/>
                  </a:cxn>
                  <a:cxn ang="0">
                    <a:pos x="208" y="32"/>
                  </a:cxn>
                  <a:cxn ang="0">
                    <a:pos x="218" y="19"/>
                  </a:cxn>
                  <a:cxn ang="0">
                    <a:pos x="223" y="18"/>
                  </a:cxn>
                  <a:cxn ang="0">
                    <a:pos x="232" y="16"/>
                  </a:cxn>
                  <a:cxn ang="0">
                    <a:pos x="240" y="11"/>
                  </a:cxn>
                  <a:cxn ang="0">
                    <a:pos x="248" y="11"/>
                  </a:cxn>
                  <a:cxn ang="0">
                    <a:pos x="252" y="11"/>
                  </a:cxn>
                  <a:cxn ang="0">
                    <a:pos x="261" y="13"/>
                  </a:cxn>
                  <a:cxn ang="0">
                    <a:pos x="264" y="11"/>
                  </a:cxn>
                  <a:cxn ang="0">
                    <a:pos x="273" y="3"/>
                  </a:cxn>
                  <a:cxn ang="0">
                    <a:pos x="281" y="0"/>
                  </a:cxn>
                  <a:cxn ang="0">
                    <a:pos x="300" y="2"/>
                  </a:cxn>
                  <a:cxn ang="0">
                    <a:pos x="324" y="6"/>
                  </a:cxn>
                  <a:cxn ang="0">
                    <a:pos x="358" y="11"/>
                  </a:cxn>
                  <a:cxn ang="0">
                    <a:pos x="367" y="66"/>
                  </a:cxn>
                  <a:cxn ang="0">
                    <a:pos x="319" y="164"/>
                  </a:cxn>
                  <a:cxn ang="0">
                    <a:pos x="70" y="216"/>
                  </a:cxn>
                  <a:cxn ang="0">
                    <a:pos x="44" y="196"/>
                  </a:cxn>
                  <a:cxn ang="0">
                    <a:pos x="28" y="189"/>
                  </a:cxn>
                  <a:cxn ang="0">
                    <a:pos x="9" y="188"/>
                  </a:cxn>
                  <a:cxn ang="0">
                    <a:pos x="3" y="133"/>
                  </a:cxn>
                </a:cxnLst>
                <a:rect l="0" t="0" r="r" b="b"/>
                <a:pathLst>
                  <a:path w="367" h="367">
                    <a:moveTo>
                      <a:pt x="0" y="123"/>
                    </a:moveTo>
                    <a:lnTo>
                      <a:pt x="1" y="115"/>
                    </a:lnTo>
                    <a:lnTo>
                      <a:pt x="4" y="111"/>
                    </a:lnTo>
                    <a:lnTo>
                      <a:pt x="18" y="101"/>
                    </a:lnTo>
                    <a:lnTo>
                      <a:pt x="24" y="96"/>
                    </a:lnTo>
                    <a:lnTo>
                      <a:pt x="34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4" y="85"/>
                    </a:lnTo>
                    <a:lnTo>
                      <a:pt x="50" y="82"/>
                    </a:lnTo>
                    <a:lnTo>
                      <a:pt x="56" y="77"/>
                    </a:lnTo>
                    <a:lnTo>
                      <a:pt x="68" y="71"/>
                    </a:lnTo>
                    <a:lnTo>
                      <a:pt x="73" y="69"/>
                    </a:lnTo>
                    <a:lnTo>
                      <a:pt x="89" y="64"/>
                    </a:lnTo>
                    <a:lnTo>
                      <a:pt x="92" y="64"/>
                    </a:lnTo>
                    <a:lnTo>
                      <a:pt x="102" y="61"/>
                    </a:lnTo>
                    <a:lnTo>
                      <a:pt x="117" y="58"/>
                    </a:lnTo>
                    <a:lnTo>
                      <a:pt x="128" y="56"/>
                    </a:lnTo>
                    <a:lnTo>
                      <a:pt x="132" y="55"/>
                    </a:lnTo>
                    <a:lnTo>
                      <a:pt x="139" y="53"/>
                    </a:lnTo>
                    <a:lnTo>
                      <a:pt x="144" y="51"/>
                    </a:lnTo>
                    <a:lnTo>
                      <a:pt x="160" y="48"/>
                    </a:lnTo>
                    <a:lnTo>
                      <a:pt x="169" y="45"/>
                    </a:lnTo>
                    <a:lnTo>
                      <a:pt x="178" y="43"/>
                    </a:lnTo>
                    <a:lnTo>
                      <a:pt x="186" y="42"/>
                    </a:lnTo>
                    <a:lnTo>
                      <a:pt x="191" y="40"/>
                    </a:lnTo>
                    <a:lnTo>
                      <a:pt x="194" y="39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8" y="32"/>
                    </a:lnTo>
                    <a:lnTo>
                      <a:pt x="217" y="22"/>
                    </a:lnTo>
                    <a:lnTo>
                      <a:pt x="218" y="19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7" y="16"/>
                    </a:lnTo>
                    <a:lnTo>
                      <a:pt x="232" y="16"/>
                    </a:lnTo>
                    <a:lnTo>
                      <a:pt x="237" y="13"/>
                    </a:lnTo>
                    <a:lnTo>
                      <a:pt x="240" y="11"/>
                    </a:lnTo>
                    <a:lnTo>
                      <a:pt x="246" y="11"/>
                    </a:lnTo>
                    <a:lnTo>
                      <a:pt x="248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60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4" y="11"/>
                    </a:lnTo>
                    <a:lnTo>
                      <a:pt x="266" y="11"/>
                    </a:lnTo>
                    <a:lnTo>
                      <a:pt x="273" y="3"/>
                    </a:lnTo>
                    <a:lnTo>
                      <a:pt x="279" y="2"/>
                    </a:lnTo>
                    <a:lnTo>
                      <a:pt x="281" y="0"/>
                    </a:lnTo>
                    <a:lnTo>
                      <a:pt x="291" y="2"/>
                    </a:lnTo>
                    <a:lnTo>
                      <a:pt x="300" y="2"/>
                    </a:lnTo>
                    <a:lnTo>
                      <a:pt x="316" y="5"/>
                    </a:lnTo>
                    <a:lnTo>
                      <a:pt x="324" y="6"/>
                    </a:lnTo>
                    <a:lnTo>
                      <a:pt x="337" y="8"/>
                    </a:lnTo>
                    <a:lnTo>
                      <a:pt x="358" y="11"/>
                    </a:lnTo>
                    <a:lnTo>
                      <a:pt x="362" y="13"/>
                    </a:lnTo>
                    <a:lnTo>
                      <a:pt x="367" y="66"/>
                    </a:lnTo>
                    <a:lnTo>
                      <a:pt x="356" y="112"/>
                    </a:lnTo>
                    <a:lnTo>
                      <a:pt x="319" y="164"/>
                    </a:lnTo>
                    <a:lnTo>
                      <a:pt x="174" y="367"/>
                    </a:lnTo>
                    <a:lnTo>
                      <a:pt x="70" y="216"/>
                    </a:lnTo>
                    <a:lnTo>
                      <a:pt x="49" y="189"/>
                    </a:lnTo>
                    <a:lnTo>
                      <a:pt x="44" y="196"/>
                    </a:lnTo>
                    <a:lnTo>
                      <a:pt x="33" y="191"/>
                    </a:lnTo>
                    <a:lnTo>
                      <a:pt x="28" y="189"/>
                    </a:lnTo>
                    <a:lnTo>
                      <a:pt x="21" y="186"/>
                    </a:lnTo>
                    <a:lnTo>
                      <a:pt x="9" y="188"/>
                    </a:lnTo>
                    <a:lnTo>
                      <a:pt x="6" y="135"/>
                    </a:lnTo>
                    <a:lnTo>
                      <a:pt x="3" y="133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00"/>
                  </a:gs>
                  <a:gs pos="100000">
                    <a:srgbClr val="80800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latin typeface="+mn-lt"/>
                </a:endParaRPr>
              </a:p>
            </p:txBody>
          </p:sp>
          <p:sp>
            <p:nvSpPr>
              <p:cNvPr id="55" name="Text Box 95"/>
              <p:cNvSpPr txBox="1">
                <a:spLocks noChangeArrowheads="1"/>
              </p:cNvSpPr>
              <p:nvPr/>
            </p:nvSpPr>
            <p:spPr bwMode="auto">
              <a:xfrm>
                <a:off x="428" y="3758"/>
                <a:ext cx="139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sx="1000" sy="1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sz="1200" b="1" dirty="0">
                    <a:latin typeface="+mn-lt"/>
                  </a:rPr>
                  <a:t>Mérida, </a:t>
                </a:r>
                <a:r>
                  <a:rPr lang="es-MX" sz="1200" b="1" dirty="0" smtClean="0">
                    <a:latin typeface="+mn-lt"/>
                  </a:rPr>
                  <a:t>Yucatán (</a:t>
                </a:r>
                <a:r>
                  <a:rPr lang="es-MX" sz="1200" b="1" dirty="0" smtClean="0"/>
                  <a:t>2)</a:t>
                </a:r>
                <a:endParaRPr lang="es-ES" sz="1200" b="1" dirty="0">
                  <a:latin typeface="+mn-lt"/>
                </a:endParaRPr>
              </a:p>
            </p:txBody>
          </p:sp>
        </p:grp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6685855" y="1689460"/>
              <a:ext cx="2054225" cy="35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2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Sin CEC</a:t>
              </a:r>
              <a:endParaRPr lang="es-ES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98"/>
            <p:cNvSpPr txBox="1">
              <a:spLocks noChangeArrowheads="1"/>
            </p:cNvSpPr>
            <p:nvPr/>
          </p:nvSpPr>
          <p:spPr bwMode="auto">
            <a:xfrm>
              <a:off x="2772043" y="4647077"/>
              <a:ext cx="15509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Baja California</a:t>
              </a:r>
              <a:r>
                <a:rPr lang="es-MX" sz="1000" b="1" dirty="0">
                  <a:latin typeface="Times New Roman" pitchFamily="18" charset="0"/>
                </a:rPr>
                <a:t> </a:t>
              </a:r>
              <a:endParaRPr lang="es-ES" sz="1000" b="1" dirty="0">
                <a:latin typeface="Times New Roman" pitchFamily="18" charset="0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auto">
            <a:xfrm>
              <a:off x="2562954" y="4672482"/>
              <a:ext cx="203200" cy="228600"/>
            </a:xfrm>
            <a:custGeom>
              <a:avLst/>
              <a:gdLst>
                <a:gd name="T0" fmla="*/ 2147483647 w 467"/>
                <a:gd name="T1" fmla="*/ 2147483647 h 734"/>
                <a:gd name="T2" fmla="*/ 2147483647 w 467"/>
                <a:gd name="T3" fmla="*/ 2147483647 h 734"/>
                <a:gd name="T4" fmla="*/ 2147483647 w 467"/>
                <a:gd name="T5" fmla="*/ 2147483647 h 734"/>
                <a:gd name="T6" fmla="*/ 2147483647 w 467"/>
                <a:gd name="T7" fmla="*/ 2147483647 h 734"/>
                <a:gd name="T8" fmla="*/ 2147483647 w 467"/>
                <a:gd name="T9" fmla="*/ 2147483647 h 734"/>
                <a:gd name="T10" fmla="*/ 2147483647 w 467"/>
                <a:gd name="T11" fmla="*/ 2147483647 h 734"/>
                <a:gd name="T12" fmla="*/ 2147483647 w 467"/>
                <a:gd name="T13" fmla="*/ 2147483647 h 734"/>
                <a:gd name="T14" fmla="*/ 2147483647 w 467"/>
                <a:gd name="T15" fmla="*/ 2147483647 h 734"/>
                <a:gd name="T16" fmla="*/ 2147483647 w 467"/>
                <a:gd name="T17" fmla="*/ 2147483647 h 734"/>
                <a:gd name="T18" fmla="*/ 2147483647 w 467"/>
                <a:gd name="T19" fmla="*/ 2147483647 h 734"/>
                <a:gd name="T20" fmla="*/ 2147483647 w 467"/>
                <a:gd name="T21" fmla="*/ 2147483647 h 734"/>
                <a:gd name="T22" fmla="*/ 2147483647 w 467"/>
                <a:gd name="T23" fmla="*/ 2147483647 h 734"/>
                <a:gd name="T24" fmla="*/ 2147483647 w 467"/>
                <a:gd name="T25" fmla="*/ 2147483647 h 734"/>
                <a:gd name="T26" fmla="*/ 2147483647 w 467"/>
                <a:gd name="T27" fmla="*/ 2147483647 h 734"/>
                <a:gd name="T28" fmla="*/ 2147483647 w 467"/>
                <a:gd name="T29" fmla="*/ 2147483647 h 734"/>
                <a:gd name="T30" fmla="*/ 2147483647 w 467"/>
                <a:gd name="T31" fmla="*/ 2147483647 h 734"/>
                <a:gd name="T32" fmla="*/ 2147483647 w 467"/>
                <a:gd name="T33" fmla="*/ 2147483647 h 734"/>
                <a:gd name="T34" fmla="*/ 2147483647 w 467"/>
                <a:gd name="T35" fmla="*/ 2147483647 h 734"/>
                <a:gd name="T36" fmla="*/ 2147483647 w 467"/>
                <a:gd name="T37" fmla="*/ 2147483647 h 734"/>
                <a:gd name="T38" fmla="*/ 2147483647 w 467"/>
                <a:gd name="T39" fmla="*/ 2147483647 h 734"/>
                <a:gd name="T40" fmla="*/ 2147483647 w 467"/>
                <a:gd name="T41" fmla="*/ 2147483647 h 734"/>
                <a:gd name="T42" fmla="*/ 2147483647 w 467"/>
                <a:gd name="T43" fmla="*/ 2147483647 h 734"/>
                <a:gd name="T44" fmla="*/ 2147483647 w 467"/>
                <a:gd name="T45" fmla="*/ 2147483647 h 734"/>
                <a:gd name="T46" fmla="*/ 2147483647 w 467"/>
                <a:gd name="T47" fmla="*/ 2147483647 h 734"/>
                <a:gd name="T48" fmla="*/ 2147483647 w 467"/>
                <a:gd name="T49" fmla="*/ 2147483647 h 734"/>
                <a:gd name="T50" fmla="*/ 2147483647 w 467"/>
                <a:gd name="T51" fmla="*/ 2147483647 h 734"/>
                <a:gd name="T52" fmla="*/ 2147483647 w 467"/>
                <a:gd name="T53" fmla="*/ 2147483647 h 734"/>
                <a:gd name="T54" fmla="*/ 2147483647 w 467"/>
                <a:gd name="T55" fmla="*/ 2147483647 h 734"/>
                <a:gd name="T56" fmla="*/ 2147483647 w 467"/>
                <a:gd name="T57" fmla="*/ 2147483647 h 734"/>
                <a:gd name="T58" fmla="*/ 2147483647 w 467"/>
                <a:gd name="T59" fmla="*/ 2147483647 h 734"/>
                <a:gd name="T60" fmla="*/ 2147483647 w 467"/>
                <a:gd name="T61" fmla="*/ 2147483647 h 734"/>
                <a:gd name="T62" fmla="*/ 2147483647 w 467"/>
                <a:gd name="T63" fmla="*/ 2147483647 h 734"/>
                <a:gd name="T64" fmla="*/ 2147483647 w 467"/>
                <a:gd name="T65" fmla="*/ 2147483647 h 734"/>
                <a:gd name="T66" fmla="*/ 2147483647 w 467"/>
                <a:gd name="T67" fmla="*/ 2147483647 h 734"/>
                <a:gd name="T68" fmla="*/ 2147483647 w 467"/>
                <a:gd name="T69" fmla="*/ 2147483647 h 734"/>
                <a:gd name="T70" fmla="*/ 2147483647 w 467"/>
                <a:gd name="T71" fmla="*/ 2147483647 h 734"/>
                <a:gd name="T72" fmla="*/ 2147483647 w 467"/>
                <a:gd name="T73" fmla="*/ 2147483647 h 734"/>
                <a:gd name="T74" fmla="*/ 2147483647 w 467"/>
                <a:gd name="T75" fmla="*/ 2147483647 h 734"/>
                <a:gd name="T76" fmla="*/ 2147483647 w 467"/>
                <a:gd name="T77" fmla="*/ 2147483647 h 734"/>
                <a:gd name="T78" fmla="*/ 2147483647 w 467"/>
                <a:gd name="T79" fmla="*/ 2147483647 h 734"/>
                <a:gd name="T80" fmla="*/ 2147483647 w 467"/>
                <a:gd name="T81" fmla="*/ 2147483647 h 734"/>
                <a:gd name="T82" fmla="*/ 2147483647 w 467"/>
                <a:gd name="T83" fmla="*/ 2147483647 h 734"/>
                <a:gd name="T84" fmla="*/ 2147483647 w 467"/>
                <a:gd name="T85" fmla="*/ 2147483647 h 734"/>
                <a:gd name="T86" fmla="*/ 2147483647 w 467"/>
                <a:gd name="T87" fmla="*/ 2147483647 h 734"/>
                <a:gd name="T88" fmla="*/ 2147483647 w 467"/>
                <a:gd name="T89" fmla="*/ 2147483647 h 7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7"/>
                <a:gd name="T136" fmla="*/ 0 h 734"/>
                <a:gd name="T137" fmla="*/ 467 w 467"/>
                <a:gd name="T138" fmla="*/ 734 h 7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7" h="734">
                  <a:moveTo>
                    <a:pt x="13" y="14"/>
                  </a:moveTo>
                  <a:lnTo>
                    <a:pt x="0" y="0"/>
                  </a:lnTo>
                  <a:lnTo>
                    <a:pt x="121" y="2"/>
                  </a:lnTo>
                  <a:lnTo>
                    <a:pt x="283" y="5"/>
                  </a:lnTo>
                  <a:lnTo>
                    <a:pt x="286" y="5"/>
                  </a:lnTo>
                  <a:lnTo>
                    <a:pt x="274" y="24"/>
                  </a:lnTo>
                  <a:lnTo>
                    <a:pt x="256" y="42"/>
                  </a:lnTo>
                  <a:lnTo>
                    <a:pt x="245" y="61"/>
                  </a:lnTo>
                  <a:lnTo>
                    <a:pt x="243" y="78"/>
                  </a:lnTo>
                  <a:lnTo>
                    <a:pt x="240" y="75"/>
                  </a:lnTo>
                  <a:lnTo>
                    <a:pt x="236" y="78"/>
                  </a:lnTo>
                  <a:lnTo>
                    <a:pt x="237" y="106"/>
                  </a:lnTo>
                  <a:lnTo>
                    <a:pt x="236" y="112"/>
                  </a:lnTo>
                  <a:lnTo>
                    <a:pt x="230" y="112"/>
                  </a:lnTo>
                  <a:lnTo>
                    <a:pt x="236" y="122"/>
                  </a:lnTo>
                  <a:lnTo>
                    <a:pt x="242" y="123"/>
                  </a:lnTo>
                  <a:lnTo>
                    <a:pt x="252" y="138"/>
                  </a:lnTo>
                  <a:lnTo>
                    <a:pt x="255" y="143"/>
                  </a:lnTo>
                  <a:lnTo>
                    <a:pt x="255" y="152"/>
                  </a:lnTo>
                  <a:lnTo>
                    <a:pt x="258" y="159"/>
                  </a:lnTo>
                  <a:lnTo>
                    <a:pt x="258" y="167"/>
                  </a:lnTo>
                  <a:lnTo>
                    <a:pt x="253" y="170"/>
                  </a:lnTo>
                  <a:lnTo>
                    <a:pt x="250" y="176"/>
                  </a:lnTo>
                  <a:lnTo>
                    <a:pt x="250" y="187"/>
                  </a:lnTo>
                  <a:lnTo>
                    <a:pt x="247" y="195"/>
                  </a:lnTo>
                  <a:lnTo>
                    <a:pt x="243" y="231"/>
                  </a:lnTo>
                  <a:lnTo>
                    <a:pt x="246" y="244"/>
                  </a:lnTo>
                  <a:lnTo>
                    <a:pt x="249" y="250"/>
                  </a:lnTo>
                  <a:lnTo>
                    <a:pt x="249" y="263"/>
                  </a:lnTo>
                  <a:lnTo>
                    <a:pt x="261" y="272"/>
                  </a:lnTo>
                  <a:lnTo>
                    <a:pt x="262" y="324"/>
                  </a:lnTo>
                  <a:lnTo>
                    <a:pt x="267" y="343"/>
                  </a:lnTo>
                  <a:lnTo>
                    <a:pt x="267" y="362"/>
                  </a:lnTo>
                  <a:lnTo>
                    <a:pt x="262" y="389"/>
                  </a:lnTo>
                  <a:lnTo>
                    <a:pt x="268" y="407"/>
                  </a:lnTo>
                  <a:lnTo>
                    <a:pt x="279" y="420"/>
                  </a:lnTo>
                  <a:lnTo>
                    <a:pt x="289" y="429"/>
                  </a:lnTo>
                  <a:lnTo>
                    <a:pt x="289" y="449"/>
                  </a:lnTo>
                  <a:lnTo>
                    <a:pt x="294" y="457"/>
                  </a:lnTo>
                  <a:lnTo>
                    <a:pt x="301" y="449"/>
                  </a:lnTo>
                  <a:lnTo>
                    <a:pt x="308" y="455"/>
                  </a:lnTo>
                  <a:lnTo>
                    <a:pt x="317" y="468"/>
                  </a:lnTo>
                  <a:lnTo>
                    <a:pt x="350" y="506"/>
                  </a:lnTo>
                  <a:lnTo>
                    <a:pt x="360" y="521"/>
                  </a:lnTo>
                  <a:lnTo>
                    <a:pt x="369" y="546"/>
                  </a:lnTo>
                  <a:lnTo>
                    <a:pt x="377" y="554"/>
                  </a:lnTo>
                  <a:lnTo>
                    <a:pt x="380" y="569"/>
                  </a:lnTo>
                  <a:lnTo>
                    <a:pt x="381" y="580"/>
                  </a:lnTo>
                  <a:lnTo>
                    <a:pt x="386" y="594"/>
                  </a:lnTo>
                  <a:lnTo>
                    <a:pt x="389" y="585"/>
                  </a:lnTo>
                  <a:lnTo>
                    <a:pt x="394" y="586"/>
                  </a:lnTo>
                  <a:lnTo>
                    <a:pt x="400" y="611"/>
                  </a:lnTo>
                  <a:lnTo>
                    <a:pt x="408" y="606"/>
                  </a:lnTo>
                  <a:lnTo>
                    <a:pt x="417" y="609"/>
                  </a:lnTo>
                  <a:lnTo>
                    <a:pt x="426" y="638"/>
                  </a:lnTo>
                  <a:lnTo>
                    <a:pt x="429" y="660"/>
                  </a:lnTo>
                  <a:lnTo>
                    <a:pt x="442" y="667"/>
                  </a:lnTo>
                  <a:lnTo>
                    <a:pt x="452" y="665"/>
                  </a:lnTo>
                  <a:lnTo>
                    <a:pt x="455" y="671"/>
                  </a:lnTo>
                  <a:lnTo>
                    <a:pt x="451" y="692"/>
                  </a:lnTo>
                  <a:lnTo>
                    <a:pt x="457" y="700"/>
                  </a:lnTo>
                  <a:lnTo>
                    <a:pt x="460" y="710"/>
                  </a:lnTo>
                  <a:lnTo>
                    <a:pt x="460" y="726"/>
                  </a:lnTo>
                  <a:lnTo>
                    <a:pt x="467" y="734"/>
                  </a:lnTo>
                  <a:lnTo>
                    <a:pt x="455" y="734"/>
                  </a:lnTo>
                  <a:lnTo>
                    <a:pt x="418" y="731"/>
                  </a:lnTo>
                  <a:lnTo>
                    <a:pt x="328" y="723"/>
                  </a:lnTo>
                  <a:lnTo>
                    <a:pt x="296" y="716"/>
                  </a:lnTo>
                  <a:lnTo>
                    <a:pt x="298" y="711"/>
                  </a:lnTo>
                  <a:lnTo>
                    <a:pt x="302" y="711"/>
                  </a:lnTo>
                  <a:lnTo>
                    <a:pt x="307" y="703"/>
                  </a:lnTo>
                  <a:lnTo>
                    <a:pt x="310" y="697"/>
                  </a:lnTo>
                  <a:lnTo>
                    <a:pt x="307" y="686"/>
                  </a:lnTo>
                  <a:lnTo>
                    <a:pt x="299" y="681"/>
                  </a:lnTo>
                  <a:lnTo>
                    <a:pt x="304" y="675"/>
                  </a:lnTo>
                  <a:lnTo>
                    <a:pt x="311" y="660"/>
                  </a:lnTo>
                  <a:lnTo>
                    <a:pt x="316" y="651"/>
                  </a:lnTo>
                  <a:lnTo>
                    <a:pt x="310" y="633"/>
                  </a:lnTo>
                  <a:lnTo>
                    <a:pt x="308" y="622"/>
                  </a:lnTo>
                  <a:lnTo>
                    <a:pt x="299" y="620"/>
                  </a:lnTo>
                  <a:lnTo>
                    <a:pt x="292" y="606"/>
                  </a:lnTo>
                  <a:lnTo>
                    <a:pt x="286" y="596"/>
                  </a:lnTo>
                  <a:lnTo>
                    <a:pt x="282" y="583"/>
                  </a:lnTo>
                  <a:lnTo>
                    <a:pt x="273" y="574"/>
                  </a:lnTo>
                  <a:lnTo>
                    <a:pt x="264" y="577"/>
                  </a:lnTo>
                  <a:lnTo>
                    <a:pt x="261" y="569"/>
                  </a:lnTo>
                  <a:lnTo>
                    <a:pt x="258" y="558"/>
                  </a:lnTo>
                  <a:lnTo>
                    <a:pt x="252" y="550"/>
                  </a:lnTo>
                  <a:lnTo>
                    <a:pt x="247" y="540"/>
                  </a:lnTo>
                  <a:lnTo>
                    <a:pt x="240" y="535"/>
                  </a:lnTo>
                  <a:lnTo>
                    <a:pt x="231" y="521"/>
                  </a:lnTo>
                  <a:lnTo>
                    <a:pt x="224" y="510"/>
                  </a:lnTo>
                  <a:lnTo>
                    <a:pt x="213" y="500"/>
                  </a:lnTo>
                  <a:lnTo>
                    <a:pt x="196" y="492"/>
                  </a:lnTo>
                  <a:lnTo>
                    <a:pt x="191" y="482"/>
                  </a:lnTo>
                  <a:lnTo>
                    <a:pt x="181" y="476"/>
                  </a:lnTo>
                  <a:lnTo>
                    <a:pt x="173" y="465"/>
                  </a:lnTo>
                  <a:lnTo>
                    <a:pt x="161" y="461"/>
                  </a:lnTo>
                  <a:lnTo>
                    <a:pt x="157" y="455"/>
                  </a:lnTo>
                  <a:lnTo>
                    <a:pt x="148" y="449"/>
                  </a:lnTo>
                  <a:lnTo>
                    <a:pt x="139" y="437"/>
                  </a:lnTo>
                  <a:lnTo>
                    <a:pt x="141" y="410"/>
                  </a:lnTo>
                  <a:lnTo>
                    <a:pt x="133" y="404"/>
                  </a:lnTo>
                  <a:lnTo>
                    <a:pt x="135" y="373"/>
                  </a:lnTo>
                  <a:lnTo>
                    <a:pt x="132" y="349"/>
                  </a:lnTo>
                  <a:lnTo>
                    <a:pt x="120" y="330"/>
                  </a:lnTo>
                  <a:lnTo>
                    <a:pt x="111" y="333"/>
                  </a:lnTo>
                  <a:lnTo>
                    <a:pt x="111" y="330"/>
                  </a:lnTo>
                  <a:lnTo>
                    <a:pt x="108" y="324"/>
                  </a:lnTo>
                  <a:lnTo>
                    <a:pt x="111" y="303"/>
                  </a:lnTo>
                  <a:lnTo>
                    <a:pt x="112" y="288"/>
                  </a:lnTo>
                  <a:lnTo>
                    <a:pt x="102" y="266"/>
                  </a:lnTo>
                  <a:lnTo>
                    <a:pt x="95" y="256"/>
                  </a:lnTo>
                  <a:lnTo>
                    <a:pt x="87" y="245"/>
                  </a:lnTo>
                  <a:lnTo>
                    <a:pt x="81" y="242"/>
                  </a:lnTo>
                  <a:lnTo>
                    <a:pt x="83" y="226"/>
                  </a:lnTo>
                  <a:lnTo>
                    <a:pt x="84" y="210"/>
                  </a:lnTo>
                  <a:lnTo>
                    <a:pt x="77" y="199"/>
                  </a:lnTo>
                  <a:lnTo>
                    <a:pt x="57" y="170"/>
                  </a:lnTo>
                  <a:lnTo>
                    <a:pt x="38" y="152"/>
                  </a:lnTo>
                  <a:lnTo>
                    <a:pt x="43" y="135"/>
                  </a:lnTo>
                  <a:lnTo>
                    <a:pt x="35" y="122"/>
                  </a:lnTo>
                  <a:lnTo>
                    <a:pt x="49" y="128"/>
                  </a:lnTo>
                  <a:lnTo>
                    <a:pt x="50" y="115"/>
                  </a:lnTo>
                  <a:lnTo>
                    <a:pt x="44" y="107"/>
                  </a:lnTo>
                  <a:lnTo>
                    <a:pt x="26" y="86"/>
                  </a:lnTo>
                  <a:lnTo>
                    <a:pt x="23" y="69"/>
                  </a:lnTo>
                  <a:lnTo>
                    <a:pt x="29" y="56"/>
                  </a:lnTo>
                  <a:lnTo>
                    <a:pt x="29" y="46"/>
                  </a:lnTo>
                  <a:lnTo>
                    <a:pt x="28" y="43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19" y="38"/>
                  </a:lnTo>
                  <a:lnTo>
                    <a:pt x="14" y="22"/>
                  </a:lnTo>
                  <a:lnTo>
                    <a:pt x="13" y="14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2" name="Freeform 100"/>
            <p:cNvSpPr>
              <a:spLocks/>
            </p:cNvSpPr>
            <p:nvPr/>
          </p:nvSpPr>
          <p:spPr bwMode="auto">
            <a:xfrm flipV="1">
              <a:off x="6929438" y="2078038"/>
              <a:ext cx="201612" cy="279400"/>
            </a:xfrm>
            <a:custGeom>
              <a:avLst/>
              <a:gdLst>
                <a:gd name="T0" fmla="*/ 2147483647 w 438"/>
                <a:gd name="T1" fmla="*/ 2147483647 h 617"/>
                <a:gd name="T2" fmla="*/ 2147483647 w 438"/>
                <a:gd name="T3" fmla="*/ 2147483647 h 617"/>
                <a:gd name="T4" fmla="*/ 2147483647 w 438"/>
                <a:gd name="T5" fmla="*/ 2147483647 h 617"/>
                <a:gd name="T6" fmla="*/ 2147483647 w 438"/>
                <a:gd name="T7" fmla="*/ 2147483647 h 617"/>
                <a:gd name="T8" fmla="*/ 2147483647 w 438"/>
                <a:gd name="T9" fmla="*/ 2147483647 h 617"/>
                <a:gd name="T10" fmla="*/ 2147483647 w 438"/>
                <a:gd name="T11" fmla="*/ 2147483647 h 617"/>
                <a:gd name="T12" fmla="*/ 2147483647 w 438"/>
                <a:gd name="T13" fmla="*/ 2147483647 h 617"/>
                <a:gd name="T14" fmla="*/ 2147483647 w 438"/>
                <a:gd name="T15" fmla="*/ 2147483647 h 617"/>
                <a:gd name="T16" fmla="*/ 2147483647 w 438"/>
                <a:gd name="T17" fmla="*/ 2147483647 h 617"/>
                <a:gd name="T18" fmla="*/ 2147483647 w 438"/>
                <a:gd name="T19" fmla="*/ 2147483647 h 617"/>
                <a:gd name="T20" fmla="*/ 2147483647 w 438"/>
                <a:gd name="T21" fmla="*/ 2147483647 h 617"/>
                <a:gd name="T22" fmla="*/ 2147483647 w 438"/>
                <a:gd name="T23" fmla="*/ 2147483647 h 617"/>
                <a:gd name="T24" fmla="*/ 2147483647 w 438"/>
                <a:gd name="T25" fmla="*/ 2147483647 h 617"/>
                <a:gd name="T26" fmla="*/ 2147483647 w 438"/>
                <a:gd name="T27" fmla="*/ 2147483647 h 617"/>
                <a:gd name="T28" fmla="*/ 2147483647 w 438"/>
                <a:gd name="T29" fmla="*/ 2147483647 h 617"/>
                <a:gd name="T30" fmla="*/ 2147483647 w 438"/>
                <a:gd name="T31" fmla="*/ 2147483647 h 617"/>
                <a:gd name="T32" fmla="*/ 2147483647 w 438"/>
                <a:gd name="T33" fmla="*/ 2147483647 h 617"/>
                <a:gd name="T34" fmla="*/ 2147483647 w 438"/>
                <a:gd name="T35" fmla="*/ 2147483647 h 617"/>
                <a:gd name="T36" fmla="*/ 2147483647 w 438"/>
                <a:gd name="T37" fmla="*/ 2147483647 h 617"/>
                <a:gd name="T38" fmla="*/ 2147483647 w 438"/>
                <a:gd name="T39" fmla="*/ 2147483647 h 617"/>
                <a:gd name="T40" fmla="*/ 2147483647 w 438"/>
                <a:gd name="T41" fmla="*/ 2147483647 h 617"/>
                <a:gd name="T42" fmla="*/ 2147483647 w 438"/>
                <a:gd name="T43" fmla="*/ 2147483647 h 617"/>
                <a:gd name="T44" fmla="*/ 2147483647 w 438"/>
                <a:gd name="T45" fmla="*/ 2147483647 h 617"/>
                <a:gd name="T46" fmla="*/ 2147483647 w 438"/>
                <a:gd name="T47" fmla="*/ 2147483647 h 617"/>
                <a:gd name="T48" fmla="*/ 2147483647 w 438"/>
                <a:gd name="T49" fmla="*/ 2147483647 h 617"/>
                <a:gd name="T50" fmla="*/ 2147483647 w 438"/>
                <a:gd name="T51" fmla="*/ 2147483647 h 617"/>
                <a:gd name="T52" fmla="*/ 2147483647 w 438"/>
                <a:gd name="T53" fmla="*/ 2147483647 h 617"/>
                <a:gd name="T54" fmla="*/ 2147483647 w 438"/>
                <a:gd name="T55" fmla="*/ 2147483647 h 617"/>
                <a:gd name="T56" fmla="*/ 2147483647 w 438"/>
                <a:gd name="T57" fmla="*/ 2147483647 h 617"/>
                <a:gd name="T58" fmla="*/ 2147483647 w 438"/>
                <a:gd name="T59" fmla="*/ 2147483647 h 617"/>
                <a:gd name="T60" fmla="*/ 2147483647 w 438"/>
                <a:gd name="T61" fmla="*/ 2147483647 h 617"/>
                <a:gd name="T62" fmla="*/ 2147483647 w 438"/>
                <a:gd name="T63" fmla="*/ 2147483647 h 617"/>
                <a:gd name="T64" fmla="*/ 2147483647 w 438"/>
                <a:gd name="T65" fmla="*/ 2147483647 h 617"/>
                <a:gd name="T66" fmla="*/ 2147483647 w 438"/>
                <a:gd name="T67" fmla="*/ 2147483647 h 617"/>
                <a:gd name="T68" fmla="*/ 2147483647 w 438"/>
                <a:gd name="T69" fmla="*/ 2147483647 h 617"/>
                <a:gd name="T70" fmla="*/ 2147483647 w 438"/>
                <a:gd name="T71" fmla="*/ 2147483647 h 617"/>
                <a:gd name="T72" fmla="*/ 2147483647 w 438"/>
                <a:gd name="T73" fmla="*/ 2147483647 h 617"/>
                <a:gd name="T74" fmla="*/ 2147483647 w 438"/>
                <a:gd name="T75" fmla="*/ 2147483647 h 617"/>
                <a:gd name="T76" fmla="*/ 2147483647 w 438"/>
                <a:gd name="T77" fmla="*/ 2147483647 h 617"/>
                <a:gd name="T78" fmla="*/ 2147483647 w 438"/>
                <a:gd name="T79" fmla="*/ 2147483647 h 617"/>
                <a:gd name="T80" fmla="*/ 2147483647 w 438"/>
                <a:gd name="T81" fmla="*/ 2147483647 h 617"/>
                <a:gd name="T82" fmla="*/ 2147483647 w 438"/>
                <a:gd name="T83" fmla="*/ 2147483647 h 617"/>
                <a:gd name="T84" fmla="*/ 2147483647 w 438"/>
                <a:gd name="T85" fmla="*/ 2147483647 h 617"/>
                <a:gd name="T86" fmla="*/ 2147483647 w 438"/>
                <a:gd name="T87" fmla="*/ 2147483647 h 617"/>
                <a:gd name="T88" fmla="*/ 2147483647 w 438"/>
                <a:gd name="T89" fmla="*/ 2147483647 h 617"/>
                <a:gd name="T90" fmla="*/ 2147483647 w 438"/>
                <a:gd name="T91" fmla="*/ 2147483647 h 617"/>
                <a:gd name="T92" fmla="*/ 2147483647 w 438"/>
                <a:gd name="T93" fmla="*/ 2147483647 h 617"/>
                <a:gd name="T94" fmla="*/ 2147483647 w 438"/>
                <a:gd name="T95" fmla="*/ 2147483647 h 617"/>
                <a:gd name="T96" fmla="*/ 2147483647 w 438"/>
                <a:gd name="T97" fmla="*/ 2147483647 h 617"/>
                <a:gd name="T98" fmla="*/ 2147483647 w 438"/>
                <a:gd name="T99" fmla="*/ 2147483647 h 617"/>
                <a:gd name="T100" fmla="*/ 2147483647 w 438"/>
                <a:gd name="T101" fmla="*/ 2147483647 h 617"/>
                <a:gd name="T102" fmla="*/ 2147483647 w 438"/>
                <a:gd name="T103" fmla="*/ 2147483647 h 617"/>
                <a:gd name="T104" fmla="*/ 2147483647 w 438"/>
                <a:gd name="T105" fmla="*/ 2147483647 h 617"/>
                <a:gd name="T106" fmla="*/ 2147483647 w 438"/>
                <a:gd name="T107" fmla="*/ 2147483647 h 617"/>
                <a:gd name="T108" fmla="*/ 2147483647 w 438"/>
                <a:gd name="T109" fmla="*/ 2147483647 h 617"/>
                <a:gd name="T110" fmla="*/ 2147483647 w 438"/>
                <a:gd name="T111" fmla="*/ 2147483647 h 617"/>
                <a:gd name="T112" fmla="*/ 2147483647 w 438"/>
                <a:gd name="T113" fmla="*/ 2147483647 h 617"/>
                <a:gd name="T114" fmla="*/ 2147483647 w 438"/>
                <a:gd name="T115" fmla="*/ 2147483647 h 617"/>
                <a:gd name="T116" fmla="*/ 2147483647 w 438"/>
                <a:gd name="T117" fmla="*/ 2147483647 h 617"/>
                <a:gd name="T118" fmla="*/ 2147483647 w 438"/>
                <a:gd name="T119" fmla="*/ 2147483647 h 617"/>
                <a:gd name="T120" fmla="*/ 2147483647 w 438"/>
                <a:gd name="T121" fmla="*/ 2147483647 h 6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8"/>
                <a:gd name="T184" fmla="*/ 0 h 617"/>
                <a:gd name="T185" fmla="*/ 438 w 438"/>
                <a:gd name="T186" fmla="*/ 617 h 6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8" h="617">
                  <a:moveTo>
                    <a:pt x="0" y="380"/>
                  </a:moveTo>
                  <a:lnTo>
                    <a:pt x="2" y="393"/>
                  </a:lnTo>
                  <a:lnTo>
                    <a:pt x="3" y="410"/>
                  </a:lnTo>
                  <a:lnTo>
                    <a:pt x="37" y="412"/>
                  </a:lnTo>
                  <a:lnTo>
                    <a:pt x="43" y="412"/>
                  </a:lnTo>
                  <a:lnTo>
                    <a:pt x="45" y="402"/>
                  </a:lnTo>
                  <a:lnTo>
                    <a:pt x="33" y="396"/>
                  </a:lnTo>
                  <a:lnTo>
                    <a:pt x="31" y="364"/>
                  </a:lnTo>
                  <a:lnTo>
                    <a:pt x="33" y="362"/>
                  </a:lnTo>
                  <a:lnTo>
                    <a:pt x="65" y="370"/>
                  </a:lnTo>
                  <a:lnTo>
                    <a:pt x="64" y="388"/>
                  </a:lnTo>
                  <a:lnTo>
                    <a:pt x="52" y="394"/>
                  </a:lnTo>
                  <a:lnTo>
                    <a:pt x="55" y="406"/>
                  </a:lnTo>
                  <a:lnTo>
                    <a:pt x="52" y="407"/>
                  </a:lnTo>
                  <a:lnTo>
                    <a:pt x="51" y="409"/>
                  </a:lnTo>
                  <a:lnTo>
                    <a:pt x="52" y="415"/>
                  </a:lnTo>
                  <a:lnTo>
                    <a:pt x="51" y="446"/>
                  </a:lnTo>
                  <a:lnTo>
                    <a:pt x="56" y="442"/>
                  </a:lnTo>
                  <a:lnTo>
                    <a:pt x="59" y="426"/>
                  </a:lnTo>
                  <a:lnTo>
                    <a:pt x="59" y="423"/>
                  </a:lnTo>
                  <a:lnTo>
                    <a:pt x="62" y="412"/>
                  </a:lnTo>
                  <a:lnTo>
                    <a:pt x="65" y="391"/>
                  </a:lnTo>
                  <a:lnTo>
                    <a:pt x="68" y="391"/>
                  </a:lnTo>
                  <a:lnTo>
                    <a:pt x="73" y="393"/>
                  </a:lnTo>
                  <a:lnTo>
                    <a:pt x="83" y="394"/>
                  </a:lnTo>
                  <a:lnTo>
                    <a:pt x="83" y="398"/>
                  </a:lnTo>
                  <a:lnTo>
                    <a:pt x="88" y="401"/>
                  </a:lnTo>
                  <a:lnTo>
                    <a:pt x="83" y="417"/>
                  </a:lnTo>
                  <a:lnTo>
                    <a:pt x="76" y="439"/>
                  </a:lnTo>
                  <a:lnTo>
                    <a:pt x="77" y="460"/>
                  </a:lnTo>
                  <a:lnTo>
                    <a:pt x="91" y="462"/>
                  </a:lnTo>
                  <a:lnTo>
                    <a:pt x="95" y="462"/>
                  </a:lnTo>
                  <a:lnTo>
                    <a:pt x="97" y="458"/>
                  </a:lnTo>
                  <a:lnTo>
                    <a:pt x="100" y="455"/>
                  </a:lnTo>
                  <a:lnTo>
                    <a:pt x="104" y="447"/>
                  </a:lnTo>
                  <a:lnTo>
                    <a:pt x="104" y="442"/>
                  </a:lnTo>
                  <a:lnTo>
                    <a:pt x="103" y="434"/>
                  </a:lnTo>
                  <a:lnTo>
                    <a:pt x="103" y="426"/>
                  </a:lnTo>
                  <a:lnTo>
                    <a:pt x="111" y="417"/>
                  </a:lnTo>
                  <a:lnTo>
                    <a:pt x="116" y="415"/>
                  </a:lnTo>
                  <a:lnTo>
                    <a:pt x="131" y="415"/>
                  </a:lnTo>
                  <a:lnTo>
                    <a:pt x="137" y="418"/>
                  </a:lnTo>
                  <a:lnTo>
                    <a:pt x="141" y="418"/>
                  </a:lnTo>
                  <a:lnTo>
                    <a:pt x="147" y="423"/>
                  </a:lnTo>
                  <a:lnTo>
                    <a:pt x="149" y="431"/>
                  </a:lnTo>
                  <a:lnTo>
                    <a:pt x="146" y="439"/>
                  </a:lnTo>
                  <a:lnTo>
                    <a:pt x="138" y="454"/>
                  </a:lnTo>
                  <a:lnTo>
                    <a:pt x="135" y="468"/>
                  </a:lnTo>
                  <a:lnTo>
                    <a:pt x="132" y="473"/>
                  </a:lnTo>
                  <a:lnTo>
                    <a:pt x="134" y="479"/>
                  </a:lnTo>
                  <a:lnTo>
                    <a:pt x="131" y="487"/>
                  </a:lnTo>
                  <a:lnTo>
                    <a:pt x="128" y="489"/>
                  </a:lnTo>
                  <a:lnTo>
                    <a:pt x="125" y="489"/>
                  </a:lnTo>
                  <a:lnTo>
                    <a:pt x="123" y="487"/>
                  </a:lnTo>
                  <a:lnTo>
                    <a:pt x="111" y="494"/>
                  </a:lnTo>
                  <a:lnTo>
                    <a:pt x="101" y="508"/>
                  </a:lnTo>
                  <a:lnTo>
                    <a:pt x="95" y="508"/>
                  </a:lnTo>
                  <a:lnTo>
                    <a:pt x="89" y="508"/>
                  </a:lnTo>
                  <a:lnTo>
                    <a:pt x="86" y="505"/>
                  </a:lnTo>
                  <a:lnTo>
                    <a:pt x="82" y="510"/>
                  </a:lnTo>
                  <a:lnTo>
                    <a:pt x="85" y="519"/>
                  </a:lnTo>
                  <a:lnTo>
                    <a:pt x="85" y="526"/>
                  </a:lnTo>
                  <a:lnTo>
                    <a:pt x="80" y="524"/>
                  </a:lnTo>
                  <a:lnTo>
                    <a:pt x="79" y="521"/>
                  </a:lnTo>
                  <a:lnTo>
                    <a:pt x="79" y="523"/>
                  </a:lnTo>
                  <a:lnTo>
                    <a:pt x="80" y="529"/>
                  </a:lnTo>
                  <a:lnTo>
                    <a:pt x="79" y="537"/>
                  </a:lnTo>
                  <a:lnTo>
                    <a:pt x="79" y="539"/>
                  </a:lnTo>
                  <a:lnTo>
                    <a:pt x="79" y="540"/>
                  </a:lnTo>
                  <a:lnTo>
                    <a:pt x="83" y="543"/>
                  </a:lnTo>
                  <a:lnTo>
                    <a:pt x="77" y="551"/>
                  </a:lnTo>
                  <a:lnTo>
                    <a:pt x="73" y="547"/>
                  </a:lnTo>
                  <a:lnTo>
                    <a:pt x="71" y="555"/>
                  </a:lnTo>
                  <a:lnTo>
                    <a:pt x="68" y="553"/>
                  </a:lnTo>
                  <a:lnTo>
                    <a:pt x="62" y="558"/>
                  </a:lnTo>
                  <a:lnTo>
                    <a:pt x="62" y="563"/>
                  </a:lnTo>
                  <a:lnTo>
                    <a:pt x="58" y="572"/>
                  </a:lnTo>
                  <a:lnTo>
                    <a:pt x="55" y="588"/>
                  </a:lnTo>
                  <a:lnTo>
                    <a:pt x="54" y="591"/>
                  </a:lnTo>
                  <a:lnTo>
                    <a:pt x="62" y="595"/>
                  </a:lnTo>
                  <a:lnTo>
                    <a:pt x="82" y="593"/>
                  </a:lnTo>
                  <a:lnTo>
                    <a:pt x="82" y="599"/>
                  </a:lnTo>
                  <a:lnTo>
                    <a:pt x="83" y="603"/>
                  </a:lnTo>
                  <a:lnTo>
                    <a:pt x="114" y="607"/>
                  </a:lnTo>
                  <a:lnTo>
                    <a:pt x="119" y="615"/>
                  </a:lnTo>
                  <a:lnTo>
                    <a:pt x="132" y="614"/>
                  </a:lnTo>
                  <a:lnTo>
                    <a:pt x="140" y="612"/>
                  </a:lnTo>
                  <a:lnTo>
                    <a:pt x="152" y="617"/>
                  </a:lnTo>
                  <a:lnTo>
                    <a:pt x="160" y="617"/>
                  </a:lnTo>
                  <a:lnTo>
                    <a:pt x="160" y="609"/>
                  </a:lnTo>
                  <a:lnTo>
                    <a:pt x="157" y="593"/>
                  </a:lnTo>
                  <a:lnTo>
                    <a:pt x="162" y="587"/>
                  </a:lnTo>
                  <a:lnTo>
                    <a:pt x="171" y="590"/>
                  </a:lnTo>
                  <a:lnTo>
                    <a:pt x="181" y="591"/>
                  </a:lnTo>
                  <a:lnTo>
                    <a:pt x="189" y="588"/>
                  </a:lnTo>
                  <a:lnTo>
                    <a:pt x="190" y="583"/>
                  </a:lnTo>
                  <a:lnTo>
                    <a:pt x="203" y="580"/>
                  </a:lnTo>
                  <a:lnTo>
                    <a:pt x="205" y="572"/>
                  </a:lnTo>
                  <a:lnTo>
                    <a:pt x="208" y="569"/>
                  </a:lnTo>
                  <a:lnTo>
                    <a:pt x="211" y="572"/>
                  </a:lnTo>
                  <a:lnTo>
                    <a:pt x="212" y="580"/>
                  </a:lnTo>
                  <a:lnTo>
                    <a:pt x="214" y="579"/>
                  </a:lnTo>
                  <a:lnTo>
                    <a:pt x="215" y="569"/>
                  </a:lnTo>
                  <a:lnTo>
                    <a:pt x="217" y="556"/>
                  </a:lnTo>
                  <a:lnTo>
                    <a:pt x="214" y="553"/>
                  </a:lnTo>
                  <a:lnTo>
                    <a:pt x="209" y="551"/>
                  </a:lnTo>
                  <a:lnTo>
                    <a:pt x="202" y="543"/>
                  </a:lnTo>
                  <a:lnTo>
                    <a:pt x="199" y="539"/>
                  </a:lnTo>
                  <a:lnTo>
                    <a:pt x="192" y="535"/>
                  </a:lnTo>
                  <a:lnTo>
                    <a:pt x="180" y="523"/>
                  </a:lnTo>
                  <a:lnTo>
                    <a:pt x="177" y="515"/>
                  </a:lnTo>
                  <a:lnTo>
                    <a:pt x="175" y="494"/>
                  </a:lnTo>
                  <a:lnTo>
                    <a:pt x="178" y="484"/>
                  </a:lnTo>
                  <a:lnTo>
                    <a:pt x="183" y="473"/>
                  </a:lnTo>
                  <a:lnTo>
                    <a:pt x="192" y="466"/>
                  </a:lnTo>
                  <a:lnTo>
                    <a:pt x="206" y="458"/>
                  </a:lnTo>
                  <a:lnTo>
                    <a:pt x="212" y="452"/>
                  </a:lnTo>
                  <a:lnTo>
                    <a:pt x="215" y="449"/>
                  </a:lnTo>
                  <a:lnTo>
                    <a:pt x="223" y="438"/>
                  </a:lnTo>
                  <a:lnTo>
                    <a:pt x="227" y="441"/>
                  </a:lnTo>
                  <a:lnTo>
                    <a:pt x="229" y="439"/>
                  </a:lnTo>
                  <a:lnTo>
                    <a:pt x="236" y="434"/>
                  </a:lnTo>
                  <a:lnTo>
                    <a:pt x="242" y="430"/>
                  </a:lnTo>
                  <a:lnTo>
                    <a:pt x="247" y="428"/>
                  </a:lnTo>
                  <a:lnTo>
                    <a:pt x="252" y="428"/>
                  </a:lnTo>
                  <a:lnTo>
                    <a:pt x="254" y="425"/>
                  </a:lnTo>
                  <a:lnTo>
                    <a:pt x="258" y="423"/>
                  </a:lnTo>
                  <a:lnTo>
                    <a:pt x="264" y="414"/>
                  </a:lnTo>
                  <a:lnTo>
                    <a:pt x="267" y="410"/>
                  </a:lnTo>
                  <a:lnTo>
                    <a:pt x="269" y="412"/>
                  </a:lnTo>
                  <a:lnTo>
                    <a:pt x="276" y="423"/>
                  </a:lnTo>
                  <a:lnTo>
                    <a:pt x="288" y="428"/>
                  </a:lnTo>
                  <a:lnTo>
                    <a:pt x="288" y="433"/>
                  </a:lnTo>
                  <a:lnTo>
                    <a:pt x="291" y="438"/>
                  </a:lnTo>
                  <a:lnTo>
                    <a:pt x="296" y="442"/>
                  </a:lnTo>
                  <a:lnTo>
                    <a:pt x="301" y="450"/>
                  </a:lnTo>
                  <a:lnTo>
                    <a:pt x="304" y="457"/>
                  </a:lnTo>
                  <a:lnTo>
                    <a:pt x="303" y="463"/>
                  </a:lnTo>
                  <a:lnTo>
                    <a:pt x="304" y="470"/>
                  </a:lnTo>
                  <a:lnTo>
                    <a:pt x="310" y="471"/>
                  </a:lnTo>
                  <a:lnTo>
                    <a:pt x="316" y="478"/>
                  </a:lnTo>
                  <a:lnTo>
                    <a:pt x="321" y="481"/>
                  </a:lnTo>
                  <a:lnTo>
                    <a:pt x="324" y="481"/>
                  </a:lnTo>
                  <a:lnTo>
                    <a:pt x="331" y="478"/>
                  </a:lnTo>
                  <a:lnTo>
                    <a:pt x="336" y="476"/>
                  </a:lnTo>
                  <a:lnTo>
                    <a:pt x="339" y="476"/>
                  </a:lnTo>
                  <a:lnTo>
                    <a:pt x="344" y="482"/>
                  </a:lnTo>
                  <a:lnTo>
                    <a:pt x="355" y="486"/>
                  </a:lnTo>
                  <a:lnTo>
                    <a:pt x="361" y="495"/>
                  </a:lnTo>
                  <a:lnTo>
                    <a:pt x="367" y="499"/>
                  </a:lnTo>
                  <a:lnTo>
                    <a:pt x="376" y="499"/>
                  </a:lnTo>
                  <a:lnTo>
                    <a:pt x="380" y="492"/>
                  </a:lnTo>
                  <a:lnTo>
                    <a:pt x="382" y="487"/>
                  </a:lnTo>
                  <a:lnTo>
                    <a:pt x="391" y="470"/>
                  </a:lnTo>
                  <a:lnTo>
                    <a:pt x="392" y="452"/>
                  </a:lnTo>
                  <a:lnTo>
                    <a:pt x="393" y="446"/>
                  </a:lnTo>
                  <a:lnTo>
                    <a:pt x="393" y="430"/>
                  </a:lnTo>
                  <a:lnTo>
                    <a:pt x="393" y="426"/>
                  </a:lnTo>
                  <a:lnTo>
                    <a:pt x="391" y="426"/>
                  </a:lnTo>
                  <a:lnTo>
                    <a:pt x="388" y="422"/>
                  </a:lnTo>
                  <a:lnTo>
                    <a:pt x="382" y="414"/>
                  </a:lnTo>
                  <a:lnTo>
                    <a:pt x="382" y="407"/>
                  </a:lnTo>
                  <a:lnTo>
                    <a:pt x="385" y="404"/>
                  </a:lnTo>
                  <a:lnTo>
                    <a:pt x="391" y="398"/>
                  </a:lnTo>
                  <a:lnTo>
                    <a:pt x="393" y="386"/>
                  </a:lnTo>
                  <a:lnTo>
                    <a:pt x="391" y="380"/>
                  </a:lnTo>
                  <a:lnTo>
                    <a:pt x="391" y="374"/>
                  </a:lnTo>
                  <a:lnTo>
                    <a:pt x="389" y="369"/>
                  </a:lnTo>
                  <a:lnTo>
                    <a:pt x="386" y="369"/>
                  </a:lnTo>
                  <a:lnTo>
                    <a:pt x="380" y="365"/>
                  </a:lnTo>
                  <a:lnTo>
                    <a:pt x="376" y="359"/>
                  </a:lnTo>
                  <a:lnTo>
                    <a:pt x="370" y="357"/>
                  </a:lnTo>
                  <a:lnTo>
                    <a:pt x="368" y="372"/>
                  </a:lnTo>
                  <a:lnTo>
                    <a:pt x="364" y="378"/>
                  </a:lnTo>
                  <a:lnTo>
                    <a:pt x="352" y="390"/>
                  </a:lnTo>
                  <a:lnTo>
                    <a:pt x="349" y="394"/>
                  </a:lnTo>
                  <a:lnTo>
                    <a:pt x="343" y="394"/>
                  </a:lnTo>
                  <a:lnTo>
                    <a:pt x="334" y="390"/>
                  </a:lnTo>
                  <a:lnTo>
                    <a:pt x="333" y="391"/>
                  </a:lnTo>
                  <a:lnTo>
                    <a:pt x="333" y="399"/>
                  </a:lnTo>
                  <a:lnTo>
                    <a:pt x="328" y="402"/>
                  </a:lnTo>
                  <a:lnTo>
                    <a:pt x="324" y="396"/>
                  </a:lnTo>
                  <a:lnTo>
                    <a:pt x="321" y="386"/>
                  </a:lnTo>
                  <a:lnTo>
                    <a:pt x="306" y="372"/>
                  </a:lnTo>
                  <a:lnTo>
                    <a:pt x="298" y="369"/>
                  </a:lnTo>
                  <a:lnTo>
                    <a:pt x="294" y="364"/>
                  </a:lnTo>
                  <a:lnTo>
                    <a:pt x="290" y="364"/>
                  </a:lnTo>
                  <a:lnTo>
                    <a:pt x="284" y="361"/>
                  </a:lnTo>
                  <a:lnTo>
                    <a:pt x="282" y="359"/>
                  </a:lnTo>
                  <a:lnTo>
                    <a:pt x="279" y="359"/>
                  </a:lnTo>
                  <a:lnTo>
                    <a:pt x="269" y="346"/>
                  </a:lnTo>
                  <a:lnTo>
                    <a:pt x="267" y="340"/>
                  </a:lnTo>
                  <a:lnTo>
                    <a:pt x="264" y="335"/>
                  </a:lnTo>
                  <a:lnTo>
                    <a:pt x="264" y="303"/>
                  </a:lnTo>
                  <a:lnTo>
                    <a:pt x="263" y="300"/>
                  </a:lnTo>
                  <a:lnTo>
                    <a:pt x="257" y="295"/>
                  </a:lnTo>
                  <a:lnTo>
                    <a:pt x="251" y="293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8" y="281"/>
                  </a:lnTo>
                  <a:lnTo>
                    <a:pt x="264" y="277"/>
                  </a:lnTo>
                  <a:lnTo>
                    <a:pt x="266" y="274"/>
                  </a:lnTo>
                  <a:lnTo>
                    <a:pt x="273" y="269"/>
                  </a:lnTo>
                  <a:lnTo>
                    <a:pt x="284" y="265"/>
                  </a:lnTo>
                  <a:lnTo>
                    <a:pt x="297" y="263"/>
                  </a:lnTo>
                  <a:lnTo>
                    <a:pt x="310" y="260"/>
                  </a:lnTo>
                  <a:lnTo>
                    <a:pt x="327" y="255"/>
                  </a:lnTo>
                  <a:lnTo>
                    <a:pt x="331" y="252"/>
                  </a:lnTo>
                  <a:lnTo>
                    <a:pt x="361" y="213"/>
                  </a:lnTo>
                  <a:lnTo>
                    <a:pt x="368" y="202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89" y="152"/>
                  </a:lnTo>
                  <a:lnTo>
                    <a:pt x="389" y="144"/>
                  </a:lnTo>
                  <a:lnTo>
                    <a:pt x="389" y="141"/>
                  </a:lnTo>
                  <a:lnTo>
                    <a:pt x="392" y="138"/>
                  </a:lnTo>
                  <a:lnTo>
                    <a:pt x="407" y="140"/>
                  </a:lnTo>
                  <a:lnTo>
                    <a:pt x="413" y="133"/>
                  </a:lnTo>
                  <a:lnTo>
                    <a:pt x="413" y="125"/>
                  </a:lnTo>
                  <a:lnTo>
                    <a:pt x="416" y="112"/>
                  </a:lnTo>
                  <a:lnTo>
                    <a:pt x="419" y="107"/>
                  </a:lnTo>
                  <a:lnTo>
                    <a:pt x="431" y="99"/>
                  </a:lnTo>
                  <a:lnTo>
                    <a:pt x="435" y="98"/>
                  </a:lnTo>
                  <a:lnTo>
                    <a:pt x="438" y="93"/>
                  </a:lnTo>
                  <a:lnTo>
                    <a:pt x="435" y="90"/>
                  </a:lnTo>
                  <a:lnTo>
                    <a:pt x="434" y="88"/>
                  </a:lnTo>
                  <a:lnTo>
                    <a:pt x="434" y="83"/>
                  </a:lnTo>
                  <a:lnTo>
                    <a:pt x="434" y="82"/>
                  </a:lnTo>
                  <a:lnTo>
                    <a:pt x="431" y="79"/>
                  </a:lnTo>
                  <a:lnTo>
                    <a:pt x="426" y="82"/>
                  </a:lnTo>
                  <a:lnTo>
                    <a:pt x="423" y="85"/>
                  </a:lnTo>
                  <a:lnTo>
                    <a:pt x="416" y="85"/>
                  </a:lnTo>
                  <a:lnTo>
                    <a:pt x="405" y="77"/>
                  </a:lnTo>
                  <a:lnTo>
                    <a:pt x="392" y="56"/>
                  </a:lnTo>
                  <a:lnTo>
                    <a:pt x="383" y="45"/>
                  </a:lnTo>
                  <a:lnTo>
                    <a:pt x="380" y="43"/>
                  </a:lnTo>
                  <a:lnTo>
                    <a:pt x="377" y="45"/>
                  </a:lnTo>
                  <a:lnTo>
                    <a:pt x="364" y="47"/>
                  </a:lnTo>
                  <a:lnTo>
                    <a:pt x="359" y="48"/>
                  </a:lnTo>
                  <a:lnTo>
                    <a:pt x="355" y="53"/>
                  </a:lnTo>
                  <a:lnTo>
                    <a:pt x="350" y="50"/>
                  </a:lnTo>
                  <a:lnTo>
                    <a:pt x="347" y="50"/>
                  </a:lnTo>
                  <a:lnTo>
                    <a:pt x="344" y="47"/>
                  </a:lnTo>
                  <a:lnTo>
                    <a:pt x="343" y="42"/>
                  </a:lnTo>
                  <a:lnTo>
                    <a:pt x="343" y="37"/>
                  </a:lnTo>
                  <a:lnTo>
                    <a:pt x="342" y="34"/>
                  </a:lnTo>
                  <a:lnTo>
                    <a:pt x="342" y="31"/>
                  </a:lnTo>
                  <a:lnTo>
                    <a:pt x="340" y="31"/>
                  </a:lnTo>
                  <a:lnTo>
                    <a:pt x="336" y="32"/>
                  </a:lnTo>
                  <a:lnTo>
                    <a:pt x="333" y="34"/>
                  </a:lnTo>
                  <a:lnTo>
                    <a:pt x="331" y="34"/>
                  </a:lnTo>
                  <a:lnTo>
                    <a:pt x="328" y="32"/>
                  </a:lnTo>
                  <a:lnTo>
                    <a:pt x="327" y="26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8"/>
                  </a:lnTo>
                  <a:lnTo>
                    <a:pt x="297" y="11"/>
                  </a:lnTo>
                  <a:lnTo>
                    <a:pt x="291" y="11"/>
                  </a:lnTo>
                  <a:lnTo>
                    <a:pt x="287" y="10"/>
                  </a:lnTo>
                  <a:lnTo>
                    <a:pt x="279" y="8"/>
                  </a:lnTo>
                  <a:lnTo>
                    <a:pt x="270" y="5"/>
                  </a:lnTo>
                  <a:lnTo>
                    <a:pt x="251" y="0"/>
                  </a:lnTo>
                  <a:lnTo>
                    <a:pt x="217" y="7"/>
                  </a:lnTo>
                  <a:lnTo>
                    <a:pt x="209" y="8"/>
                  </a:lnTo>
                  <a:lnTo>
                    <a:pt x="205" y="11"/>
                  </a:lnTo>
                  <a:lnTo>
                    <a:pt x="209" y="19"/>
                  </a:lnTo>
                  <a:lnTo>
                    <a:pt x="217" y="37"/>
                  </a:lnTo>
                  <a:lnTo>
                    <a:pt x="224" y="47"/>
                  </a:lnTo>
                  <a:lnTo>
                    <a:pt x="233" y="67"/>
                  </a:lnTo>
                  <a:lnTo>
                    <a:pt x="236" y="93"/>
                  </a:lnTo>
                  <a:lnTo>
                    <a:pt x="235" y="114"/>
                  </a:lnTo>
                  <a:lnTo>
                    <a:pt x="230" y="117"/>
                  </a:lnTo>
                  <a:lnTo>
                    <a:pt x="223" y="116"/>
                  </a:lnTo>
                  <a:lnTo>
                    <a:pt x="212" y="119"/>
                  </a:lnTo>
                  <a:lnTo>
                    <a:pt x="205" y="119"/>
                  </a:lnTo>
                  <a:lnTo>
                    <a:pt x="196" y="120"/>
                  </a:lnTo>
                  <a:lnTo>
                    <a:pt x="189" y="124"/>
                  </a:lnTo>
                  <a:lnTo>
                    <a:pt x="181" y="119"/>
                  </a:lnTo>
                  <a:lnTo>
                    <a:pt x="160" y="119"/>
                  </a:lnTo>
                  <a:lnTo>
                    <a:pt x="147" y="114"/>
                  </a:lnTo>
                  <a:lnTo>
                    <a:pt x="134" y="114"/>
                  </a:lnTo>
                  <a:lnTo>
                    <a:pt x="120" y="111"/>
                  </a:lnTo>
                  <a:lnTo>
                    <a:pt x="107" y="114"/>
                  </a:lnTo>
                  <a:lnTo>
                    <a:pt x="104" y="117"/>
                  </a:lnTo>
                  <a:lnTo>
                    <a:pt x="104" y="128"/>
                  </a:lnTo>
                  <a:lnTo>
                    <a:pt x="101" y="132"/>
                  </a:lnTo>
                  <a:lnTo>
                    <a:pt x="85" y="143"/>
                  </a:lnTo>
                  <a:lnTo>
                    <a:pt x="83" y="148"/>
                  </a:lnTo>
                  <a:lnTo>
                    <a:pt x="76" y="160"/>
                  </a:lnTo>
                  <a:lnTo>
                    <a:pt x="71" y="160"/>
                  </a:lnTo>
                  <a:lnTo>
                    <a:pt x="56" y="168"/>
                  </a:lnTo>
                  <a:lnTo>
                    <a:pt x="54" y="173"/>
                  </a:lnTo>
                  <a:lnTo>
                    <a:pt x="48" y="194"/>
                  </a:lnTo>
                  <a:lnTo>
                    <a:pt x="49" y="207"/>
                  </a:lnTo>
                  <a:lnTo>
                    <a:pt x="48" y="218"/>
                  </a:lnTo>
                  <a:lnTo>
                    <a:pt x="52" y="226"/>
                  </a:lnTo>
                  <a:lnTo>
                    <a:pt x="51" y="228"/>
                  </a:lnTo>
                  <a:lnTo>
                    <a:pt x="36" y="229"/>
                  </a:lnTo>
                  <a:lnTo>
                    <a:pt x="33" y="232"/>
                  </a:lnTo>
                  <a:lnTo>
                    <a:pt x="33" y="240"/>
                  </a:lnTo>
                  <a:lnTo>
                    <a:pt x="21" y="247"/>
                  </a:lnTo>
                  <a:lnTo>
                    <a:pt x="18" y="250"/>
                  </a:lnTo>
                  <a:lnTo>
                    <a:pt x="12" y="271"/>
                  </a:lnTo>
                  <a:lnTo>
                    <a:pt x="12" y="289"/>
                  </a:lnTo>
                  <a:lnTo>
                    <a:pt x="10" y="293"/>
                  </a:lnTo>
                  <a:lnTo>
                    <a:pt x="5" y="303"/>
                  </a:lnTo>
                  <a:lnTo>
                    <a:pt x="0" y="380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3" name="Text Box 101"/>
            <p:cNvSpPr txBox="1">
              <a:spLocks noChangeArrowheads="1"/>
            </p:cNvSpPr>
            <p:nvPr/>
          </p:nvSpPr>
          <p:spPr bwMode="auto">
            <a:xfrm>
              <a:off x="7215188" y="2143125"/>
              <a:ext cx="1082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Zacatecas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34" name="Freeform 102"/>
            <p:cNvSpPr>
              <a:spLocks/>
            </p:cNvSpPr>
            <p:nvPr/>
          </p:nvSpPr>
          <p:spPr bwMode="auto">
            <a:xfrm>
              <a:off x="2714625" y="5786438"/>
              <a:ext cx="203200" cy="236537"/>
            </a:xfrm>
            <a:custGeom>
              <a:avLst/>
              <a:gdLst>
                <a:gd name="T0" fmla="*/ 2147483647 w 233"/>
                <a:gd name="T1" fmla="*/ 2147483647 h 350"/>
                <a:gd name="T2" fmla="*/ 2147483647 w 233"/>
                <a:gd name="T3" fmla="*/ 2147483647 h 350"/>
                <a:gd name="T4" fmla="*/ 2147483647 w 233"/>
                <a:gd name="T5" fmla="*/ 2147483647 h 350"/>
                <a:gd name="T6" fmla="*/ 2147483647 w 233"/>
                <a:gd name="T7" fmla="*/ 2147483647 h 350"/>
                <a:gd name="T8" fmla="*/ 2147483647 w 233"/>
                <a:gd name="T9" fmla="*/ 2147483647 h 350"/>
                <a:gd name="T10" fmla="*/ 2147483647 w 233"/>
                <a:gd name="T11" fmla="*/ 2147483647 h 350"/>
                <a:gd name="T12" fmla="*/ 2147483647 w 233"/>
                <a:gd name="T13" fmla="*/ 2147483647 h 350"/>
                <a:gd name="T14" fmla="*/ 2147483647 w 233"/>
                <a:gd name="T15" fmla="*/ 2147483647 h 350"/>
                <a:gd name="T16" fmla="*/ 2147483647 w 233"/>
                <a:gd name="T17" fmla="*/ 2147483647 h 350"/>
                <a:gd name="T18" fmla="*/ 2147483647 w 233"/>
                <a:gd name="T19" fmla="*/ 2147483647 h 350"/>
                <a:gd name="T20" fmla="*/ 2147483647 w 233"/>
                <a:gd name="T21" fmla="*/ 2147483647 h 350"/>
                <a:gd name="T22" fmla="*/ 2147483647 w 233"/>
                <a:gd name="T23" fmla="*/ 2147483647 h 350"/>
                <a:gd name="T24" fmla="*/ 2147483647 w 233"/>
                <a:gd name="T25" fmla="*/ 2147483647 h 350"/>
                <a:gd name="T26" fmla="*/ 2147483647 w 233"/>
                <a:gd name="T27" fmla="*/ 2147483647 h 350"/>
                <a:gd name="T28" fmla="*/ 2147483647 w 233"/>
                <a:gd name="T29" fmla="*/ 2147483647 h 350"/>
                <a:gd name="T30" fmla="*/ 2147483647 w 233"/>
                <a:gd name="T31" fmla="*/ 2147483647 h 350"/>
                <a:gd name="T32" fmla="*/ 2147483647 w 233"/>
                <a:gd name="T33" fmla="*/ 2147483647 h 350"/>
                <a:gd name="T34" fmla="*/ 2147483647 w 233"/>
                <a:gd name="T35" fmla="*/ 2147483647 h 350"/>
                <a:gd name="T36" fmla="*/ 2147483647 w 233"/>
                <a:gd name="T37" fmla="*/ 2147483647 h 350"/>
                <a:gd name="T38" fmla="*/ 2147483647 w 233"/>
                <a:gd name="T39" fmla="*/ 2147483647 h 350"/>
                <a:gd name="T40" fmla="*/ 2147483647 w 233"/>
                <a:gd name="T41" fmla="*/ 2147483647 h 350"/>
                <a:gd name="T42" fmla="*/ 2147483647 w 233"/>
                <a:gd name="T43" fmla="*/ 2147483647 h 350"/>
                <a:gd name="T44" fmla="*/ 2147483647 w 233"/>
                <a:gd name="T45" fmla="*/ 2147483647 h 350"/>
                <a:gd name="T46" fmla="*/ 2147483647 w 233"/>
                <a:gd name="T47" fmla="*/ 2147483647 h 350"/>
                <a:gd name="T48" fmla="*/ 2147483647 w 233"/>
                <a:gd name="T49" fmla="*/ 2147483647 h 350"/>
                <a:gd name="T50" fmla="*/ 2147483647 w 233"/>
                <a:gd name="T51" fmla="*/ 2147483647 h 350"/>
                <a:gd name="T52" fmla="*/ 2147483647 w 233"/>
                <a:gd name="T53" fmla="*/ 2147483647 h 350"/>
                <a:gd name="T54" fmla="*/ 2147483647 w 233"/>
                <a:gd name="T55" fmla="*/ 2147483647 h 350"/>
                <a:gd name="T56" fmla="*/ 2147483647 w 233"/>
                <a:gd name="T57" fmla="*/ 2147483647 h 350"/>
                <a:gd name="T58" fmla="*/ 2147483647 w 233"/>
                <a:gd name="T59" fmla="*/ 2147483647 h 350"/>
                <a:gd name="T60" fmla="*/ 2147483647 w 233"/>
                <a:gd name="T61" fmla="*/ 2147483647 h 350"/>
                <a:gd name="T62" fmla="*/ 2147483647 w 233"/>
                <a:gd name="T63" fmla="*/ 2147483647 h 350"/>
                <a:gd name="T64" fmla="*/ 2147483647 w 233"/>
                <a:gd name="T65" fmla="*/ 2147483647 h 350"/>
                <a:gd name="T66" fmla="*/ 2147483647 w 233"/>
                <a:gd name="T67" fmla="*/ 2147483647 h 350"/>
                <a:gd name="T68" fmla="*/ 2147483647 w 233"/>
                <a:gd name="T69" fmla="*/ 2147483647 h 350"/>
                <a:gd name="T70" fmla="*/ 2147483647 w 233"/>
                <a:gd name="T71" fmla="*/ 2147483647 h 350"/>
                <a:gd name="T72" fmla="*/ 2147483647 w 233"/>
                <a:gd name="T73" fmla="*/ 2147483647 h 350"/>
                <a:gd name="T74" fmla="*/ 2147483647 w 233"/>
                <a:gd name="T75" fmla="*/ 2147483647 h 350"/>
                <a:gd name="T76" fmla="*/ 2147483647 w 233"/>
                <a:gd name="T77" fmla="*/ 2147483647 h 350"/>
                <a:gd name="T78" fmla="*/ 2147483647 w 233"/>
                <a:gd name="T79" fmla="*/ 2147483647 h 350"/>
                <a:gd name="T80" fmla="*/ 2147483647 w 233"/>
                <a:gd name="T81" fmla="*/ 2147483647 h 350"/>
                <a:gd name="T82" fmla="*/ 2147483647 w 233"/>
                <a:gd name="T83" fmla="*/ 2147483647 h 350"/>
                <a:gd name="T84" fmla="*/ 2147483647 w 233"/>
                <a:gd name="T85" fmla="*/ 2147483647 h 350"/>
                <a:gd name="T86" fmla="*/ 2147483647 w 233"/>
                <a:gd name="T87" fmla="*/ 2147483647 h 350"/>
                <a:gd name="T88" fmla="*/ 2147483647 w 233"/>
                <a:gd name="T89" fmla="*/ 2147483647 h 350"/>
                <a:gd name="T90" fmla="*/ 2147483647 w 233"/>
                <a:gd name="T91" fmla="*/ 2147483647 h 350"/>
                <a:gd name="T92" fmla="*/ 2147483647 w 233"/>
                <a:gd name="T93" fmla="*/ 2147483647 h 350"/>
                <a:gd name="T94" fmla="*/ 2147483647 w 233"/>
                <a:gd name="T95" fmla="*/ 2147483647 h 350"/>
                <a:gd name="T96" fmla="*/ 2147483647 w 233"/>
                <a:gd name="T97" fmla="*/ 2147483647 h 350"/>
                <a:gd name="T98" fmla="*/ 2147483647 w 233"/>
                <a:gd name="T99" fmla="*/ 2147483647 h 350"/>
                <a:gd name="T100" fmla="*/ 2147483647 w 233"/>
                <a:gd name="T101" fmla="*/ 2147483647 h 350"/>
                <a:gd name="T102" fmla="*/ 2147483647 w 233"/>
                <a:gd name="T103" fmla="*/ 2147483647 h 350"/>
                <a:gd name="T104" fmla="*/ 2147483647 w 233"/>
                <a:gd name="T105" fmla="*/ 2147483647 h 350"/>
                <a:gd name="T106" fmla="*/ 2147483647 w 233"/>
                <a:gd name="T107" fmla="*/ 2147483647 h 350"/>
                <a:gd name="T108" fmla="*/ 2147483647 w 233"/>
                <a:gd name="T109" fmla="*/ 2147483647 h 350"/>
                <a:gd name="T110" fmla="*/ 2147483647 w 233"/>
                <a:gd name="T111" fmla="*/ 2147483647 h 350"/>
                <a:gd name="T112" fmla="*/ 2147483647 w 233"/>
                <a:gd name="T113" fmla="*/ 2147483647 h 350"/>
                <a:gd name="T114" fmla="*/ 2147483647 w 233"/>
                <a:gd name="T115" fmla="*/ 2147483647 h 350"/>
                <a:gd name="T116" fmla="*/ 2147483647 w 233"/>
                <a:gd name="T117" fmla="*/ 2147483647 h 350"/>
                <a:gd name="T118" fmla="*/ 2147483647 w 233"/>
                <a:gd name="T119" fmla="*/ 2147483647 h 3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3"/>
                <a:gd name="T181" fmla="*/ 0 h 350"/>
                <a:gd name="T182" fmla="*/ 233 w 233"/>
                <a:gd name="T183" fmla="*/ 350 h 3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3" h="350">
                  <a:moveTo>
                    <a:pt x="0" y="60"/>
                  </a:moveTo>
                  <a:lnTo>
                    <a:pt x="3" y="68"/>
                  </a:lnTo>
                  <a:lnTo>
                    <a:pt x="11" y="85"/>
                  </a:lnTo>
                  <a:lnTo>
                    <a:pt x="13" y="111"/>
                  </a:lnTo>
                  <a:lnTo>
                    <a:pt x="12" y="114"/>
                  </a:lnTo>
                  <a:lnTo>
                    <a:pt x="13" y="119"/>
                  </a:lnTo>
                  <a:lnTo>
                    <a:pt x="12" y="125"/>
                  </a:lnTo>
                  <a:lnTo>
                    <a:pt x="12" y="129"/>
                  </a:lnTo>
                  <a:lnTo>
                    <a:pt x="11" y="140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3" y="148"/>
                  </a:lnTo>
                  <a:lnTo>
                    <a:pt x="16" y="153"/>
                  </a:lnTo>
                  <a:lnTo>
                    <a:pt x="18" y="157"/>
                  </a:lnTo>
                  <a:lnTo>
                    <a:pt x="19" y="159"/>
                  </a:lnTo>
                  <a:lnTo>
                    <a:pt x="24" y="169"/>
                  </a:lnTo>
                  <a:lnTo>
                    <a:pt x="25" y="169"/>
                  </a:lnTo>
                  <a:lnTo>
                    <a:pt x="25" y="170"/>
                  </a:lnTo>
                  <a:lnTo>
                    <a:pt x="28" y="175"/>
                  </a:lnTo>
                  <a:lnTo>
                    <a:pt x="28" y="177"/>
                  </a:lnTo>
                  <a:lnTo>
                    <a:pt x="30" y="180"/>
                  </a:lnTo>
                  <a:lnTo>
                    <a:pt x="34" y="193"/>
                  </a:lnTo>
                  <a:lnTo>
                    <a:pt x="36" y="196"/>
                  </a:lnTo>
                  <a:lnTo>
                    <a:pt x="34" y="199"/>
                  </a:lnTo>
                  <a:lnTo>
                    <a:pt x="36" y="201"/>
                  </a:lnTo>
                  <a:lnTo>
                    <a:pt x="40" y="206"/>
                  </a:lnTo>
                  <a:lnTo>
                    <a:pt x="43" y="207"/>
                  </a:lnTo>
                  <a:lnTo>
                    <a:pt x="51" y="212"/>
                  </a:lnTo>
                  <a:lnTo>
                    <a:pt x="54" y="215"/>
                  </a:lnTo>
                  <a:lnTo>
                    <a:pt x="54" y="214"/>
                  </a:lnTo>
                  <a:lnTo>
                    <a:pt x="55" y="215"/>
                  </a:lnTo>
                  <a:lnTo>
                    <a:pt x="57" y="217"/>
                  </a:lnTo>
                  <a:lnTo>
                    <a:pt x="58" y="218"/>
                  </a:lnTo>
                  <a:lnTo>
                    <a:pt x="61" y="218"/>
                  </a:lnTo>
                  <a:lnTo>
                    <a:pt x="61" y="217"/>
                  </a:lnTo>
                  <a:lnTo>
                    <a:pt x="64" y="217"/>
                  </a:lnTo>
                  <a:lnTo>
                    <a:pt x="67" y="223"/>
                  </a:lnTo>
                  <a:lnTo>
                    <a:pt x="67" y="225"/>
                  </a:lnTo>
                  <a:lnTo>
                    <a:pt x="68" y="226"/>
                  </a:lnTo>
                  <a:lnTo>
                    <a:pt x="67" y="230"/>
                  </a:lnTo>
                  <a:lnTo>
                    <a:pt x="65" y="233"/>
                  </a:lnTo>
                  <a:lnTo>
                    <a:pt x="65" y="234"/>
                  </a:lnTo>
                  <a:lnTo>
                    <a:pt x="61" y="241"/>
                  </a:lnTo>
                  <a:lnTo>
                    <a:pt x="61" y="244"/>
                  </a:lnTo>
                  <a:lnTo>
                    <a:pt x="60" y="246"/>
                  </a:lnTo>
                  <a:lnTo>
                    <a:pt x="62" y="250"/>
                  </a:lnTo>
                  <a:lnTo>
                    <a:pt x="64" y="257"/>
                  </a:lnTo>
                  <a:lnTo>
                    <a:pt x="62" y="262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1" y="268"/>
                  </a:lnTo>
                  <a:lnTo>
                    <a:pt x="61" y="271"/>
                  </a:lnTo>
                  <a:lnTo>
                    <a:pt x="62" y="271"/>
                  </a:lnTo>
                  <a:lnTo>
                    <a:pt x="62" y="273"/>
                  </a:lnTo>
                  <a:lnTo>
                    <a:pt x="60" y="274"/>
                  </a:lnTo>
                  <a:lnTo>
                    <a:pt x="61" y="276"/>
                  </a:lnTo>
                  <a:lnTo>
                    <a:pt x="60" y="276"/>
                  </a:lnTo>
                  <a:lnTo>
                    <a:pt x="61" y="281"/>
                  </a:lnTo>
                  <a:lnTo>
                    <a:pt x="60" y="287"/>
                  </a:lnTo>
                  <a:lnTo>
                    <a:pt x="57" y="290"/>
                  </a:lnTo>
                  <a:lnTo>
                    <a:pt x="55" y="290"/>
                  </a:lnTo>
                  <a:lnTo>
                    <a:pt x="54" y="292"/>
                  </a:lnTo>
                  <a:lnTo>
                    <a:pt x="54" y="290"/>
                  </a:lnTo>
                  <a:lnTo>
                    <a:pt x="52" y="290"/>
                  </a:lnTo>
                  <a:lnTo>
                    <a:pt x="51" y="294"/>
                  </a:lnTo>
                  <a:lnTo>
                    <a:pt x="49" y="294"/>
                  </a:lnTo>
                  <a:lnTo>
                    <a:pt x="48" y="297"/>
                  </a:lnTo>
                  <a:lnTo>
                    <a:pt x="46" y="297"/>
                  </a:lnTo>
                  <a:lnTo>
                    <a:pt x="45" y="300"/>
                  </a:lnTo>
                  <a:lnTo>
                    <a:pt x="40" y="303"/>
                  </a:lnTo>
                  <a:lnTo>
                    <a:pt x="39" y="303"/>
                  </a:lnTo>
                  <a:lnTo>
                    <a:pt x="34" y="313"/>
                  </a:lnTo>
                  <a:lnTo>
                    <a:pt x="33" y="311"/>
                  </a:lnTo>
                  <a:lnTo>
                    <a:pt x="30" y="315"/>
                  </a:lnTo>
                  <a:lnTo>
                    <a:pt x="31" y="316"/>
                  </a:lnTo>
                  <a:lnTo>
                    <a:pt x="25" y="324"/>
                  </a:lnTo>
                  <a:lnTo>
                    <a:pt x="24" y="324"/>
                  </a:lnTo>
                  <a:lnTo>
                    <a:pt x="22" y="323"/>
                  </a:lnTo>
                  <a:lnTo>
                    <a:pt x="21" y="324"/>
                  </a:lnTo>
                  <a:lnTo>
                    <a:pt x="19" y="326"/>
                  </a:lnTo>
                  <a:lnTo>
                    <a:pt x="21" y="327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9"/>
                  </a:lnTo>
                  <a:lnTo>
                    <a:pt x="30" y="329"/>
                  </a:lnTo>
                  <a:lnTo>
                    <a:pt x="31" y="331"/>
                  </a:lnTo>
                  <a:lnTo>
                    <a:pt x="36" y="332"/>
                  </a:lnTo>
                  <a:lnTo>
                    <a:pt x="37" y="332"/>
                  </a:lnTo>
                  <a:lnTo>
                    <a:pt x="43" y="329"/>
                  </a:lnTo>
                  <a:lnTo>
                    <a:pt x="45" y="331"/>
                  </a:lnTo>
                  <a:lnTo>
                    <a:pt x="48" y="334"/>
                  </a:lnTo>
                  <a:lnTo>
                    <a:pt x="51" y="342"/>
                  </a:lnTo>
                  <a:lnTo>
                    <a:pt x="52" y="342"/>
                  </a:lnTo>
                  <a:lnTo>
                    <a:pt x="52" y="343"/>
                  </a:lnTo>
                  <a:lnTo>
                    <a:pt x="55" y="345"/>
                  </a:lnTo>
                  <a:lnTo>
                    <a:pt x="57" y="345"/>
                  </a:lnTo>
                  <a:lnTo>
                    <a:pt x="58" y="343"/>
                  </a:lnTo>
                  <a:lnTo>
                    <a:pt x="62" y="335"/>
                  </a:lnTo>
                  <a:lnTo>
                    <a:pt x="67" y="327"/>
                  </a:lnTo>
                  <a:lnTo>
                    <a:pt x="74" y="316"/>
                  </a:lnTo>
                  <a:lnTo>
                    <a:pt x="79" y="311"/>
                  </a:lnTo>
                  <a:lnTo>
                    <a:pt x="82" y="311"/>
                  </a:lnTo>
                  <a:lnTo>
                    <a:pt x="85" y="310"/>
                  </a:lnTo>
                  <a:lnTo>
                    <a:pt x="89" y="311"/>
                  </a:lnTo>
                  <a:lnTo>
                    <a:pt x="91" y="311"/>
                  </a:lnTo>
                  <a:lnTo>
                    <a:pt x="97" y="311"/>
                  </a:lnTo>
                  <a:lnTo>
                    <a:pt x="107" y="307"/>
                  </a:lnTo>
                  <a:lnTo>
                    <a:pt x="114" y="298"/>
                  </a:lnTo>
                  <a:lnTo>
                    <a:pt x="122" y="297"/>
                  </a:lnTo>
                  <a:lnTo>
                    <a:pt x="129" y="298"/>
                  </a:lnTo>
                  <a:lnTo>
                    <a:pt x="135" y="305"/>
                  </a:lnTo>
                  <a:lnTo>
                    <a:pt x="146" y="313"/>
                  </a:lnTo>
                  <a:lnTo>
                    <a:pt x="153" y="311"/>
                  </a:lnTo>
                  <a:lnTo>
                    <a:pt x="169" y="331"/>
                  </a:lnTo>
                  <a:lnTo>
                    <a:pt x="175" y="332"/>
                  </a:lnTo>
                  <a:lnTo>
                    <a:pt x="180" y="340"/>
                  </a:lnTo>
                  <a:lnTo>
                    <a:pt x="190" y="350"/>
                  </a:lnTo>
                  <a:lnTo>
                    <a:pt x="193" y="350"/>
                  </a:lnTo>
                  <a:lnTo>
                    <a:pt x="192" y="337"/>
                  </a:lnTo>
                  <a:lnTo>
                    <a:pt x="196" y="326"/>
                  </a:lnTo>
                  <a:lnTo>
                    <a:pt x="201" y="307"/>
                  </a:lnTo>
                  <a:lnTo>
                    <a:pt x="198" y="298"/>
                  </a:lnTo>
                  <a:lnTo>
                    <a:pt x="202" y="290"/>
                  </a:lnTo>
                  <a:lnTo>
                    <a:pt x="196" y="286"/>
                  </a:lnTo>
                  <a:lnTo>
                    <a:pt x="198" y="279"/>
                  </a:lnTo>
                  <a:lnTo>
                    <a:pt x="202" y="274"/>
                  </a:lnTo>
                  <a:lnTo>
                    <a:pt x="220" y="274"/>
                  </a:lnTo>
                  <a:lnTo>
                    <a:pt x="230" y="266"/>
                  </a:lnTo>
                  <a:lnTo>
                    <a:pt x="233" y="250"/>
                  </a:lnTo>
                  <a:lnTo>
                    <a:pt x="202" y="223"/>
                  </a:lnTo>
                  <a:lnTo>
                    <a:pt x="208" y="214"/>
                  </a:lnTo>
                  <a:lnTo>
                    <a:pt x="204" y="182"/>
                  </a:lnTo>
                  <a:lnTo>
                    <a:pt x="190" y="172"/>
                  </a:lnTo>
                  <a:lnTo>
                    <a:pt x="180" y="146"/>
                  </a:lnTo>
                  <a:lnTo>
                    <a:pt x="186" y="122"/>
                  </a:lnTo>
                  <a:lnTo>
                    <a:pt x="180" y="87"/>
                  </a:lnTo>
                  <a:lnTo>
                    <a:pt x="177" y="89"/>
                  </a:lnTo>
                  <a:lnTo>
                    <a:pt x="174" y="87"/>
                  </a:lnTo>
                  <a:lnTo>
                    <a:pt x="172" y="89"/>
                  </a:lnTo>
                  <a:lnTo>
                    <a:pt x="162" y="89"/>
                  </a:lnTo>
                  <a:lnTo>
                    <a:pt x="153" y="85"/>
                  </a:lnTo>
                  <a:lnTo>
                    <a:pt x="149" y="82"/>
                  </a:lnTo>
                  <a:lnTo>
                    <a:pt x="143" y="76"/>
                  </a:lnTo>
                  <a:lnTo>
                    <a:pt x="141" y="60"/>
                  </a:lnTo>
                  <a:lnTo>
                    <a:pt x="135" y="53"/>
                  </a:lnTo>
                  <a:lnTo>
                    <a:pt x="126" y="52"/>
                  </a:lnTo>
                  <a:lnTo>
                    <a:pt x="117" y="53"/>
                  </a:lnTo>
                  <a:lnTo>
                    <a:pt x="107" y="58"/>
                  </a:lnTo>
                  <a:lnTo>
                    <a:pt x="103" y="63"/>
                  </a:lnTo>
                  <a:lnTo>
                    <a:pt x="100" y="63"/>
                  </a:lnTo>
                  <a:lnTo>
                    <a:pt x="89" y="63"/>
                  </a:lnTo>
                  <a:lnTo>
                    <a:pt x="86" y="60"/>
                  </a:lnTo>
                  <a:lnTo>
                    <a:pt x="86" y="55"/>
                  </a:lnTo>
                  <a:lnTo>
                    <a:pt x="89" y="52"/>
                  </a:lnTo>
                  <a:lnTo>
                    <a:pt x="97" y="44"/>
                  </a:lnTo>
                  <a:lnTo>
                    <a:pt x="86" y="21"/>
                  </a:lnTo>
                  <a:lnTo>
                    <a:pt x="85" y="18"/>
                  </a:lnTo>
                  <a:lnTo>
                    <a:pt x="86" y="12"/>
                  </a:lnTo>
                  <a:lnTo>
                    <a:pt x="43" y="5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4" y="48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8" y="61"/>
                  </a:lnTo>
                  <a:lnTo>
                    <a:pt x="30" y="68"/>
                  </a:lnTo>
                  <a:lnTo>
                    <a:pt x="27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5" y="66"/>
                  </a:lnTo>
                  <a:lnTo>
                    <a:pt x="11" y="63"/>
                  </a:lnTo>
                  <a:lnTo>
                    <a:pt x="9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5" name="Text Box 103"/>
            <p:cNvSpPr txBox="1">
              <a:spLocks noChangeArrowheads="1"/>
            </p:cNvSpPr>
            <p:nvPr/>
          </p:nvSpPr>
          <p:spPr bwMode="auto">
            <a:xfrm>
              <a:off x="2928938" y="5786438"/>
              <a:ext cx="10826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Nayarit 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6927850" y="2438400"/>
              <a:ext cx="136525" cy="207963"/>
            </a:xfrm>
            <a:custGeom>
              <a:avLst/>
              <a:gdLst>
                <a:gd name="T0" fmla="*/ 2147483647 w 197"/>
                <a:gd name="T1" fmla="*/ 2147483647 h 247"/>
                <a:gd name="T2" fmla="*/ 2147483647 w 197"/>
                <a:gd name="T3" fmla="*/ 2147483647 h 247"/>
                <a:gd name="T4" fmla="*/ 2147483647 w 197"/>
                <a:gd name="T5" fmla="*/ 2147483647 h 247"/>
                <a:gd name="T6" fmla="*/ 2147483647 w 197"/>
                <a:gd name="T7" fmla="*/ 2147483647 h 247"/>
                <a:gd name="T8" fmla="*/ 2147483647 w 197"/>
                <a:gd name="T9" fmla="*/ 2147483647 h 247"/>
                <a:gd name="T10" fmla="*/ 2147483647 w 197"/>
                <a:gd name="T11" fmla="*/ 2147483647 h 247"/>
                <a:gd name="T12" fmla="*/ 2147483647 w 197"/>
                <a:gd name="T13" fmla="*/ 2147483647 h 247"/>
                <a:gd name="T14" fmla="*/ 2147483647 w 197"/>
                <a:gd name="T15" fmla="*/ 2147483647 h 247"/>
                <a:gd name="T16" fmla="*/ 2147483647 w 197"/>
                <a:gd name="T17" fmla="*/ 2147483647 h 247"/>
                <a:gd name="T18" fmla="*/ 2147483647 w 197"/>
                <a:gd name="T19" fmla="*/ 2147483647 h 247"/>
                <a:gd name="T20" fmla="*/ 2147483647 w 197"/>
                <a:gd name="T21" fmla="*/ 2147483647 h 247"/>
                <a:gd name="T22" fmla="*/ 2147483647 w 197"/>
                <a:gd name="T23" fmla="*/ 2147483647 h 247"/>
                <a:gd name="T24" fmla="*/ 2147483647 w 197"/>
                <a:gd name="T25" fmla="*/ 2147483647 h 247"/>
                <a:gd name="T26" fmla="*/ 2147483647 w 197"/>
                <a:gd name="T27" fmla="*/ 2147483647 h 247"/>
                <a:gd name="T28" fmla="*/ 2147483647 w 197"/>
                <a:gd name="T29" fmla="*/ 2147483647 h 247"/>
                <a:gd name="T30" fmla="*/ 2147483647 w 197"/>
                <a:gd name="T31" fmla="*/ 2147483647 h 247"/>
                <a:gd name="T32" fmla="*/ 2147483647 w 197"/>
                <a:gd name="T33" fmla="*/ 2147483647 h 247"/>
                <a:gd name="T34" fmla="*/ 2147483647 w 197"/>
                <a:gd name="T35" fmla="*/ 2147483647 h 247"/>
                <a:gd name="T36" fmla="*/ 2147483647 w 197"/>
                <a:gd name="T37" fmla="*/ 2147483647 h 247"/>
                <a:gd name="T38" fmla="*/ 2147483647 w 197"/>
                <a:gd name="T39" fmla="*/ 2147483647 h 247"/>
                <a:gd name="T40" fmla="*/ 2147483647 w 197"/>
                <a:gd name="T41" fmla="*/ 2147483647 h 247"/>
                <a:gd name="T42" fmla="*/ 2147483647 w 197"/>
                <a:gd name="T43" fmla="*/ 2147483647 h 247"/>
                <a:gd name="T44" fmla="*/ 2147483647 w 197"/>
                <a:gd name="T45" fmla="*/ 2147483647 h 247"/>
                <a:gd name="T46" fmla="*/ 2147483647 w 197"/>
                <a:gd name="T47" fmla="*/ 2147483647 h 247"/>
                <a:gd name="T48" fmla="*/ 2147483647 w 197"/>
                <a:gd name="T49" fmla="*/ 2147483647 h 247"/>
                <a:gd name="T50" fmla="*/ 2147483647 w 197"/>
                <a:gd name="T51" fmla="*/ 2147483647 h 247"/>
                <a:gd name="T52" fmla="*/ 2147483647 w 197"/>
                <a:gd name="T53" fmla="*/ 2147483647 h 247"/>
                <a:gd name="T54" fmla="*/ 2147483647 w 197"/>
                <a:gd name="T55" fmla="*/ 2147483647 h 247"/>
                <a:gd name="T56" fmla="*/ 2147483647 w 197"/>
                <a:gd name="T57" fmla="*/ 2147483647 h 247"/>
                <a:gd name="T58" fmla="*/ 2147483647 w 197"/>
                <a:gd name="T59" fmla="*/ 2147483647 h 247"/>
                <a:gd name="T60" fmla="*/ 2147483647 w 197"/>
                <a:gd name="T61" fmla="*/ 2147483647 h 247"/>
                <a:gd name="T62" fmla="*/ 2147483647 w 197"/>
                <a:gd name="T63" fmla="*/ 2147483647 h 247"/>
                <a:gd name="T64" fmla="*/ 2147483647 w 197"/>
                <a:gd name="T65" fmla="*/ 2147483647 h 247"/>
                <a:gd name="T66" fmla="*/ 2147483647 w 197"/>
                <a:gd name="T67" fmla="*/ 2147483647 h 247"/>
                <a:gd name="T68" fmla="*/ 2147483647 w 197"/>
                <a:gd name="T69" fmla="*/ 2147483647 h 247"/>
                <a:gd name="T70" fmla="*/ 2147483647 w 197"/>
                <a:gd name="T71" fmla="*/ 2147483647 h 247"/>
                <a:gd name="T72" fmla="*/ 2147483647 w 197"/>
                <a:gd name="T73" fmla="*/ 2147483647 h 247"/>
                <a:gd name="T74" fmla="*/ 2147483647 w 197"/>
                <a:gd name="T75" fmla="*/ 2147483647 h 247"/>
                <a:gd name="T76" fmla="*/ 2147483647 w 197"/>
                <a:gd name="T77" fmla="*/ 2147483647 h 247"/>
                <a:gd name="T78" fmla="*/ 2147483647 w 197"/>
                <a:gd name="T79" fmla="*/ 2147483647 h 247"/>
                <a:gd name="T80" fmla="*/ 2147483647 w 197"/>
                <a:gd name="T81" fmla="*/ 2147483647 h 247"/>
                <a:gd name="T82" fmla="*/ 2147483647 w 197"/>
                <a:gd name="T83" fmla="*/ 2147483647 h 247"/>
                <a:gd name="T84" fmla="*/ 2147483647 w 197"/>
                <a:gd name="T85" fmla="*/ 2147483647 h 247"/>
                <a:gd name="T86" fmla="*/ 2147483647 w 197"/>
                <a:gd name="T87" fmla="*/ 2147483647 h 247"/>
                <a:gd name="T88" fmla="*/ 2147483647 w 197"/>
                <a:gd name="T89" fmla="*/ 2147483647 h 247"/>
                <a:gd name="T90" fmla="*/ 2147483647 w 197"/>
                <a:gd name="T91" fmla="*/ 2147483647 h 247"/>
                <a:gd name="T92" fmla="*/ 2147483647 w 197"/>
                <a:gd name="T93" fmla="*/ 2147483647 h 247"/>
                <a:gd name="T94" fmla="*/ 2147483647 w 197"/>
                <a:gd name="T95" fmla="*/ 2147483647 h 247"/>
                <a:gd name="T96" fmla="*/ 2147483647 w 197"/>
                <a:gd name="T97" fmla="*/ 2147483647 h 247"/>
                <a:gd name="T98" fmla="*/ 2147483647 w 197"/>
                <a:gd name="T99" fmla="*/ 2147483647 h 247"/>
                <a:gd name="T100" fmla="*/ 2147483647 w 197"/>
                <a:gd name="T101" fmla="*/ 2147483647 h 247"/>
                <a:gd name="T102" fmla="*/ 2147483647 w 197"/>
                <a:gd name="T103" fmla="*/ 2147483647 h 247"/>
                <a:gd name="T104" fmla="*/ 2147483647 w 197"/>
                <a:gd name="T105" fmla="*/ 2147483647 h 247"/>
                <a:gd name="T106" fmla="*/ 2147483647 w 197"/>
                <a:gd name="T107" fmla="*/ 2147483647 h 247"/>
                <a:gd name="T108" fmla="*/ 2147483647 w 197"/>
                <a:gd name="T109" fmla="*/ 2147483647 h 247"/>
                <a:gd name="T110" fmla="*/ 2147483647 w 197"/>
                <a:gd name="T111" fmla="*/ 2147483647 h 247"/>
                <a:gd name="T112" fmla="*/ 2147483647 w 197"/>
                <a:gd name="T113" fmla="*/ 2147483647 h 247"/>
                <a:gd name="T114" fmla="*/ 0 w 197"/>
                <a:gd name="T115" fmla="*/ 2147483647 h 2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247"/>
                <a:gd name="T176" fmla="*/ 197 w 197"/>
                <a:gd name="T177" fmla="*/ 247 h 2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247">
                  <a:moveTo>
                    <a:pt x="0" y="133"/>
                  </a:moveTo>
                  <a:lnTo>
                    <a:pt x="1" y="120"/>
                  </a:lnTo>
                  <a:lnTo>
                    <a:pt x="4" y="117"/>
                  </a:lnTo>
                  <a:lnTo>
                    <a:pt x="5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4" y="107"/>
                  </a:lnTo>
                  <a:lnTo>
                    <a:pt x="17" y="112"/>
                  </a:lnTo>
                  <a:lnTo>
                    <a:pt x="25" y="112"/>
                  </a:lnTo>
                  <a:lnTo>
                    <a:pt x="28" y="110"/>
                  </a:lnTo>
                  <a:lnTo>
                    <a:pt x="29" y="109"/>
                  </a:lnTo>
                  <a:lnTo>
                    <a:pt x="31" y="99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41" y="99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52" y="106"/>
                  </a:lnTo>
                  <a:lnTo>
                    <a:pt x="53" y="106"/>
                  </a:lnTo>
                  <a:lnTo>
                    <a:pt x="57" y="104"/>
                  </a:lnTo>
                  <a:lnTo>
                    <a:pt x="59" y="99"/>
                  </a:lnTo>
                  <a:lnTo>
                    <a:pt x="59" y="94"/>
                  </a:lnTo>
                  <a:lnTo>
                    <a:pt x="60" y="86"/>
                  </a:lnTo>
                  <a:lnTo>
                    <a:pt x="68" y="72"/>
                  </a:lnTo>
                  <a:lnTo>
                    <a:pt x="68" y="67"/>
                  </a:lnTo>
                  <a:lnTo>
                    <a:pt x="75" y="65"/>
                  </a:lnTo>
                  <a:lnTo>
                    <a:pt x="77" y="69"/>
                  </a:lnTo>
                  <a:lnTo>
                    <a:pt x="81" y="70"/>
                  </a:lnTo>
                  <a:lnTo>
                    <a:pt x="87" y="73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105" y="62"/>
                  </a:lnTo>
                  <a:lnTo>
                    <a:pt x="105" y="54"/>
                  </a:lnTo>
                  <a:lnTo>
                    <a:pt x="96" y="54"/>
                  </a:lnTo>
                  <a:lnTo>
                    <a:pt x="95" y="49"/>
                  </a:lnTo>
                  <a:lnTo>
                    <a:pt x="95" y="40"/>
                  </a:lnTo>
                  <a:lnTo>
                    <a:pt x="92" y="38"/>
                  </a:lnTo>
                  <a:lnTo>
                    <a:pt x="92" y="30"/>
                  </a:lnTo>
                  <a:lnTo>
                    <a:pt x="96" y="25"/>
                  </a:lnTo>
                  <a:lnTo>
                    <a:pt x="96" y="22"/>
                  </a:lnTo>
                  <a:lnTo>
                    <a:pt x="98" y="16"/>
                  </a:lnTo>
                  <a:lnTo>
                    <a:pt x="101" y="14"/>
                  </a:lnTo>
                  <a:lnTo>
                    <a:pt x="109" y="17"/>
                  </a:lnTo>
                  <a:lnTo>
                    <a:pt x="117" y="25"/>
                  </a:lnTo>
                  <a:lnTo>
                    <a:pt x="127" y="30"/>
                  </a:lnTo>
                  <a:lnTo>
                    <a:pt x="132" y="29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4" y="32"/>
                  </a:lnTo>
                  <a:lnTo>
                    <a:pt x="147" y="29"/>
                  </a:lnTo>
                  <a:lnTo>
                    <a:pt x="147" y="19"/>
                  </a:lnTo>
                  <a:lnTo>
                    <a:pt x="147" y="16"/>
                  </a:lnTo>
                  <a:lnTo>
                    <a:pt x="148" y="13"/>
                  </a:lnTo>
                  <a:lnTo>
                    <a:pt x="154" y="3"/>
                  </a:lnTo>
                  <a:lnTo>
                    <a:pt x="158" y="0"/>
                  </a:lnTo>
                  <a:lnTo>
                    <a:pt x="164" y="1"/>
                  </a:lnTo>
                  <a:lnTo>
                    <a:pt x="163" y="3"/>
                  </a:lnTo>
                  <a:lnTo>
                    <a:pt x="166" y="5"/>
                  </a:lnTo>
                  <a:lnTo>
                    <a:pt x="172" y="1"/>
                  </a:lnTo>
                  <a:lnTo>
                    <a:pt x="173" y="13"/>
                  </a:lnTo>
                  <a:lnTo>
                    <a:pt x="175" y="14"/>
                  </a:lnTo>
                  <a:lnTo>
                    <a:pt x="182" y="33"/>
                  </a:lnTo>
                  <a:lnTo>
                    <a:pt x="197" y="59"/>
                  </a:lnTo>
                  <a:lnTo>
                    <a:pt x="196" y="62"/>
                  </a:lnTo>
                  <a:lnTo>
                    <a:pt x="191" y="65"/>
                  </a:lnTo>
                  <a:lnTo>
                    <a:pt x="190" y="64"/>
                  </a:lnTo>
                  <a:lnTo>
                    <a:pt x="185" y="65"/>
                  </a:lnTo>
                  <a:lnTo>
                    <a:pt x="181" y="72"/>
                  </a:lnTo>
                  <a:lnTo>
                    <a:pt x="176" y="73"/>
                  </a:lnTo>
                  <a:lnTo>
                    <a:pt x="167" y="73"/>
                  </a:lnTo>
                  <a:lnTo>
                    <a:pt x="161" y="69"/>
                  </a:lnTo>
                  <a:lnTo>
                    <a:pt x="160" y="69"/>
                  </a:lnTo>
                  <a:lnTo>
                    <a:pt x="158" y="78"/>
                  </a:lnTo>
                  <a:lnTo>
                    <a:pt x="149" y="99"/>
                  </a:lnTo>
                  <a:lnTo>
                    <a:pt x="139" y="112"/>
                  </a:lnTo>
                  <a:lnTo>
                    <a:pt x="139" y="117"/>
                  </a:lnTo>
                  <a:lnTo>
                    <a:pt x="133" y="122"/>
                  </a:lnTo>
                  <a:lnTo>
                    <a:pt x="133" y="126"/>
                  </a:lnTo>
                  <a:lnTo>
                    <a:pt x="135" y="138"/>
                  </a:lnTo>
                  <a:lnTo>
                    <a:pt x="132" y="141"/>
                  </a:lnTo>
                  <a:lnTo>
                    <a:pt x="121" y="144"/>
                  </a:lnTo>
                  <a:lnTo>
                    <a:pt x="112" y="150"/>
                  </a:lnTo>
                  <a:lnTo>
                    <a:pt x="105" y="152"/>
                  </a:lnTo>
                  <a:lnTo>
                    <a:pt x="101" y="154"/>
                  </a:lnTo>
                  <a:lnTo>
                    <a:pt x="95" y="155"/>
                  </a:lnTo>
                  <a:lnTo>
                    <a:pt x="92" y="184"/>
                  </a:lnTo>
                  <a:lnTo>
                    <a:pt x="89" y="189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93" y="205"/>
                  </a:lnTo>
                  <a:lnTo>
                    <a:pt x="96" y="208"/>
                  </a:lnTo>
                  <a:lnTo>
                    <a:pt x="98" y="206"/>
                  </a:lnTo>
                  <a:lnTo>
                    <a:pt x="99" y="210"/>
                  </a:lnTo>
                  <a:lnTo>
                    <a:pt x="101" y="213"/>
                  </a:lnTo>
                  <a:lnTo>
                    <a:pt x="96" y="242"/>
                  </a:lnTo>
                  <a:lnTo>
                    <a:pt x="95" y="240"/>
                  </a:lnTo>
                  <a:lnTo>
                    <a:pt x="93" y="237"/>
                  </a:lnTo>
                  <a:lnTo>
                    <a:pt x="92" y="235"/>
                  </a:lnTo>
                  <a:lnTo>
                    <a:pt x="93" y="247"/>
                  </a:lnTo>
                  <a:lnTo>
                    <a:pt x="63" y="240"/>
                  </a:lnTo>
                  <a:lnTo>
                    <a:pt x="60" y="237"/>
                  </a:lnTo>
                  <a:lnTo>
                    <a:pt x="46" y="229"/>
                  </a:lnTo>
                  <a:lnTo>
                    <a:pt x="43" y="224"/>
                  </a:lnTo>
                  <a:lnTo>
                    <a:pt x="41" y="219"/>
                  </a:lnTo>
                  <a:lnTo>
                    <a:pt x="32" y="211"/>
                  </a:lnTo>
                  <a:lnTo>
                    <a:pt x="32" y="208"/>
                  </a:lnTo>
                  <a:lnTo>
                    <a:pt x="20" y="198"/>
                  </a:lnTo>
                  <a:lnTo>
                    <a:pt x="17" y="192"/>
                  </a:lnTo>
                  <a:lnTo>
                    <a:pt x="14" y="190"/>
                  </a:lnTo>
                  <a:lnTo>
                    <a:pt x="11" y="184"/>
                  </a:lnTo>
                  <a:lnTo>
                    <a:pt x="10" y="160"/>
                  </a:lnTo>
                  <a:lnTo>
                    <a:pt x="5" y="157"/>
                  </a:lnTo>
                  <a:lnTo>
                    <a:pt x="1" y="144"/>
                  </a:lnTo>
                  <a:lnTo>
                    <a:pt x="0" y="133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7" name="Text Box 105"/>
            <p:cNvSpPr txBox="1">
              <a:spLocks noChangeArrowheads="1"/>
            </p:cNvSpPr>
            <p:nvPr/>
          </p:nvSpPr>
          <p:spPr bwMode="auto">
            <a:xfrm>
              <a:off x="7180263" y="2422525"/>
              <a:ext cx="1082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Querétaro 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38" name="Text Box 106"/>
            <p:cNvSpPr txBox="1">
              <a:spLocks noChangeArrowheads="1"/>
            </p:cNvSpPr>
            <p:nvPr/>
          </p:nvSpPr>
          <p:spPr bwMode="auto">
            <a:xfrm>
              <a:off x="7180263" y="2630488"/>
              <a:ext cx="10826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Hidalgo</a:t>
              </a:r>
              <a:r>
                <a:rPr lang="es-MX" b="1" dirty="0">
                  <a:latin typeface="+mn-lt"/>
                </a:rPr>
                <a:t> </a:t>
              </a:r>
              <a:endParaRPr lang="es-ES" b="1" dirty="0">
                <a:latin typeface="+mn-lt"/>
              </a:endParaRPr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6927850" y="2686050"/>
              <a:ext cx="203200" cy="228600"/>
            </a:xfrm>
            <a:custGeom>
              <a:avLst/>
              <a:gdLst>
                <a:gd name="T0" fmla="*/ 2147483647 w 259"/>
                <a:gd name="T1" fmla="*/ 2147483647 h 275"/>
                <a:gd name="T2" fmla="*/ 2147483647 w 259"/>
                <a:gd name="T3" fmla="*/ 2147483647 h 275"/>
                <a:gd name="T4" fmla="*/ 2147483647 w 259"/>
                <a:gd name="T5" fmla="*/ 2147483647 h 275"/>
                <a:gd name="T6" fmla="*/ 2147483647 w 259"/>
                <a:gd name="T7" fmla="*/ 2147483647 h 275"/>
                <a:gd name="T8" fmla="*/ 2147483647 w 259"/>
                <a:gd name="T9" fmla="*/ 2147483647 h 275"/>
                <a:gd name="T10" fmla="*/ 2147483647 w 259"/>
                <a:gd name="T11" fmla="*/ 2147483647 h 275"/>
                <a:gd name="T12" fmla="*/ 2147483647 w 259"/>
                <a:gd name="T13" fmla="*/ 2147483647 h 275"/>
                <a:gd name="T14" fmla="*/ 2147483647 w 259"/>
                <a:gd name="T15" fmla="*/ 2147483647 h 275"/>
                <a:gd name="T16" fmla="*/ 2147483647 w 259"/>
                <a:gd name="T17" fmla="*/ 2147483647 h 275"/>
                <a:gd name="T18" fmla="*/ 2147483647 w 259"/>
                <a:gd name="T19" fmla="*/ 2147483647 h 275"/>
                <a:gd name="T20" fmla="*/ 2147483647 w 259"/>
                <a:gd name="T21" fmla="*/ 2147483647 h 275"/>
                <a:gd name="T22" fmla="*/ 2147483647 w 259"/>
                <a:gd name="T23" fmla="*/ 2147483647 h 275"/>
                <a:gd name="T24" fmla="*/ 2147483647 w 259"/>
                <a:gd name="T25" fmla="*/ 2147483647 h 275"/>
                <a:gd name="T26" fmla="*/ 2147483647 w 259"/>
                <a:gd name="T27" fmla="*/ 2147483647 h 275"/>
                <a:gd name="T28" fmla="*/ 2147483647 w 259"/>
                <a:gd name="T29" fmla="*/ 2147483647 h 275"/>
                <a:gd name="T30" fmla="*/ 2147483647 w 259"/>
                <a:gd name="T31" fmla="*/ 2147483647 h 275"/>
                <a:gd name="T32" fmla="*/ 2147483647 w 259"/>
                <a:gd name="T33" fmla="*/ 2147483647 h 275"/>
                <a:gd name="T34" fmla="*/ 2147483647 w 259"/>
                <a:gd name="T35" fmla="*/ 2147483647 h 275"/>
                <a:gd name="T36" fmla="*/ 2147483647 w 259"/>
                <a:gd name="T37" fmla="*/ 2147483647 h 275"/>
                <a:gd name="T38" fmla="*/ 2147483647 w 259"/>
                <a:gd name="T39" fmla="*/ 2147483647 h 275"/>
                <a:gd name="T40" fmla="*/ 2147483647 w 259"/>
                <a:gd name="T41" fmla="*/ 2147483647 h 275"/>
                <a:gd name="T42" fmla="*/ 2147483647 w 259"/>
                <a:gd name="T43" fmla="*/ 2147483647 h 275"/>
                <a:gd name="T44" fmla="*/ 2147483647 w 259"/>
                <a:gd name="T45" fmla="*/ 2147483647 h 275"/>
                <a:gd name="T46" fmla="*/ 2147483647 w 259"/>
                <a:gd name="T47" fmla="*/ 2147483647 h 275"/>
                <a:gd name="T48" fmla="*/ 2147483647 w 259"/>
                <a:gd name="T49" fmla="*/ 2147483647 h 275"/>
                <a:gd name="T50" fmla="*/ 2147483647 w 259"/>
                <a:gd name="T51" fmla="*/ 2147483647 h 275"/>
                <a:gd name="T52" fmla="*/ 2147483647 w 259"/>
                <a:gd name="T53" fmla="*/ 2147483647 h 275"/>
                <a:gd name="T54" fmla="*/ 2147483647 w 259"/>
                <a:gd name="T55" fmla="*/ 2147483647 h 275"/>
                <a:gd name="T56" fmla="*/ 2147483647 w 259"/>
                <a:gd name="T57" fmla="*/ 2147483647 h 275"/>
                <a:gd name="T58" fmla="*/ 2147483647 w 259"/>
                <a:gd name="T59" fmla="*/ 2147483647 h 275"/>
                <a:gd name="T60" fmla="*/ 2147483647 w 259"/>
                <a:gd name="T61" fmla="*/ 2147483647 h 275"/>
                <a:gd name="T62" fmla="*/ 2147483647 w 259"/>
                <a:gd name="T63" fmla="*/ 2147483647 h 275"/>
                <a:gd name="T64" fmla="*/ 2147483647 w 259"/>
                <a:gd name="T65" fmla="*/ 2147483647 h 275"/>
                <a:gd name="T66" fmla="*/ 2147483647 w 259"/>
                <a:gd name="T67" fmla="*/ 2147483647 h 275"/>
                <a:gd name="T68" fmla="*/ 2147483647 w 259"/>
                <a:gd name="T69" fmla="*/ 2147483647 h 275"/>
                <a:gd name="T70" fmla="*/ 2147483647 w 259"/>
                <a:gd name="T71" fmla="*/ 2147483647 h 275"/>
                <a:gd name="T72" fmla="*/ 2147483647 w 259"/>
                <a:gd name="T73" fmla="*/ 2147483647 h 275"/>
                <a:gd name="T74" fmla="*/ 2147483647 w 259"/>
                <a:gd name="T75" fmla="*/ 2147483647 h 275"/>
                <a:gd name="T76" fmla="*/ 2147483647 w 259"/>
                <a:gd name="T77" fmla="*/ 2147483647 h 275"/>
                <a:gd name="T78" fmla="*/ 2147483647 w 259"/>
                <a:gd name="T79" fmla="*/ 2147483647 h 275"/>
                <a:gd name="T80" fmla="*/ 2147483647 w 259"/>
                <a:gd name="T81" fmla="*/ 2147483647 h 275"/>
                <a:gd name="T82" fmla="*/ 2147483647 w 259"/>
                <a:gd name="T83" fmla="*/ 2147483647 h 275"/>
                <a:gd name="T84" fmla="*/ 2147483647 w 259"/>
                <a:gd name="T85" fmla="*/ 2147483647 h 275"/>
                <a:gd name="T86" fmla="*/ 2147483647 w 259"/>
                <a:gd name="T87" fmla="*/ 2147483647 h 275"/>
                <a:gd name="T88" fmla="*/ 2147483647 w 259"/>
                <a:gd name="T89" fmla="*/ 2147483647 h 275"/>
                <a:gd name="T90" fmla="*/ 2147483647 w 259"/>
                <a:gd name="T91" fmla="*/ 2147483647 h 275"/>
                <a:gd name="T92" fmla="*/ 2147483647 w 259"/>
                <a:gd name="T93" fmla="*/ 2147483647 h 275"/>
                <a:gd name="T94" fmla="*/ 2147483647 w 259"/>
                <a:gd name="T95" fmla="*/ 2147483647 h 275"/>
                <a:gd name="T96" fmla="*/ 2147483647 w 259"/>
                <a:gd name="T97" fmla="*/ 2147483647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9"/>
                <a:gd name="T148" fmla="*/ 0 h 275"/>
                <a:gd name="T149" fmla="*/ 259 w 259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9" h="275">
                  <a:moveTo>
                    <a:pt x="0" y="166"/>
                  </a:moveTo>
                  <a:lnTo>
                    <a:pt x="6" y="160"/>
                  </a:lnTo>
                  <a:lnTo>
                    <a:pt x="9" y="155"/>
                  </a:lnTo>
                  <a:lnTo>
                    <a:pt x="12" y="126"/>
                  </a:lnTo>
                  <a:lnTo>
                    <a:pt x="18" y="125"/>
                  </a:lnTo>
                  <a:lnTo>
                    <a:pt x="22" y="123"/>
                  </a:lnTo>
                  <a:lnTo>
                    <a:pt x="29" y="121"/>
                  </a:lnTo>
                  <a:lnTo>
                    <a:pt x="38" y="115"/>
                  </a:lnTo>
                  <a:lnTo>
                    <a:pt x="49" y="112"/>
                  </a:lnTo>
                  <a:lnTo>
                    <a:pt x="52" y="109"/>
                  </a:lnTo>
                  <a:lnTo>
                    <a:pt x="50" y="97"/>
                  </a:lnTo>
                  <a:lnTo>
                    <a:pt x="50" y="93"/>
                  </a:lnTo>
                  <a:lnTo>
                    <a:pt x="56" y="88"/>
                  </a:lnTo>
                  <a:lnTo>
                    <a:pt x="56" y="83"/>
                  </a:lnTo>
                  <a:lnTo>
                    <a:pt x="66" y="70"/>
                  </a:lnTo>
                  <a:lnTo>
                    <a:pt x="75" y="4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4" y="44"/>
                  </a:lnTo>
                  <a:lnTo>
                    <a:pt x="93" y="44"/>
                  </a:lnTo>
                  <a:lnTo>
                    <a:pt x="98" y="43"/>
                  </a:lnTo>
                  <a:lnTo>
                    <a:pt x="102" y="36"/>
                  </a:lnTo>
                  <a:lnTo>
                    <a:pt x="107" y="35"/>
                  </a:lnTo>
                  <a:lnTo>
                    <a:pt x="108" y="36"/>
                  </a:lnTo>
                  <a:lnTo>
                    <a:pt x="113" y="33"/>
                  </a:lnTo>
                  <a:lnTo>
                    <a:pt x="114" y="30"/>
                  </a:lnTo>
                  <a:lnTo>
                    <a:pt x="117" y="19"/>
                  </a:lnTo>
                  <a:lnTo>
                    <a:pt x="118" y="16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32" y="16"/>
                  </a:lnTo>
                  <a:lnTo>
                    <a:pt x="135" y="22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7" y="25"/>
                  </a:lnTo>
                  <a:lnTo>
                    <a:pt x="150" y="27"/>
                  </a:lnTo>
                  <a:lnTo>
                    <a:pt x="154" y="28"/>
                  </a:lnTo>
                  <a:lnTo>
                    <a:pt x="156" y="27"/>
                  </a:lnTo>
                  <a:lnTo>
                    <a:pt x="160" y="27"/>
                  </a:lnTo>
                  <a:lnTo>
                    <a:pt x="162" y="28"/>
                  </a:lnTo>
                  <a:lnTo>
                    <a:pt x="166" y="28"/>
                  </a:lnTo>
                  <a:lnTo>
                    <a:pt x="172" y="30"/>
                  </a:lnTo>
                  <a:lnTo>
                    <a:pt x="173" y="30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78" y="14"/>
                  </a:lnTo>
                  <a:lnTo>
                    <a:pt x="175" y="6"/>
                  </a:lnTo>
                  <a:lnTo>
                    <a:pt x="176" y="3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90" y="1"/>
                  </a:lnTo>
                  <a:lnTo>
                    <a:pt x="194" y="4"/>
                  </a:lnTo>
                  <a:lnTo>
                    <a:pt x="196" y="8"/>
                  </a:lnTo>
                  <a:lnTo>
                    <a:pt x="191" y="16"/>
                  </a:lnTo>
                  <a:lnTo>
                    <a:pt x="190" y="20"/>
                  </a:lnTo>
                  <a:lnTo>
                    <a:pt x="191" y="24"/>
                  </a:lnTo>
                  <a:lnTo>
                    <a:pt x="205" y="40"/>
                  </a:lnTo>
                  <a:lnTo>
                    <a:pt x="213" y="36"/>
                  </a:lnTo>
                  <a:lnTo>
                    <a:pt x="215" y="33"/>
                  </a:lnTo>
                  <a:lnTo>
                    <a:pt x="218" y="33"/>
                  </a:lnTo>
                  <a:lnTo>
                    <a:pt x="221" y="35"/>
                  </a:lnTo>
                  <a:lnTo>
                    <a:pt x="219" y="41"/>
                  </a:lnTo>
                  <a:lnTo>
                    <a:pt x="219" y="44"/>
                  </a:lnTo>
                  <a:lnTo>
                    <a:pt x="224" y="44"/>
                  </a:lnTo>
                  <a:lnTo>
                    <a:pt x="227" y="44"/>
                  </a:lnTo>
                  <a:lnTo>
                    <a:pt x="228" y="46"/>
                  </a:lnTo>
                  <a:lnTo>
                    <a:pt x="230" y="48"/>
                  </a:lnTo>
                  <a:lnTo>
                    <a:pt x="234" y="51"/>
                  </a:lnTo>
                  <a:lnTo>
                    <a:pt x="234" y="57"/>
                  </a:lnTo>
                  <a:lnTo>
                    <a:pt x="230" y="67"/>
                  </a:lnTo>
                  <a:lnTo>
                    <a:pt x="225" y="72"/>
                  </a:lnTo>
                  <a:lnTo>
                    <a:pt x="224" y="80"/>
                  </a:lnTo>
                  <a:lnTo>
                    <a:pt x="225" y="93"/>
                  </a:lnTo>
                  <a:lnTo>
                    <a:pt x="222" y="94"/>
                  </a:lnTo>
                  <a:lnTo>
                    <a:pt x="219" y="94"/>
                  </a:lnTo>
                  <a:lnTo>
                    <a:pt x="216" y="93"/>
                  </a:lnTo>
                  <a:lnTo>
                    <a:pt x="212" y="89"/>
                  </a:lnTo>
                  <a:lnTo>
                    <a:pt x="209" y="88"/>
                  </a:lnTo>
                  <a:lnTo>
                    <a:pt x="209" y="86"/>
                  </a:lnTo>
                  <a:lnTo>
                    <a:pt x="206" y="86"/>
                  </a:lnTo>
                  <a:lnTo>
                    <a:pt x="202" y="88"/>
                  </a:lnTo>
                  <a:lnTo>
                    <a:pt x="200" y="88"/>
                  </a:lnTo>
                  <a:lnTo>
                    <a:pt x="196" y="102"/>
                  </a:lnTo>
                  <a:lnTo>
                    <a:pt x="193" y="104"/>
                  </a:lnTo>
                  <a:lnTo>
                    <a:pt x="187" y="104"/>
                  </a:lnTo>
                  <a:lnTo>
                    <a:pt x="181" y="107"/>
                  </a:lnTo>
                  <a:lnTo>
                    <a:pt x="179" y="109"/>
                  </a:lnTo>
                  <a:lnTo>
                    <a:pt x="179" y="112"/>
                  </a:lnTo>
                  <a:lnTo>
                    <a:pt x="182" y="112"/>
                  </a:lnTo>
                  <a:lnTo>
                    <a:pt x="187" y="112"/>
                  </a:lnTo>
                  <a:lnTo>
                    <a:pt x="190" y="112"/>
                  </a:lnTo>
                  <a:lnTo>
                    <a:pt x="196" y="109"/>
                  </a:lnTo>
                  <a:lnTo>
                    <a:pt x="197" y="112"/>
                  </a:lnTo>
                  <a:lnTo>
                    <a:pt x="193" y="118"/>
                  </a:lnTo>
                  <a:lnTo>
                    <a:pt x="187" y="125"/>
                  </a:lnTo>
                  <a:lnTo>
                    <a:pt x="187" y="128"/>
                  </a:lnTo>
                  <a:lnTo>
                    <a:pt x="184" y="133"/>
                  </a:lnTo>
                  <a:lnTo>
                    <a:pt x="187" y="165"/>
                  </a:lnTo>
                  <a:lnTo>
                    <a:pt x="190" y="166"/>
                  </a:lnTo>
                  <a:lnTo>
                    <a:pt x="191" y="165"/>
                  </a:lnTo>
                  <a:lnTo>
                    <a:pt x="196" y="165"/>
                  </a:lnTo>
                  <a:lnTo>
                    <a:pt x="197" y="163"/>
                  </a:lnTo>
                  <a:lnTo>
                    <a:pt x="206" y="160"/>
                  </a:lnTo>
                  <a:lnTo>
                    <a:pt x="212" y="153"/>
                  </a:lnTo>
                  <a:lnTo>
                    <a:pt x="222" y="142"/>
                  </a:lnTo>
                  <a:lnTo>
                    <a:pt x="237" y="128"/>
                  </a:lnTo>
                  <a:lnTo>
                    <a:pt x="240" y="121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9" y="118"/>
                  </a:lnTo>
                  <a:lnTo>
                    <a:pt x="254" y="125"/>
                  </a:lnTo>
                  <a:lnTo>
                    <a:pt x="258" y="134"/>
                  </a:lnTo>
                  <a:lnTo>
                    <a:pt x="259" y="144"/>
                  </a:lnTo>
                  <a:lnTo>
                    <a:pt x="255" y="149"/>
                  </a:lnTo>
                  <a:lnTo>
                    <a:pt x="243" y="158"/>
                  </a:lnTo>
                  <a:lnTo>
                    <a:pt x="239" y="161"/>
                  </a:lnTo>
                  <a:lnTo>
                    <a:pt x="234" y="173"/>
                  </a:lnTo>
                  <a:lnTo>
                    <a:pt x="233" y="174"/>
                  </a:lnTo>
                  <a:lnTo>
                    <a:pt x="231" y="174"/>
                  </a:lnTo>
                  <a:lnTo>
                    <a:pt x="225" y="174"/>
                  </a:lnTo>
                  <a:lnTo>
                    <a:pt x="224" y="173"/>
                  </a:lnTo>
                  <a:lnTo>
                    <a:pt x="219" y="173"/>
                  </a:lnTo>
                  <a:lnTo>
                    <a:pt x="216" y="176"/>
                  </a:lnTo>
                  <a:lnTo>
                    <a:pt x="216" y="177"/>
                  </a:lnTo>
                  <a:lnTo>
                    <a:pt x="224" y="184"/>
                  </a:lnTo>
                  <a:lnTo>
                    <a:pt x="224" y="186"/>
                  </a:lnTo>
                  <a:lnTo>
                    <a:pt x="233" y="192"/>
                  </a:lnTo>
                  <a:lnTo>
                    <a:pt x="234" y="203"/>
                  </a:lnTo>
                  <a:lnTo>
                    <a:pt x="233" y="208"/>
                  </a:lnTo>
                  <a:lnTo>
                    <a:pt x="231" y="210"/>
                  </a:lnTo>
                  <a:lnTo>
                    <a:pt x="230" y="213"/>
                  </a:lnTo>
                  <a:lnTo>
                    <a:pt x="230" y="219"/>
                  </a:lnTo>
                  <a:lnTo>
                    <a:pt x="227" y="226"/>
                  </a:lnTo>
                  <a:lnTo>
                    <a:pt x="219" y="235"/>
                  </a:lnTo>
                  <a:lnTo>
                    <a:pt x="216" y="246"/>
                  </a:lnTo>
                  <a:lnTo>
                    <a:pt x="218" y="253"/>
                  </a:lnTo>
                  <a:lnTo>
                    <a:pt x="219" y="261"/>
                  </a:lnTo>
                  <a:lnTo>
                    <a:pt x="216" y="262"/>
                  </a:lnTo>
                  <a:lnTo>
                    <a:pt x="212" y="262"/>
                  </a:lnTo>
                  <a:lnTo>
                    <a:pt x="203" y="269"/>
                  </a:lnTo>
                  <a:lnTo>
                    <a:pt x="200" y="272"/>
                  </a:lnTo>
                  <a:lnTo>
                    <a:pt x="197" y="274"/>
                  </a:lnTo>
                  <a:lnTo>
                    <a:pt x="188" y="275"/>
                  </a:lnTo>
                  <a:lnTo>
                    <a:pt x="185" y="275"/>
                  </a:lnTo>
                  <a:lnTo>
                    <a:pt x="179" y="274"/>
                  </a:lnTo>
                  <a:lnTo>
                    <a:pt x="175" y="275"/>
                  </a:lnTo>
                  <a:lnTo>
                    <a:pt x="169" y="274"/>
                  </a:lnTo>
                  <a:lnTo>
                    <a:pt x="166" y="272"/>
                  </a:lnTo>
                  <a:lnTo>
                    <a:pt x="163" y="272"/>
                  </a:lnTo>
                  <a:lnTo>
                    <a:pt x="166" y="267"/>
                  </a:lnTo>
                  <a:lnTo>
                    <a:pt x="166" y="262"/>
                  </a:lnTo>
                  <a:lnTo>
                    <a:pt x="166" y="261"/>
                  </a:lnTo>
                  <a:lnTo>
                    <a:pt x="164" y="259"/>
                  </a:lnTo>
                  <a:lnTo>
                    <a:pt x="163" y="256"/>
                  </a:lnTo>
                  <a:lnTo>
                    <a:pt x="162" y="253"/>
                  </a:lnTo>
                  <a:lnTo>
                    <a:pt x="160" y="246"/>
                  </a:lnTo>
                  <a:lnTo>
                    <a:pt x="159" y="243"/>
                  </a:lnTo>
                  <a:lnTo>
                    <a:pt x="156" y="242"/>
                  </a:lnTo>
                  <a:lnTo>
                    <a:pt x="145" y="242"/>
                  </a:lnTo>
                  <a:lnTo>
                    <a:pt x="142" y="240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30" y="243"/>
                  </a:lnTo>
                  <a:lnTo>
                    <a:pt x="124" y="246"/>
                  </a:lnTo>
                  <a:lnTo>
                    <a:pt x="118" y="246"/>
                  </a:lnTo>
                  <a:lnTo>
                    <a:pt x="118" y="243"/>
                  </a:lnTo>
                  <a:lnTo>
                    <a:pt x="121" y="229"/>
                  </a:lnTo>
                  <a:lnTo>
                    <a:pt x="118" y="218"/>
                  </a:lnTo>
                  <a:lnTo>
                    <a:pt x="115" y="216"/>
                  </a:lnTo>
                  <a:lnTo>
                    <a:pt x="110" y="214"/>
                  </a:lnTo>
                  <a:lnTo>
                    <a:pt x="107" y="216"/>
                  </a:lnTo>
                  <a:lnTo>
                    <a:pt x="102" y="218"/>
                  </a:lnTo>
                  <a:lnTo>
                    <a:pt x="98" y="219"/>
                  </a:lnTo>
                  <a:lnTo>
                    <a:pt x="92" y="222"/>
                  </a:lnTo>
                  <a:lnTo>
                    <a:pt x="87" y="235"/>
                  </a:lnTo>
                  <a:lnTo>
                    <a:pt x="83" y="237"/>
                  </a:lnTo>
                  <a:lnTo>
                    <a:pt x="80" y="237"/>
                  </a:lnTo>
                  <a:lnTo>
                    <a:pt x="77" y="237"/>
                  </a:lnTo>
                  <a:lnTo>
                    <a:pt x="66" y="235"/>
                  </a:lnTo>
                  <a:lnTo>
                    <a:pt x="66" y="230"/>
                  </a:lnTo>
                  <a:lnTo>
                    <a:pt x="65" y="229"/>
                  </a:lnTo>
                  <a:lnTo>
                    <a:pt x="64" y="224"/>
                  </a:lnTo>
                  <a:lnTo>
                    <a:pt x="62" y="222"/>
                  </a:lnTo>
                  <a:lnTo>
                    <a:pt x="62" y="218"/>
                  </a:lnTo>
                  <a:lnTo>
                    <a:pt x="59" y="213"/>
                  </a:lnTo>
                  <a:lnTo>
                    <a:pt x="55" y="192"/>
                  </a:lnTo>
                  <a:lnTo>
                    <a:pt x="53" y="190"/>
                  </a:lnTo>
                  <a:lnTo>
                    <a:pt x="46" y="194"/>
                  </a:lnTo>
                  <a:lnTo>
                    <a:pt x="41" y="194"/>
                  </a:lnTo>
                  <a:lnTo>
                    <a:pt x="34" y="190"/>
                  </a:lnTo>
                  <a:lnTo>
                    <a:pt x="26" y="186"/>
                  </a:lnTo>
                  <a:lnTo>
                    <a:pt x="20" y="186"/>
                  </a:lnTo>
                  <a:lnTo>
                    <a:pt x="18" y="184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0" y="176"/>
                  </a:lnTo>
                  <a:lnTo>
                    <a:pt x="0" y="169"/>
                  </a:lnTo>
                  <a:lnTo>
                    <a:pt x="0" y="166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0" name="Text Box 108"/>
            <p:cNvSpPr txBox="1">
              <a:spLocks noChangeArrowheads="1"/>
            </p:cNvSpPr>
            <p:nvPr/>
          </p:nvSpPr>
          <p:spPr bwMode="auto">
            <a:xfrm>
              <a:off x="7215188" y="3071813"/>
              <a:ext cx="1084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Tlaxcala 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 flipV="1">
              <a:off x="6929438" y="3071813"/>
              <a:ext cx="215900" cy="285750"/>
            </a:xfrm>
            <a:custGeom>
              <a:avLst/>
              <a:gdLst>
                <a:gd name="T0" fmla="*/ 2147483647 w 136"/>
                <a:gd name="T1" fmla="*/ 2147483647 h 86"/>
                <a:gd name="T2" fmla="*/ 2147483647 w 136"/>
                <a:gd name="T3" fmla="*/ 2147483647 h 86"/>
                <a:gd name="T4" fmla="*/ 2147483647 w 136"/>
                <a:gd name="T5" fmla="*/ 2147483647 h 86"/>
                <a:gd name="T6" fmla="*/ 2147483647 w 136"/>
                <a:gd name="T7" fmla="*/ 2147483647 h 86"/>
                <a:gd name="T8" fmla="*/ 2147483647 w 136"/>
                <a:gd name="T9" fmla="*/ 2147483647 h 86"/>
                <a:gd name="T10" fmla="*/ 2147483647 w 136"/>
                <a:gd name="T11" fmla="*/ 2147483647 h 86"/>
                <a:gd name="T12" fmla="*/ 2147483647 w 136"/>
                <a:gd name="T13" fmla="*/ 0 h 86"/>
                <a:gd name="T14" fmla="*/ 2147483647 w 136"/>
                <a:gd name="T15" fmla="*/ 2147483647 h 86"/>
                <a:gd name="T16" fmla="*/ 2147483647 w 136"/>
                <a:gd name="T17" fmla="*/ 2147483647 h 86"/>
                <a:gd name="T18" fmla="*/ 2147483647 w 136"/>
                <a:gd name="T19" fmla="*/ 2147483647 h 86"/>
                <a:gd name="T20" fmla="*/ 2147483647 w 136"/>
                <a:gd name="T21" fmla="*/ 2147483647 h 86"/>
                <a:gd name="T22" fmla="*/ 2147483647 w 136"/>
                <a:gd name="T23" fmla="*/ 2147483647 h 86"/>
                <a:gd name="T24" fmla="*/ 2147483647 w 136"/>
                <a:gd name="T25" fmla="*/ 2147483647 h 86"/>
                <a:gd name="T26" fmla="*/ 2147483647 w 136"/>
                <a:gd name="T27" fmla="*/ 2147483647 h 86"/>
                <a:gd name="T28" fmla="*/ 2147483647 w 136"/>
                <a:gd name="T29" fmla="*/ 2147483647 h 86"/>
                <a:gd name="T30" fmla="*/ 2147483647 w 136"/>
                <a:gd name="T31" fmla="*/ 2147483647 h 86"/>
                <a:gd name="T32" fmla="*/ 2147483647 w 136"/>
                <a:gd name="T33" fmla="*/ 2147483647 h 86"/>
                <a:gd name="T34" fmla="*/ 2147483647 w 136"/>
                <a:gd name="T35" fmla="*/ 2147483647 h 86"/>
                <a:gd name="T36" fmla="*/ 2147483647 w 136"/>
                <a:gd name="T37" fmla="*/ 2147483647 h 86"/>
                <a:gd name="T38" fmla="*/ 2147483647 w 136"/>
                <a:gd name="T39" fmla="*/ 2147483647 h 86"/>
                <a:gd name="T40" fmla="*/ 2147483647 w 136"/>
                <a:gd name="T41" fmla="*/ 2147483647 h 86"/>
                <a:gd name="T42" fmla="*/ 2147483647 w 136"/>
                <a:gd name="T43" fmla="*/ 2147483647 h 86"/>
                <a:gd name="T44" fmla="*/ 2147483647 w 136"/>
                <a:gd name="T45" fmla="*/ 2147483647 h 86"/>
                <a:gd name="T46" fmla="*/ 2147483647 w 136"/>
                <a:gd name="T47" fmla="*/ 2147483647 h 86"/>
                <a:gd name="T48" fmla="*/ 2147483647 w 136"/>
                <a:gd name="T49" fmla="*/ 2147483647 h 86"/>
                <a:gd name="T50" fmla="*/ 2147483647 w 136"/>
                <a:gd name="T51" fmla="*/ 2147483647 h 86"/>
                <a:gd name="T52" fmla="*/ 2147483647 w 136"/>
                <a:gd name="T53" fmla="*/ 2147483647 h 86"/>
                <a:gd name="T54" fmla="*/ 2147483647 w 136"/>
                <a:gd name="T55" fmla="*/ 2147483647 h 86"/>
                <a:gd name="T56" fmla="*/ 2147483647 w 136"/>
                <a:gd name="T57" fmla="*/ 2147483647 h 86"/>
                <a:gd name="T58" fmla="*/ 2147483647 w 136"/>
                <a:gd name="T59" fmla="*/ 2147483647 h 86"/>
                <a:gd name="T60" fmla="*/ 2147483647 w 136"/>
                <a:gd name="T61" fmla="*/ 2147483647 h 86"/>
                <a:gd name="T62" fmla="*/ 2147483647 w 136"/>
                <a:gd name="T63" fmla="*/ 2147483647 h 86"/>
                <a:gd name="T64" fmla="*/ 2147483647 w 136"/>
                <a:gd name="T65" fmla="*/ 2147483647 h 86"/>
                <a:gd name="T66" fmla="*/ 2147483647 w 136"/>
                <a:gd name="T67" fmla="*/ 2147483647 h 86"/>
                <a:gd name="T68" fmla="*/ 2147483647 w 136"/>
                <a:gd name="T69" fmla="*/ 2147483647 h 86"/>
                <a:gd name="T70" fmla="*/ 2147483647 w 136"/>
                <a:gd name="T71" fmla="*/ 2147483647 h 86"/>
                <a:gd name="T72" fmla="*/ 2147483647 w 136"/>
                <a:gd name="T73" fmla="*/ 2147483647 h 86"/>
                <a:gd name="T74" fmla="*/ 2147483647 w 136"/>
                <a:gd name="T75" fmla="*/ 2147483647 h 86"/>
                <a:gd name="T76" fmla="*/ 2147483647 w 136"/>
                <a:gd name="T77" fmla="*/ 2147483647 h 86"/>
                <a:gd name="T78" fmla="*/ 2147483647 w 136"/>
                <a:gd name="T79" fmla="*/ 2147483647 h 86"/>
                <a:gd name="T80" fmla="*/ 2147483647 w 136"/>
                <a:gd name="T81" fmla="*/ 2147483647 h 86"/>
                <a:gd name="T82" fmla="*/ 2147483647 w 136"/>
                <a:gd name="T83" fmla="*/ 2147483647 h 86"/>
                <a:gd name="T84" fmla="*/ 2147483647 w 136"/>
                <a:gd name="T85" fmla="*/ 2147483647 h 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86"/>
                <a:gd name="T131" fmla="*/ 136 w 136"/>
                <a:gd name="T132" fmla="*/ 86 h 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86">
                  <a:moveTo>
                    <a:pt x="0" y="19"/>
                  </a:moveTo>
                  <a:lnTo>
                    <a:pt x="13" y="11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5" y="14"/>
                  </a:lnTo>
                  <a:lnTo>
                    <a:pt x="38" y="14"/>
                  </a:lnTo>
                  <a:lnTo>
                    <a:pt x="47" y="13"/>
                  </a:lnTo>
                  <a:lnTo>
                    <a:pt x="50" y="11"/>
                  </a:lnTo>
                  <a:lnTo>
                    <a:pt x="53" y="8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5" y="8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3" y="13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2" y="16"/>
                  </a:lnTo>
                  <a:lnTo>
                    <a:pt x="95" y="16"/>
                  </a:lnTo>
                  <a:lnTo>
                    <a:pt x="99" y="21"/>
                  </a:lnTo>
                  <a:lnTo>
                    <a:pt x="101" y="22"/>
                  </a:lnTo>
                  <a:lnTo>
                    <a:pt x="105" y="24"/>
                  </a:lnTo>
                  <a:lnTo>
                    <a:pt x="107" y="25"/>
                  </a:lnTo>
                  <a:lnTo>
                    <a:pt x="105" y="32"/>
                  </a:lnTo>
                  <a:lnTo>
                    <a:pt x="107" y="35"/>
                  </a:lnTo>
                  <a:lnTo>
                    <a:pt x="107" y="38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17" y="38"/>
                  </a:lnTo>
                  <a:lnTo>
                    <a:pt x="120" y="38"/>
                  </a:lnTo>
                  <a:lnTo>
                    <a:pt x="123" y="40"/>
                  </a:lnTo>
                  <a:lnTo>
                    <a:pt x="126" y="45"/>
                  </a:lnTo>
                  <a:lnTo>
                    <a:pt x="126" y="50"/>
                  </a:lnTo>
                  <a:lnTo>
                    <a:pt x="129" y="53"/>
                  </a:lnTo>
                  <a:lnTo>
                    <a:pt x="132" y="50"/>
                  </a:lnTo>
                  <a:lnTo>
                    <a:pt x="135" y="51"/>
                  </a:lnTo>
                  <a:lnTo>
                    <a:pt x="136" y="53"/>
                  </a:lnTo>
                  <a:lnTo>
                    <a:pt x="136" y="58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6" y="64"/>
                  </a:lnTo>
                  <a:lnTo>
                    <a:pt x="121" y="64"/>
                  </a:lnTo>
                  <a:lnTo>
                    <a:pt x="117" y="62"/>
                  </a:lnTo>
                  <a:lnTo>
                    <a:pt x="112" y="64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9" y="72"/>
                  </a:lnTo>
                  <a:lnTo>
                    <a:pt x="107" y="74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99" y="80"/>
                  </a:lnTo>
                  <a:lnTo>
                    <a:pt x="98" y="77"/>
                  </a:lnTo>
                  <a:lnTo>
                    <a:pt x="93" y="75"/>
                  </a:lnTo>
                  <a:lnTo>
                    <a:pt x="93" y="72"/>
                  </a:lnTo>
                  <a:lnTo>
                    <a:pt x="90" y="70"/>
                  </a:lnTo>
                  <a:lnTo>
                    <a:pt x="84" y="75"/>
                  </a:lnTo>
                  <a:lnTo>
                    <a:pt x="83" y="77"/>
                  </a:lnTo>
                  <a:lnTo>
                    <a:pt x="81" y="80"/>
                  </a:lnTo>
                  <a:lnTo>
                    <a:pt x="74" y="86"/>
                  </a:lnTo>
                  <a:lnTo>
                    <a:pt x="66" y="85"/>
                  </a:lnTo>
                  <a:lnTo>
                    <a:pt x="65" y="83"/>
                  </a:lnTo>
                  <a:lnTo>
                    <a:pt x="63" y="82"/>
                  </a:lnTo>
                  <a:lnTo>
                    <a:pt x="60" y="80"/>
                  </a:lnTo>
                  <a:lnTo>
                    <a:pt x="52" y="75"/>
                  </a:lnTo>
                  <a:lnTo>
                    <a:pt x="50" y="72"/>
                  </a:lnTo>
                  <a:lnTo>
                    <a:pt x="44" y="66"/>
                  </a:lnTo>
                  <a:lnTo>
                    <a:pt x="43" y="61"/>
                  </a:lnTo>
                  <a:lnTo>
                    <a:pt x="41" y="58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32" y="43"/>
                  </a:lnTo>
                  <a:lnTo>
                    <a:pt x="31" y="41"/>
                  </a:lnTo>
                  <a:lnTo>
                    <a:pt x="29" y="38"/>
                  </a:lnTo>
                  <a:lnTo>
                    <a:pt x="28" y="37"/>
                  </a:lnTo>
                  <a:lnTo>
                    <a:pt x="26" y="35"/>
                  </a:lnTo>
                  <a:lnTo>
                    <a:pt x="17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6" y="22"/>
                  </a:lnTo>
                  <a:lnTo>
                    <a:pt x="3" y="22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2" name="Text Box 110"/>
            <p:cNvSpPr txBox="1">
              <a:spLocks noChangeArrowheads="1"/>
            </p:cNvSpPr>
            <p:nvPr/>
          </p:nvSpPr>
          <p:spPr bwMode="auto">
            <a:xfrm>
              <a:off x="2790784" y="5390040"/>
              <a:ext cx="1531399" cy="35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Edo. de México 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6927850" y="3519488"/>
              <a:ext cx="182563" cy="209550"/>
            </a:xfrm>
            <a:custGeom>
              <a:avLst/>
              <a:gdLst>
                <a:gd name="T0" fmla="*/ 2147483647 w 114"/>
                <a:gd name="T1" fmla="*/ 2147483647 h 119"/>
                <a:gd name="T2" fmla="*/ 2147483647 w 114"/>
                <a:gd name="T3" fmla="*/ 2147483647 h 119"/>
                <a:gd name="T4" fmla="*/ 2147483647 w 114"/>
                <a:gd name="T5" fmla="*/ 2147483647 h 119"/>
                <a:gd name="T6" fmla="*/ 2147483647 w 114"/>
                <a:gd name="T7" fmla="*/ 2147483647 h 119"/>
                <a:gd name="T8" fmla="*/ 2147483647 w 114"/>
                <a:gd name="T9" fmla="*/ 2147483647 h 119"/>
                <a:gd name="T10" fmla="*/ 2147483647 w 114"/>
                <a:gd name="T11" fmla="*/ 2147483647 h 119"/>
                <a:gd name="T12" fmla="*/ 2147483647 w 114"/>
                <a:gd name="T13" fmla="*/ 2147483647 h 119"/>
                <a:gd name="T14" fmla="*/ 2147483647 w 114"/>
                <a:gd name="T15" fmla="*/ 2147483647 h 119"/>
                <a:gd name="T16" fmla="*/ 2147483647 w 114"/>
                <a:gd name="T17" fmla="*/ 2147483647 h 119"/>
                <a:gd name="T18" fmla="*/ 2147483647 w 114"/>
                <a:gd name="T19" fmla="*/ 2147483647 h 119"/>
                <a:gd name="T20" fmla="*/ 2147483647 w 114"/>
                <a:gd name="T21" fmla="*/ 2147483647 h 119"/>
                <a:gd name="T22" fmla="*/ 2147483647 w 114"/>
                <a:gd name="T23" fmla="*/ 2147483647 h 119"/>
                <a:gd name="T24" fmla="*/ 2147483647 w 114"/>
                <a:gd name="T25" fmla="*/ 0 h 119"/>
                <a:gd name="T26" fmla="*/ 2147483647 w 114"/>
                <a:gd name="T27" fmla="*/ 2147483647 h 119"/>
                <a:gd name="T28" fmla="*/ 2147483647 w 114"/>
                <a:gd name="T29" fmla="*/ 2147483647 h 119"/>
                <a:gd name="T30" fmla="*/ 2147483647 w 114"/>
                <a:gd name="T31" fmla="*/ 2147483647 h 119"/>
                <a:gd name="T32" fmla="*/ 2147483647 w 114"/>
                <a:gd name="T33" fmla="*/ 2147483647 h 119"/>
                <a:gd name="T34" fmla="*/ 2147483647 w 114"/>
                <a:gd name="T35" fmla="*/ 2147483647 h 119"/>
                <a:gd name="T36" fmla="*/ 2147483647 w 114"/>
                <a:gd name="T37" fmla="*/ 2147483647 h 119"/>
                <a:gd name="T38" fmla="*/ 2147483647 w 114"/>
                <a:gd name="T39" fmla="*/ 2147483647 h 119"/>
                <a:gd name="T40" fmla="*/ 2147483647 w 114"/>
                <a:gd name="T41" fmla="*/ 2147483647 h 119"/>
                <a:gd name="T42" fmla="*/ 2147483647 w 114"/>
                <a:gd name="T43" fmla="*/ 2147483647 h 119"/>
                <a:gd name="T44" fmla="*/ 2147483647 w 114"/>
                <a:gd name="T45" fmla="*/ 2147483647 h 119"/>
                <a:gd name="T46" fmla="*/ 2147483647 w 114"/>
                <a:gd name="T47" fmla="*/ 2147483647 h 119"/>
                <a:gd name="T48" fmla="*/ 2147483647 w 114"/>
                <a:gd name="T49" fmla="*/ 2147483647 h 119"/>
                <a:gd name="T50" fmla="*/ 2147483647 w 114"/>
                <a:gd name="T51" fmla="*/ 2147483647 h 119"/>
                <a:gd name="T52" fmla="*/ 2147483647 w 114"/>
                <a:gd name="T53" fmla="*/ 2147483647 h 119"/>
                <a:gd name="T54" fmla="*/ 2147483647 w 114"/>
                <a:gd name="T55" fmla="*/ 2147483647 h 119"/>
                <a:gd name="T56" fmla="*/ 2147483647 w 114"/>
                <a:gd name="T57" fmla="*/ 2147483647 h 119"/>
                <a:gd name="T58" fmla="*/ 2147483647 w 114"/>
                <a:gd name="T59" fmla="*/ 2147483647 h 119"/>
                <a:gd name="T60" fmla="*/ 2147483647 w 114"/>
                <a:gd name="T61" fmla="*/ 2147483647 h 119"/>
                <a:gd name="T62" fmla="*/ 2147483647 w 114"/>
                <a:gd name="T63" fmla="*/ 2147483647 h 119"/>
                <a:gd name="T64" fmla="*/ 2147483647 w 114"/>
                <a:gd name="T65" fmla="*/ 2147483647 h 119"/>
                <a:gd name="T66" fmla="*/ 2147483647 w 114"/>
                <a:gd name="T67" fmla="*/ 2147483647 h 119"/>
                <a:gd name="T68" fmla="*/ 2147483647 w 114"/>
                <a:gd name="T69" fmla="*/ 2147483647 h 119"/>
                <a:gd name="T70" fmla="*/ 2147483647 w 114"/>
                <a:gd name="T71" fmla="*/ 2147483647 h 119"/>
                <a:gd name="T72" fmla="*/ 2147483647 w 114"/>
                <a:gd name="T73" fmla="*/ 2147483647 h 119"/>
                <a:gd name="T74" fmla="*/ 2147483647 w 114"/>
                <a:gd name="T75" fmla="*/ 2147483647 h 119"/>
                <a:gd name="T76" fmla="*/ 2147483647 w 114"/>
                <a:gd name="T77" fmla="*/ 2147483647 h 119"/>
                <a:gd name="T78" fmla="*/ 2147483647 w 114"/>
                <a:gd name="T79" fmla="*/ 2147483647 h 119"/>
                <a:gd name="T80" fmla="*/ 2147483647 w 114"/>
                <a:gd name="T81" fmla="*/ 2147483647 h 119"/>
                <a:gd name="T82" fmla="*/ 2147483647 w 114"/>
                <a:gd name="T83" fmla="*/ 2147483647 h 119"/>
                <a:gd name="T84" fmla="*/ 2147483647 w 114"/>
                <a:gd name="T85" fmla="*/ 2147483647 h 119"/>
                <a:gd name="T86" fmla="*/ 2147483647 w 114"/>
                <a:gd name="T87" fmla="*/ 2147483647 h 119"/>
                <a:gd name="T88" fmla="*/ 2147483647 w 114"/>
                <a:gd name="T89" fmla="*/ 2147483647 h 119"/>
                <a:gd name="T90" fmla="*/ 2147483647 w 114"/>
                <a:gd name="T91" fmla="*/ 2147483647 h 119"/>
                <a:gd name="T92" fmla="*/ 2147483647 w 114"/>
                <a:gd name="T93" fmla="*/ 2147483647 h 119"/>
                <a:gd name="T94" fmla="*/ 2147483647 w 114"/>
                <a:gd name="T95" fmla="*/ 2147483647 h 119"/>
                <a:gd name="T96" fmla="*/ 2147483647 w 114"/>
                <a:gd name="T97" fmla="*/ 2147483647 h 119"/>
                <a:gd name="T98" fmla="*/ 2147483647 w 114"/>
                <a:gd name="T99" fmla="*/ 2147483647 h 119"/>
                <a:gd name="T100" fmla="*/ 0 w 114"/>
                <a:gd name="T101" fmla="*/ 2147483647 h 1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4"/>
                <a:gd name="T154" fmla="*/ 0 h 119"/>
                <a:gd name="T155" fmla="*/ 114 w 114"/>
                <a:gd name="T156" fmla="*/ 119 h 1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4" h="119">
                  <a:moveTo>
                    <a:pt x="0" y="61"/>
                  </a:moveTo>
                  <a:lnTo>
                    <a:pt x="1" y="58"/>
                  </a:lnTo>
                  <a:lnTo>
                    <a:pt x="3" y="58"/>
                  </a:lnTo>
                  <a:lnTo>
                    <a:pt x="6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3" y="31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4" y="12"/>
                  </a:lnTo>
                  <a:lnTo>
                    <a:pt x="35" y="12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5" y="8"/>
                  </a:lnTo>
                  <a:lnTo>
                    <a:pt x="56" y="10"/>
                  </a:lnTo>
                  <a:lnTo>
                    <a:pt x="59" y="10"/>
                  </a:lnTo>
                  <a:lnTo>
                    <a:pt x="62" y="12"/>
                  </a:lnTo>
                  <a:lnTo>
                    <a:pt x="65" y="10"/>
                  </a:lnTo>
                  <a:lnTo>
                    <a:pt x="72" y="4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1" y="4"/>
                  </a:lnTo>
                  <a:lnTo>
                    <a:pt x="83" y="5"/>
                  </a:lnTo>
                  <a:lnTo>
                    <a:pt x="83" y="10"/>
                  </a:lnTo>
                  <a:lnTo>
                    <a:pt x="83" y="13"/>
                  </a:lnTo>
                  <a:lnTo>
                    <a:pt x="86" y="21"/>
                  </a:lnTo>
                  <a:lnTo>
                    <a:pt x="89" y="24"/>
                  </a:lnTo>
                  <a:lnTo>
                    <a:pt x="89" y="28"/>
                  </a:lnTo>
                  <a:lnTo>
                    <a:pt x="90" y="32"/>
                  </a:lnTo>
                  <a:lnTo>
                    <a:pt x="96" y="34"/>
                  </a:lnTo>
                  <a:lnTo>
                    <a:pt x="101" y="34"/>
                  </a:lnTo>
                  <a:lnTo>
                    <a:pt x="102" y="34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10" y="32"/>
                  </a:lnTo>
                  <a:lnTo>
                    <a:pt x="111" y="28"/>
                  </a:lnTo>
                  <a:lnTo>
                    <a:pt x="114" y="24"/>
                  </a:lnTo>
                  <a:lnTo>
                    <a:pt x="114" y="32"/>
                  </a:lnTo>
                  <a:lnTo>
                    <a:pt x="114" y="39"/>
                  </a:lnTo>
                  <a:lnTo>
                    <a:pt x="113" y="42"/>
                  </a:lnTo>
                  <a:lnTo>
                    <a:pt x="110" y="44"/>
                  </a:lnTo>
                  <a:lnTo>
                    <a:pt x="111" y="45"/>
                  </a:lnTo>
                  <a:lnTo>
                    <a:pt x="111" y="48"/>
                  </a:lnTo>
                  <a:lnTo>
                    <a:pt x="105" y="53"/>
                  </a:lnTo>
                  <a:lnTo>
                    <a:pt x="104" y="61"/>
                  </a:lnTo>
                  <a:lnTo>
                    <a:pt x="105" y="63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11" y="69"/>
                  </a:lnTo>
                  <a:lnTo>
                    <a:pt x="113" y="69"/>
                  </a:lnTo>
                  <a:lnTo>
                    <a:pt x="113" y="72"/>
                  </a:lnTo>
                  <a:lnTo>
                    <a:pt x="113" y="76"/>
                  </a:lnTo>
                  <a:lnTo>
                    <a:pt x="110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5" y="76"/>
                  </a:lnTo>
                  <a:lnTo>
                    <a:pt x="105" y="77"/>
                  </a:lnTo>
                  <a:lnTo>
                    <a:pt x="104" y="84"/>
                  </a:lnTo>
                  <a:lnTo>
                    <a:pt x="104" y="87"/>
                  </a:lnTo>
                  <a:lnTo>
                    <a:pt x="104" y="90"/>
                  </a:lnTo>
                  <a:lnTo>
                    <a:pt x="104" y="101"/>
                  </a:lnTo>
                  <a:lnTo>
                    <a:pt x="99" y="105"/>
                  </a:lnTo>
                  <a:lnTo>
                    <a:pt x="96" y="103"/>
                  </a:lnTo>
                  <a:lnTo>
                    <a:pt x="93" y="98"/>
                  </a:lnTo>
                  <a:lnTo>
                    <a:pt x="90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4" y="97"/>
                  </a:lnTo>
                  <a:lnTo>
                    <a:pt x="78" y="101"/>
                  </a:lnTo>
                  <a:lnTo>
                    <a:pt x="72" y="103"/>
                  </a:lnTo>
                  <a:lnTo>
                    <a:pt x="71" y="109"/>
                  </a:lnTo>
                  <a:lnTo>
                    <a:pt x="70" y="109"/>
                  </a:lnTo>
                  <a:lnTo>
                    <a:pt x="68" y="111"/>
                  </a:lnTo>
                  <a:lnTo>
                    <a:pt x="64" y="111"/>
                  </a:lnTo>
                  <a:lnTo>
                    <a:pt x="58" y="114"/>
                  </a:lnTo>
                  <a:lnTo>
                    <a:pt x="58" y="116"/>
                  </a:lnTo>
                  <a:lnTo>
                    <a:pt x="55" y="119"/>
                  </a:lnTo>
                  <a:lnTo>
                    <a:pt x="52" y="114"/>
                  </a:lnTo>
                  <a:lnTo>
                    <a:pt x="52" y="113"/>
                  </a:lnTo>
                  <a:lnTo>
                    <a:pt x="50" y="108"/>
                  </a:lnTo>
                  <a:lnTo>
                    <a:pt x="47" y="106"/>
                  </a:lnTo>
                  <a:lnTo>
                    <a:pt x="44" y="100"/>
                  </a:lnTo>
                  <a:lnTo>
                    <a:pt x="43" y="98"/>
                  </a:lnTo>
                  <a:lnTo>
                    <a:pt x="40" y="92"/>
                  </a:lnTo>
                  <a:lnTo>
                    <a:pt x="37" y="88"/>
                  </a:lnTo>
                  <a:lnTo>
                    <a:pt x="35" y="88"/>
                  </a:lnTo>
                  <a:lnTo>
                    <a:pt x="32" y="92"/>
                  </a:lnTo>
                  <a:lnTo>
                    <a:pt x="29" y="97"/>
                  </a:lnTo>
                  <a:lnTo>
                    <a:pt x="21" y="98"/>
                  </a:lnTo>
                  <a:lnTo>
                    <a:pt x="18" y="98"/>
                  </a:lnTo>
                  <a:lnTo>
                    <a:pt x="15" y="95"/>
                  </a:lnTo>
                  <a:lnTo>
                    <a:pt x="12" y="84"/>
                  </a:lnTo>
                  <a:lnTo>
                    <a:pt x="10" y="7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61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4" name="Text Box 112"/>
            <p:cNvSpPr txBox="1">
              <a:spLocks noChangeArrowheads="1"/>
            </p:cNvSpPr>
            <p:nvPr/>
          </p:nvSpPr>
          <p:spPr bwMode="auto">
            <a:xfrm>
              <a:off x="7180263" y="3429000"/>
              <a:ext cx="1082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Morelos 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2571750" y="5072063"/>
              <a:ext cx="203200" cy="215900"/>
            </a:xfrm>
            <a:custGeom>
              <a:avLst/>
              <a:gdLst>
                <a:gd name="T0" fmla="*/ 2147483647 w 443"/>
                <a:gd name="T1" fmla="*/ 2147483647 h 468"/>
                <a:gd name="T2" fmla="*/ 2147483647 w 443"/>
                <a:gd name="T3" fmla="*/ 2147483647 h 468"/>
                <a:gd name="T4" fmla="*/ 2147483647 w 443"/>
                <a:gd name="T5" fmla="*/ 2147483647 h 468"/>
                <a:gd name="T6" fmla="*/ 2147483647 w 443"/>
                <a:gd name="T7" fmla="*/ 2147483647 h 468"/>
                <a:gd name="T8" fmla="*/ 2147483647 w 443"/>
                <a:gd name="T9" fmla="*/ 2147483647 h 468"/>
                <a:gd name="T10" fmla="*/ 2147483647 w 443"/>
                <a:gd name="T11" fmla="*/ 2147483647 h 468"/>
                <a:gd name="T12" fmla="*/ 2147483647 w 443"/>
                <a:gd name="T13" fmla="*/ 2147483647 h 468"/>
                <a:gd name="T14" fmla="*/ 2147483647 w 443"/>
                <a:gd name="T15" fmla="*/ 2147483647 h 468"/>
                <a:gd name="T16" fmla="*/ 2147483647 w 443"/>
                <a:gd name="T17" fmla="*/ 2147483647 h 468"/>
                <a:gd name="T18" fmla="*/ 2147483647 w 443"/>
                <a:gd name="T19" fmla="*/ 2147483647 h 468"/>
                <a:gd name="T20" fmla="*/ 2147483647 w 443"/>
                <a:gd name="T21" fmla="*/ 2147483647 h 468"/>
                <a:gd name="T22" fmla="*/ 2147483647 w 443"/>
                <a:gd name="T23" fmla="*/ 2147483647 h 468"/>
                <a:gd name="T24" fmla="*/ 2147483647 w 443"/>
                <a:gd name="T25" fmla="*/ 2147483647 h 468"/>
                <a:gd name="T26" fmla="*/ 2147483647 w 443"/>
                <a:gd name="T27" fmla="*/ 2147483647 h 468"/>
                <a:gd name="T28" fmla="*/ 2147483647 w 443"/>
                <a:gd name="T29" fmla="*/ 2147483647 h 468"/>
                <a:gd name="T30" fmla="*/ 2147483647 w 443"/>
                <a:gd name="T31" fmla="*/ 2147483647 h 468"/>
                <a:gd name="T32" fmla="*/ 2147483647 w 443"/>
                <a:gd name="T33" fmla="*/ 2147483647 h 468"/>
                <a:gd name="T34" fmla="*/ 2147483647 w 443"/>
                <a:gd name="T35" fmla="*/ 2147483647 h 468"/>
                <a:gd name="T36" fmla="*/ 2147483647 w 443"/>
                <a:gd name="T37" fmla="*/ 2147483647 h 468"/>
                <a:gd name="T38" fmla="*/ 2147483647 w 443"/>
                <a:gd name="T39" fmla="*/ 2147483647 h 468"/>
                <a:gd name="T40" fmla="*/ 2147483647 w 443"/>
                <a:gd name="T41" fmla="*/ 2147483647 h 468"/>
                <a:gd name="T42" fmla="*/ 2147483647 w 443"/>
                <a:gd name="T43" fmla="*/ 2147483647 h 468"/>
                <a:gd name="T44" fmla="*/ 2147483647 w 443"/>
                <a:gd name="T45" fmla="*/ 2147483647 h 468"/>
                <a:gd name="T46" fmla="*/ 2147483647 w 443"/>
                <a:gd name="T47" fmla="*/ 2147483647 h 468"/>
                <a:gd name="T48" fmla="*/ 2147483647 w 443"/>
                <a:gd name="T49" fmla="*/ 2147483647 h 468"/>
                <a:gd name="T50" fmla="*/ 2147483647 w 443"/>
                <a:gd name="T51" fmla="*/ 2147483647 h 468"/>
                <a:gd name="T52" fmla="*/ 2147483647 w 443"/>
                <a:gd name="T53" fmla="*/ 2147483647 h 468"/>
                <a:gd name="T54" fmla="*/ 2147483647 w 443"/>
                <a:gd name="T55" fmla="*/ 2147483647 h 468"/>
                <a:gd name="T56" fmla="*/ 2147483647 w 443"/>
                <a:gd name="T57" fmla="*/ 2147483647 h 468"/>
                <a:gd name="T58" fmla="*/ 2147483647 w 443"/>
                <a:gd name="T59" fmla="*/ 2147483647 h 468"/>
                <a:gd name="T60" fmla="*/ 2147483647 w 443"/>
                <a:gd name="T61" fmla="*/ 2147483647 h 468"/>
                <a:gd name="T62" fmla="*/ 2147483647 w 443"/>
                <a:gd name="T63" fmla="*/ 2147483647 h 468"/>
                <a:gd name="T64" fmla="*/ 2147483647 w 443"/>
                <a:gd name="T65" fmla="*/ 2147483647 h 468"/>
                <a:gd name="T66" fmla="*/ 2147483647 w 443"/>
                <a:gd name="T67" fmla="*/ 2147483647 h 468"/>
                <a:gd name="T68" fmla="*/ 0 w 443"/>
                <a:gd name="T69" fmla="*/ 2147483647 h 468"/>
                <a:gd name="T70" fmla="*/ 2147483647 w 443"/>
                <a:gd name="T71" fmla="*/ 2147483647 h 468"/>
                <a:gd name="T72" fmla="*/ 2147483647 w 443"/>
                <a:gd name="T73" fmla="*/ 2147483647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3"/>
                <a:gd name="T112" fmla="*/ 0 h 468"/>
                <a:gd name="T113" fmla="*/ 443 w 443"/>
                <a:gd name="T114" fmla="*/ 468 h 4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3" h="468">
                  <a:moveTo>
                    <a:pt x="37" y="418"/>
                  </a:moveTo>
                  <a:lnTo>
                    <a:pt x="38" y="428"/>
                  </a:lnTo>
                  <a:lnTo>
                    <a:pt x="43" y="428"/>
                  </a:lnTo>
                  <a:lnTo>
                    <a:pt x="44" y="436"/>
                  </a:lnTo>
                  <a:lnTo>
                    <a:pt x="49" y="438"/>
                  </a:lnTo>
                  <a:lnTo>
                    <a:pt x="53" y="438"/>
                  </a:lnTo>
                  <a:lnTo>
                    <a:pt x="55" y="438"/>
                  </a:lnTo>
                  <a:lnTo>
                    <a:pt x="56" y="441"/>
                  </a:lnTo>
                  <a:lnTo>
                    <a:pt x="60" y="442"/>
                  </a:lnTo>
                  <a:lnTo>
                    <a:pt x="62" y="441"/>
                  </a:lnTo>
                  <a:lnTo>
                    <a:pt x="65" y="442"/>
                  </a:lnTo>
                  <a:lnTo>
                    <a:pt x="66" y="447"/>
                  </a:lnTo>
                  <a:lnTo>
                    <a:pt x="75" y="454"/>
                  </a:lnTo>
                  <a:lnTo>
                    <a:pt x="77" y="457"/>
                  </a:lnTo>
                  <a:lnTo>
                    <a:pt x="78" y="458"/>
                  </a:lnTo>
                  <a:lnTo>
                    <a:pt x="106" y="458"/>
                  </a:lnTo>
                  <a:lnTo>
                    <a:pt x="111" y="458"/>
                  </a:lnTo>
                  <a:lnTo>
                    <a:pt x="111" y="454"/>
                  </a:lnTo>
                  <a:lnTo>
                    <a:pt x="118" y="452"/>
                  </a:lnTo>
                  <a:lnTo>
                    <a:pt x="117" y="438"/>
                  </a:lnTo>
                  <a:lnTo>
                    <a:pt x="121" y="430"/>
                  </a:lnTo>
                  <a:lnTo>
                    <a:pt x="127" y="428"/>
                  </a:lnTo>
                  <a:lnTo>
                    <a:pt x="138" y="430"/>
                  </a:lnTo>
                  <a:lnTo>
                    <a:pt x="144" y="433"/>
                  </a:lnTo>
                  <a:lnTo>
                    <a:pt x="151" y="433"/>
                  </a:lnTo>
                  <a:lnTo>
                    <a:pt x="173" y="447"/>
                  </a:lnTo>
                  <a:lnTo>
                    <a:pt x="197" y="447"/>
                  </a:lnTo>
                  <a:lnTo>
                    <a:pt x="200" y="468"/>
                  </a:lnTo>
                  <a:lnTo>
                    <a:pt x="261" y="463"/>
                  </a:lnTo>
                  <a:lnTo>
                    <a:pt x="418" y="452"/>
                  </a:lnTo>
                  <a:lnTo>
                    <a:pt x="443" y="450"/>
                  </a:lnTo>
                  <a:lnTo>
                    <a:pt x="442" y="430"/>
                  </a:lnTo>
                  <a:lnTo>
                    <a:pt x="432" y="274"/>
                  </a:lnTo>
                  <a:lnTo>
                    <a:pt x="429" y="234"/>
                  </a:lnTo>
                  <a:lnTo>
                    <a:pt x="325" y="83"/>
                  </a:lnTo>
                  <a:lnTo>
                    <a:pt x="304" y="56"/>
                  </a:lnTo>
                  <a:lnTo>
                    <a:pt x="299" y="63"/>
                  </a:lnTo>
                  <a:lnTo>
                    <a:pt x="288" y="58"/>
                  </a:lnTo>
                  <a:lnTo>
                    <a:pt x="283" y="56"/>
                  </a:lnTo>
                  <a:lnTo>
                    <a:pt x="276" y="53"/>
                  </a:lnTo>
                  <a:lnTo>
                    <a:pt x="264" y="55"/>
                  </a:lnTo>
                  <a:lnTo>
                    <a:pt x="261" y="2"/>
                  </a:lnTo>
                  <a:lnTo>
                    <a:pt x="258" y="0"/>
                  </a:lnTo>
                  <a:lnTo>
                    <a:pt x="250" y="18"/>
                  </a:lnTo>
                  <a:lnTo>
                    <a:pt x="245" y="56"/>
                  </a:lnTo>
                  <a:lnTo>
                    <a:pt x="250" y="128"/>
                  </a:lnTo>
                  <a:lnTo>
                    <a:pt x="253" y="143"/>
                  </a:lnTo>
                  <a:lnTo>
                    <a:pt x="253" y="148"/>
                  </a:lnTo>
                  <a:lnTo>
                    <a:pt x="246" y="154"/>
                  </a:lnTo>
                  <a:lnTo>
                    <a:pt x="240" y="157"/>
                  </a:lnTo>
                  <a:lnTo>
                    <a:pt x="231" y="168"/>
                  </a:lnTo>
                  <a:lnTo>
                    <a:pt x="227" y="170"/>
                  </a:lnTo>
                  <a:lnTo>
                    <a:pt x="225" y="173"/>
                  </a:lnTo>
                  <a:lnTo>
                    <a:pt x="224" y="200"/>
                  </a:lnTo>
                  <a:lnTo>
                    <a:pt x="224" y="216"/>
                  </a:lnTo>
                  <a:lnTo>
                    <a:pt x="222" y="228"/>
                  </a:lnTo>
                  <a:lnTo>
                    <a:pt x="218" y="240"/>
                  </a:lnTo>
                  <a:lnTo>
                    <a:pt x="210" y="250"/>
                  </a:lnTo>
                  <a:lnTo>
                    <a:pt x="202" y="261"/>
                  </a:lnTo>
                  <a:lnTo>
                    <a:pt x="126" y="322"/>
                  </a:lnTo>
                  <a:lnTo>
                    <a:pt x="123" y="325"/>
                  </a:lnTo>
                  <a:lnTo>
                    <a:pt x="111" y="330"/>
                  </a:lnTo>
                  <a:lnTo>
                    <a:pt x="109" y="332"/>
                  </a:lnTo>
                  <a:lnTo>
                    <a:pt x="104" y="332"/>
                  </a:lnTo>
                  <a:lnTo>
                    <a:pt x="104" y="333"/>
                  </a:lnTo>
                  <a:lnTo>
                    <a:pt x="95" y="340"/>
                  </a:lnTo>
                  <a:lnTo>
                    <a:pt x="93" y="338"/>
                  </a:lnTo>
                  <a:lnTo>
                    <a:pt x="89" y="341"/>
                  </a:lnTo>
                  <a:lnTo>
                    <a:pt x="83" y="343"/>
                  </a:lnTo>
                  <a:lnTo>
                    <a:pt x="0" y="353"/>
                  </a:lnTo>
                  <a:lnTo>
                    <a:pt x="14" y="375"/>
                  </a:lnTo>
                  <a:lnTo>
                    <a:pt x="35" y="380"/>
                  </a:lnTo>
                  <a:lnTo>
                    <a:pt x="37" y="402"/>
                  </a:lnTo>
                  <a:lnTo>
                    <a:pt x="37" y="418"/>
                  </a:lnTo>
                  <a:close/>
                </a:path>
              </a:pathLst>
            </a:custGeom>
            <a:solidFill>
              <a:srgbClr val="FFC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2772043" y="5018558"/>
              <a:ext cx="1082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Campeche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6929438" y="3857625"/>
              <a:ext cx="203200" cy="265113"/>
            </a:xfrm>
            <a:custGeom>
              <a:avLst/>
              <a:gdLst>
                <a:gd name="T0" fmla="*/ 2147483647 w 292"/>
                <a:gd name="T1" fmla="*/ 2147483647 h 583"/>
                <a:gd name="T2" fmla="*/ 2147483647 w 292"/>
                <a:gd name="T3" fmla="*/ 2147483647 h 583"/>
                <a:gd name="T4" fmla="*/ 2147483647 w 292"/>
                <a:gd name="T5" fmla="*/ 2147483647 h 583"/>
                <a:gd name="T6" fmla="*/ 2147483647 w 292"/>
                <a:gd name="T7" fmla="*/ 2147483647 h 583"/>
                <a:gd name="T8" fmla="*/ 2147483647 w 292"/>
                <a:gd name="T9" fmla="*/ 2147483647 h 583"/>
                <a:gd name="T10" fmla="*/ 2147483647 w 292"/>
                <a:gd name="T11" fmla="*/ 2147483647 h 583"/>
                <a:gd name="T12" fmla="*/ 2147483647 w 292"/>
                <a:gd name="T13" fmla="*/ 2147483647 h 583"/>
                <a:gd name="T14" fmla="*/ 2147483647 w 292"/>
                <a:gd name="T15" fmla="*/ 2147483647 h 583"/>
                <a:gd name="T16" fmla="*/ 2147483647 w 292"/>
                <a:gd name="T17" fmla="*/ 2147483647 h 583"/>
                <a:gd name="T18" fmla="*/ 2147483647 w 292"/>
                <a:gd name="T19" fmla="*/ 2147483647 h 583"/>
                <a:gd name="T20" fmla="*/ 2147483647 w 292"/>
                <a:gd name="T21" fmla="*/ 2147483647 h 583"/>
                <a:gd name="T22" fmla="*/ 2147483647 w 292"/>
                <a:gd name="T23" fmla="*/ 2147483647 h 583"/>
                <a:gd name="T24" fmla="*/ 2147483647 w 292"/>
                <a:gd name="T25" fmla="*/ 2147483647 h 583"/>
                <a:gd name="T26" fmla="*/ 2147483647 w 292"/>
                <a:gd name="T27" fmla="*/ 2147483647 h 583"/>
                <a:gd name="T28" fmla="*/ 2147483647 w 292"/>
                <a:gd name="T29" fmla="*/ 2147483647 h 583"/>
                <a:gd name="T30" fmla="*/ 2147483647 w 292"/>
                <a:gd name="T31" fmla="*/ 2147483647 h 583"/>
                <a:gd name="T32" fmla="*/ 2147483647 w 292"/>
                <a:gd name="T33" fmla="*/ 2147483647 h 583"/>
                <a:gd name="T34" fmla="*/ 2147483647 w 292"/>
                <a:gd name="T35" fmla="*/ 2147483647 h 583"/>
                <a:gd name="T36" fmla="*/ 2147483647 w 292"/>
                <a:gd name="T37" fmla="*/ 2147483647 h 583"/>
                <a:gd name="T38" fmla="*/ 2147483647 w 292"/>
                <a:gd name="T39" fmla="*/ 2147483647 h 583"/>
                <a:gd name="T40" fmla="*/ 2147483647 w 292"/>
                <a:gd name="T41" fmla="*/ 2147483647 h 583"/>
                <a:gd name="T42" fmla="*/ 2147483647 w 292"/>
                <a:gd name="T43" fmla="*/ 2147483647 h 583"/>
                <a:gd name="T44" fmla="*/ 2147483647 w 292"/>
                <a:gd name="T45" fmla="*/ 2147483647 h 583"/>
                <a:gd name="T46" fmla="*/ 2147483647 w 292"/>
                <a:gd name="T47" fmla="*/ 2147483647 h 583"/>
                <a:gd name="T48" fmla="*/ 2147483647 w 292"/>
                <a:gd name="T49" fmla="*/ 2147483647 h 583"/>
                <a:gd name="T50" fmla="*/ 2147483647 w 292"/>
                <a:gd name="T51" fmla="*/ 2147483647 h 583"/>
                <a:gd name="T52" fmla="*/ 2147483647 w 292"/>
                <a:gd name="T53" fmla="*/ 2147483647 h 583"/>
                <a:gd name="T54" fmla="*/ 2147483647 w 292"/>
                <a:gd name="T55" fmla="*/ 2147483647 h 583"/>
                <a:gd name="T56" fmla="*/ 2147483647 w 292"/>
                <a:gd name="T57" fmla="*/ 2147483647 h 583"/>
                <a:gd name="T58" fmla="*/ 2147483647 w 292"/>
                <a:gd name="T59" fmla="*/ 2147483647 h 583"/>
                <a:gd name="T60" fmla="*/ 2147483647 w 292"/>
                <a:gd name="T61" fmla="*/ 2147483647 h 583"/>
                <a:gd name="T62" fmla="*/ 2147483647 w 292"/>
                <a:gd name="T63" fmla="*/ 2147483647 h 583"/>
                <a:gd name="T64" fmla="*/ 2147483647 w 292"/>
                <a:gd name="T65" fmla="*/ 2147483647 h 583"/>
                <a:gd name="T66" fmla="*/ 2147483647 w 292"/>
                <a:gd name="T67" fmla="*/ 2147483647 h 583"/>
                <a:gd name="T68" fmla="*/ 2147483647 w 292"/>
                <a:gd name="T69" fmla="*/ 2147483647 h 583"/>
                <a:gd name="T70" fmla="*/ 2147483647 w 292"/>
                <a:gd name="T71" fmla="*/ 2147483647 h 583"/>
                <a:gd name="T72" fmla="*/ 2147483647 w 292"/>
                <a:gd name="T73" fmla="*/ 2147483647 h 583"/>
                <a:gd name="T74" fmla="*/ 2147483647 w 292"/>
                <a:gd name="T75" fmla="*/ 2147483647 h 583"/>
                <a:gd name="T76" fmla="*/ 2147483647 w 292"/>
                <a:gd name="T77" fmla="*/ 2147483647 h 583"/>
                <a:gd name="T78" fmla="*/ 2147483647 w 292"/>
                <a:gd name="T79" fmla="*/ 2147483647 h 583"/>
                <a:gd name="T80" fmla="*/ 2147483647 w 292"/>
                <a:gd name="T81" fmla="*/ 2147483647 h 583"/>
                <a:gd name="T82" fmla="*/ 2147483647 w 292"/>
                <a:gd name="T83" fmla="*/ 2147483647 h 583"/>
                <a:gd name="T84" fmla="*/ 2147483647 w 292"/>
                <a:gd name="T85" fmla="*/ 2147483647 h 583"/>
                <a:gd name="T86" fmla="*/ 2147483647 w 292"/>
                <a:gd name="T87" fmla="*/ 2147483647 h 583"/>
                <a:gd name="T88" fmla="*/ 2147483647 w 292"/>
                <a:gd name="T89" fmla="*/ 2147483647 h 583"/>
                <a:gd name="T90" fmla="*/ 2147483647 w 292"/>
                <a:gd name="T91" fmla="*/ 2147483647 h 583"/>
                <a:gd name="T92" fmla="*/ 2147483647 w 292"/>
                <a:gd name="T93" fmla="*/ 2147483647 h 583"/>
                <a:gd name="T94" fmla="*/ 2147483647 w 292"/>
                <a:gd name="T95" fmla="*/ 2147483647 h 583"/>
                <a:gd name="T96" fmla="*/ 2147483647 w 292"/>
                <a:gd name="T97" fmla="*/ 2147483647 h 583"/>
                <a:gd name="T98" fmla="*/ 2147483647 w 292"/>
                <a:gd name="T99" fmla="*/ 2147483647 h 583"/>
                <a:gd name="T100" fmla="*/ 2147483647 w 292"/>
                <a:gd name="T101" fmla="*/ 2147483647 h 583"/>
                <a:gd name="T102" fmla="*/ 2147483647 w 292"/>
                <a:gd name="T103" fmla="*/ 2147483647 h 583"/>
                <a:gd name="T104" fmla="*/ 2147483647 w 292"/>
                <a:gd name="T105" fmla="*/ 2147483647 h 583"/>
                <a:gd name="T106" fmla="*/ 2147483647 w 292"/>
                <a:gd name="T107" fmla="*/ 2147483647 h 583"/>
                <a:gd name="T108" fmla="*/ 2147483647 w 292"/>
                <a:gd name="T109" fmla="*/ 2147483647 h 583"/>
                <a:gd name="T110" fmla="*/ 2147483647 w 292"/>
                <a:gd name="T111" fmla="*/ 2147483647 h 5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583"/>
                <a:gd name="T170" fmla="*/ 292 w 292"/>
                <a:gd name="T171" fmla="*/ 583 h 5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583">
                  <a:moveTo>
                    <a:pt x="0" y="378"/>
                  </a:moveTo>
                  <a:lnTo>
                    <a:pt x="3" y="418"/>
                  </a:lnTo>
                  <a:lnTo>
                    <a:pt x="13" y="574"/>
                  </a:lnTo>
                  <a:lnTo>
                    <a:pt x="14" y="574"/>
                  </a:lnTo>
                  <a:lnTo>
                    <a:pt x="16" y="570"/>
                  </a:lnTo>
                  <a:lnTo>
                    <a:pt x="19" y="570"/>
                  </a:lnTo>
                  <a:lnTo>
                    <a:pt x="20" y="567"/>
                  </a:lnTo>
                  <a:lnTo>
                    <a:pt x="28" y="564"/>
                  </a:lnTo>
                  <a:lnTo>
                    <a:pt x="29" y="564"/>
                  </a:lnTo>
                  <a:lnTo>
                    <a:pt x="32" y="567"/>
                  </a:lnTo>
                  <a:lnTo>
                    <a:pt x="35" y="572"/>
                  </a:lnTo>
                  <a:lnTo>
                    <a:pt x="37" y="570"/>
                  </a:lnTo>
                  <a:lnTo>
                    <a:pt x="37" y="572"/>
                  </a:lnTo>
                  <a:lnTo>
                    <a:pt x="41" y="570"/>
                  </a:lnTo>
                  <a:lnTo>
                    <a:pt x="44" y="575"/>
                  </a:lnTo>
                  <a:lnTo>
                    <a:pt x="49" y="577"/>
                  </a:lnTo>
                  <a:lnTo>
                    <a:pt x="55" y="583"/>
                  </a:lnTo>
                  <a:lnTo>
                    <a:pt x="53" y="575"/>
                  </a:lnTo>
                  <a:lnTo>
                    <a:pt x="55" y="572"/>
                  </a:lnTo>
                  <a:lnTo>
                    <a:pt x="58" y="570"/>
                  </a:lnTo>
                  <a:lnTo>
                    <a:pt x="59" y="567"/>
                  </a:lnTo>
                  <a:lnTo>
                    <a:pt x="62" y="566"/>
                  </a:lnTo>
                  <a:lnTo>
                    <a:pt x="62" y="564"/>
                  </a:lnTo>
                  <a:lnTo>
                    <a:pt x="63" y="561"/>
                  </a:lnTo>
                  <a:lnTo>
                    <a:pt x="63" y="558"/>
                  </a:lnTo>
                  <a:lnTo>
                    <a:pt x="66" y="554"/>
                  </a:lnTo>
                  <a:lnTo>
                    <a:pt x="71" y="553"/>
                  </a:lnTo>
                  <a:lnTo>
                    <a:pt x="72" y="550"/>
                  </a:lnTo>
                  <a:lnTo>
                    <a:pt x="72" y="546"/>
                  </a:lnTo>
                  <a:lnTo>
                    <a:pt x="75" y="540"/>
                  </a:lnTo>
                  <a:lnTo>
                    <a:pt x="77" y="535"/>
                  </a:lnTo>
                  <a:lnTo>
                    <a:pt x="80" y="529"/>
                  </a:lnTo>
                  <a:lnTo>
                    <a:pt x="81" y="527"/>
                  </a:lnTo>
                  <a:lnTo>
                    <a:pt x="83" y="525"/>
                  </a:lnTo>
                  <a:lnTo>
                    <a:pt x="83" y="516"/>
                  </a:lnTo>
                  <a:lnTo>
                    <a:pt x="89" y="506"/>
                  </a:lnTo>
                  <a:lnTo>
                    <a:pt x="89" y="505"/>
                  </a:lnTo>
                  <a:lnTo>
                    <a:pt x="90" y="498"/>
                  </a:lnTo>
                  <a:lnTo>
                    <a:pt x="92" y="490"/>
                  </a:lnTo>
                  <a:lnTo>
                    <a:pt x="96" y="485"/>
                  </a:lnTo>
                  <a:lnTo>
                    <a:pt x="99" y="485"/>
                  </a:lnTo>
                  <a:lnTo>
                    <a:pt x="101" y="487"/>
                  </a:lnTo>
                  <a:lnTo>
                    <a:pt x="107" y="484"/>
                  </a:lnTo>
                  <a:lnTo>
                    <a:pt x="109" y="485"/>
                  </a:lnTo>
                  <a:lnTo>
                    <a:pt x="115" y="484"/>
                  </a:lnTo>
                  <a:lnTo>
                    <a:pt x="118" y="484"/>
                  </a:lnTo>
                  <a:lnTo>
                    <a:pt x="121" y="484"/>
                  </a:lnTo>
                  <a:lnTo>
                    <a:pt x="124" y="479"/>
                  </a:lnTo>
                  <a:lnTo>
                    <a:pt x="124" y="477"/>
                  </a:lnTo>
                  <a:lnTo>
                    <a:pt x="129" y="468"/>
                  </a:lnTo>
                  <a:lnTo>
                    <a:pt x="129" y="466"/>
                  </a:lnTo>
                  <a:lnTo>
                    <a:pt x="130" y="465"/>
                  </a:lnTo>
                  <a:lnTo>
                    <a:pt x="132" y="461"/>
                  </a:lnTo>
                  <a:lnTo>
                    <a:pt x="133" y="458"/>
                  </a:lnTo>
                  <a:lnTo>
                    <a:pt x="135" y="453"/>
                  </a:lnTo>
                  <a:lnTo>
                    <a:pt x="138" y="452"/>
                  </a:lnTo>
                  <a:lnTo>
                    <a:pt x="139" y="449"/>
                  </a:lnTo>
                  <a:lnTo>
                    <a:pt x="141" y="447"/>
                  </a:lnTo>
                  <a:lnTo>
                    <a:pt x="139" y="445"/>
                  </a:lnTo>
                  <a:lnTo>
                    <a:pt x="141" y="442"/>
                  </a:lnTo>
                  <a:lnTo>
                    <a:pt x="141" y="439"/>
                  </a:lnTo>
                  <a:lnTo>
                    <a:pt x="144" y="434"/>
                  </a:lnTo>
                  <a:lnTo>
                    <a:pt x="142" y="433"/>
                  </a:lnTo>
                  <a:lnTo>
                    <a:pt x="144" y="431"/>
                  </a:lnTo>
                  <a:lnTo>
                    <a:pt x="147" y="429"/>
                  </a:lnTo>
                  <a:lnTo>
                    <a:pt x="147" y="425"/>
                  </a:lnTo>
                  <a:lnTo>
                    <a:pt x="150" y="425"/>
                  </a:lnTo>
                  <a:lnTo>
                    <a:pt x="151" y="426"/>
                  </a:lnTo>
                  <a:lnTo>
                    <a:pt x="151" y="431"/>
                  </a:lnTo>
                  <a:lnTo>
                    <a:pt x="153" y="431"/>
                  </a:lnTo>
                  <a:lnTo>
                    <a:pt x="156" y="436"/>
                  </a:lnTo>
                  <a:lnTo>
                    <a:pt x="156" y="439"/>
                  </a:lnTo>
                  <a:lnTo>
                    <a:pt x="156" y="442"/>
                  </a:lnTo>
                  <a:lnTo>
                    <a:pt x="156" y="447"/>
                  </a:lnTo>
                  <a:lnTo>
                    <a:pt x="157" y="450"/>
                  </a:lnTo>
                  <a:lnTo>
                    <a:pt x="156" y="458"/>
                  </a:lnTo>
                  <a:lnTo>
                    <a:pt x="153" y="461"/>
                  </a:lnTo>
                  <a:lnTo>
                    <a:pt x="153" y="465"/>
                  </a:lnTo>
                  <a:lnTo>
                    <a:pt x="153" y="466"/>
                  </a:lnTo>
                  <a:lnTo>
                    <a:pt x="153" y="468"/>
                  </a:lnTo>
                  <a:lnTo>
                    <a:pt x="153" y="471"/>
                  </a:lnTo>
                  <a:lnTo>
                    <a:pt x="151" y="473"/>
                  </a:lnTo>
                  <a:lnTo>
                    <a:pt x="148" y="474"/>
                  </a:lnTo>
                  <a:lnTo>
                    <a:pt x="148" y="476"/>
                  </a:lnTo>
                  <a:lnTo>
                    <a:pt x="150" y="477"/>
                  </a:lnTo>
                  <a:lnTo>
                    <a:pt x="150" y="481"/>
                  </a:lnTo>
                  <a:lnTo>
                    <a:pt x="151" y="482"/>
                  </a:lnTo>
                  <a:lnTo>
                    <a:pt x="163" y="485"/>
                  </a:lnTo>
                  <a:lnTo>
                    <a:pt x="167" y="487"/>
                  </a:lnTo>
                  <a:lnTo>
                    <a:pt x="169" y="489"/>
                  </a:lnTo>
                  <a:lnTo>
                    <a:pt x="167" y="492"/>
                  </a:lnTo>
                  <a:lnTo>
                    <a:pt x="167" y="493"/>
                  </a:lnTo>
                  <a:lnTo>
                    <a:pt x="169" y="495"/>
                  </a:lnTo>
                  <a:lnTo>
                    <a:pt x="170" y="495"/>
                  </a:lnTo>
                  <a:lnTo>
                    <a:pt x="172" y="495"/>
                  </a:lnTo>
                  <a:lnTo>
                    <a:pt x="173" y="497"/>
                  </a:lnTo>
                  <a:lnTo>
                    <a:pt x="173" y="498"/>
                  </a:lnTo>
                  <a:lnTo>
                    <a:pt x="176" y="500"/>
                  </a:lnTo>
                  <a:lnTo>
                    <a:pt x="176" y="503"/>
                  </a:lnTo>
                  <a:lnTo>
                    <a:pt x="175" y="508"/>
                  </a:lnTo>
                  <a:lnTo>
                    <a:pt x="175" y="506"/>
                  </a:lnTo>
                  <a:lnTo>
                    <a:pt x="173" y="508"/>
                  </a:lnTo>
                  <a:lnTo>
                    <a:pt x="175" y="511"/>
                  </a:lnTo>
                  <a:lnTo>
                    <a:pt x="176" y="511"/>
                  </a:lnTo>
                  <a:lnTo>
                    <a:pt x="178" y="516"/>
                  </a:lnTo>
                  <a:lnTo>
                    <a:pt x="176" y="517"/>
                  </a:lnTo>
                  <a:lnTo>
                    <a:pt x="176" y="521"/>
                  </a:lnTo>
                  <a:lnTo>
                    <a:pt x="179" y="522"/>
                  </a:lnTo>
                  <a:lnTo>
                    <a:pt x="179" y="521"/>
                  </a:lnTo>
                  <a:lnTo>
                    <a:pt x="179" y="519"/>
                  </a:lnTo>
                  <a:lnTo>
                    <a:pt x="181" y="517"/>
                  </a:lnTo>
                  <a:lnTo>
                    <a:pt x="181" y="521"/>
                  </a:lnTo>
                  <a:lnTo>
                    <a:pt x="182" y="522"/>
                  </a:lnTo>
                  <a:lnTo>
                    <a:pt x="184" y="525"/>
                  </a:lnTo>
                  <a:lnTo>
                    <a:pt x="184" y="519"/>
                  </a:lnTo>
                  <a:lnTo>
                    <a:pt x="184" y="508"/>
                  </a:lnTo>
                  <a:lnTo>
                    <a:pt x="185" y="501"/>
                  </a:lnTo>
                  <a:lnTo>
                    <a:pt x="187" y="500"/>
                  </a:lnTo>
                  <a:lnTo>
                    <a:pt x="188" y="497"/>
                  </a:lnTo>
                  <a:lnTo>
                    <a:pt x="191" y="489"/>
                  </a:lnTo>
                  <a:lnTo>
                    <a:pt x="193" y="484"/>
                  </a:lnTo>
                  <a:lnTo>
                    <a:pt x="191" y="484"/>
                  </a:lnTo>
                  <a:lnTo>
                    <a:pt x="191" y="474"/>
                  </a:lnTo>
                  <a:lnTo>
                    <a:pt x="194" y="469"/>
                  </a:lnTo>
                  <a:lnTo>
                    <a:pt x="193" y="458"/>
                  </a:lnTo>
                  <a:lnTo>
                    <a:pt x="194" y="449"/>
                  </a:lnTo>
                  <a:lnTo>
                    <a:pt x="196" y="444"/>
                  </a:lnTo>
                  <a:lnTo>
                    <a:pt x="199" y="441"/>
                  </a:lnTo>
                  <a:lnTo>
                    <a:pt x="200" y="436"/>
                  </a:lnTo>
                  <a:lnTo>
                    <a:pt x="202" y="433"/>
                  </a:lnTo>
                  <a:lnTo>
                    <a:pt x="202" y="423"/>
                  </a:lnTo>
                  <a:lnTo>
                    <a:pt x="205" y="420"/>
                  </a:lnTo>
                  <a:lnTo>
                    <a:pt x="205" y="407"/>
                  </a:lnTo>
                  <a:lnTo>
                    <a:pt x="206" y="400"/>
                  </a:lnTo>
                  <a:lnTo>
                    <a:pt x="206" y="397"/>
                  </a:lnTo>
                  <a:lnTo>
                    <a:pt x="207" y="392"/>
                  </a:lnTo>
                  <a:lnTo>
                    <a:pt x="209" y="391"/>
                  </a:lnTo>
                  <a:lnTo>
                    <a:pt x="209" y="388"/>
                  </a:lnTo>
                  <a:lnTo>
                    <a:pt x="210" y="383"/>
                  </a:lnTo>
                  <a:lnTo>
                    <a:pt x="210" y="376"/>
                  </a:lnTo>
                  <a:lnTo>
                    <a:pt x="212" y="364"/>
                  </a:lnTo>
                  <a:lnTo>
                    <a:pt x="221" y="351"/>
                  </a:lnTo>
                  <a:lnTo>
                    <a:pt x="221" y="348"/>
                  </a:lnTo>
                  <a:lnTo>
                    <a:pt x="219" y="351"/>
                  </a:lnTo>
                  <a:lnTo>
                    <a:pt x="216" y="352"/>
                  </a:lnTo>
                  <a:lnTo>
                    <a:pt x="215" y="348"/>
                  </a:lnTo>
                  <a:lnTo>
                    <a:pt x="212" y="349"/>
                  </a:lnTo>
                  <a:lnTo>
                    <a:pt x="209" y="351"/>
                  </a:lnTo>
                  <a:lnTo>
                    <a:pt x="200" y="362"/>
                  </a:lnTo>
                  <a:lnTo>
                    <a:pt x="197" y="365"/>
                  </a:lnTo>
                  <a:lnTo>
                    <a:pt x="194" y="364"/>
                  </a:lnTo>
                  <a:lnTo>
                    <a:pt x="193" y="364"/>
                  </a:lnTo>
                  <a:lnTo>
                    <a:pt x="194" y="360"/>
                  </a:lnTo>
                  <a:lnTo>
                    <a:pt x="196" y="357"/>
                  </a:lnTo>
                  <a:lnTo>
                    <a:pt x="194" y="356"/>
                  </a:lnTo>
                  <a:lnTo>
                    <a:pt x="194" y="354"/>
                  </a:lnTo>
                  <a:lnTo>
                    <a:pt x="194" y="352"/>
                  </a:lnTo>
                  <a:lnTo>
                    <a:pt x="194" y="348"/>
                  </a:lnTo>
                  <a:lnTo>
                    <a:pt x="196" y="343"/>
                  </a:lnTo>
                  <a:lnTo>
                    <a:pt x="197" y="341"/>
                  </a:lnTo>
                  <a:lnTo>
                    <a:pt x="200" y="340"/>
                  </a:lnTo>
                  <a:lnTo>
                    <a:pt x="203" y="338"/>
                  </a:lnTo>
                  <a:lnTo>
                    <a:pt x="205" y="340"/>
                  </a:lnTo>
                  <a:lnTo>
                    <a:pt x="207" y="340"/>
                  </a:lnTo>
                  <a:lnTo>
                    <a:pt x="210" y="338"/>
                  </a:lnTo>
                  <a:lnTo>
                    <a:pt x="215" y="332"/>
                  </a:lnTo>
                  <a:lnTo>
                    <a:pt x="221" y="328"/>
                  </a:lnTo>
                  <a:lnTo>
                    <a:pt x="221" y="327"/>
                  </a:lnTo>
                  <a:lnTo>
                    <a:pt x="224" y="311"/>
                  </a:lnTo>
                  <a:lnTo>
                    <a:pt x="224" y="308"/>
                  </a:lnTo>
                  <a:lnTo>
                    <a:pt x="221" y="306"/>
                  </a:lnTo>
                  <a:lnTo>
                    <a:pt x="219" y="303"/>
                  </a:lnTo>
                  <a:lnTo>
                    <a:pt x="218" y="301"/>
                  </a:lnTo>
                  <a:lnTo>
                    <a:pt x="218" y="303"/>
                  </a:lnTo>
                  <a:lnTo>
                    <a:pt x="219" y="306"/>
                  </a:lnTo>
                  <a:lnTo>
                    <a:pt x="218" y="308"/>
                  </a:lnTo>
                  <a:lnTo>
                    <a:pt x="218" y="309"/>
                  </a:lnTo>
                  <a:lnTo>
                    <a:pt x="215" y="308"/>
                  </a:lnTo>
                  <a:lnTo>
                    <a:pt x="213" y="309"/>
                  </a:lnTo>
                  <a:lnTo>
                    <a:pt x="209" y="311"/>
                  </a:lnTo>
                  <a:lnTo>
                    <a:pt x="206" y="312"/>
                  </a:lnTo>
                  <a:lnTo>
                    <a:pt x="206" y="311"/>
                  </a:lnTo>
                  <a:lnTo>
                    <a:pt x="202" y="316"/>
                  </a:lnTo>
                  <a:lnTo>
                    <a:pt x="200" y="316"/>
                  </a:lnTo>
                  <a:lnTo>
                    <a:pt x="197" y="317"/>
                  </a:lnTo>
                  <a:lnTo>
                    <a:pt x="193" y="316"/>
                  </a:lnTo>
                  <a:lnTo>
                    <a:pt x="191" y="316"/>
                  </a:lnTo>
                  <a:lnTo>
                    <a:pt x="190" y="316"/>
                  </a:lnTo>
                  <a:lnTo>
                    <a:pt x="188" y="317"/>
                  </a:lnTo>
                  <a:lnTo>
                    <a:pt x="187" y="316"/>
                  </a:lnTo>
                  <a:lnTo>
                    <a:pt x="187" y="314"/>
                  </a:lnTo>
                  <a:lnTo>
                    <a:pt x="190" y="308"/>
                  </a:lnTo>
                  <a:lnTo>
                    <a:pt x="191" y="306"/>
                  </a:lnTo>
                  <a:lnTo>
                    <a:pt x="193" y="296"/>
                  </a:lnTo>
                  <a:lnTo>
                    <a:pt x="196" y="292"/>
                  </a:lnTo>
                  <a:lnTo>
                    <a:pt x="200" y="280"/>
                  </a:lnTo>
                  <a:lnTo>
                    <a:pt x="202" y="277"/>
                  </a:lnTo>
                  <a:lnTo>
                    <a:pt x="203" y="279"/>
                  </a:lnTo>
                  <a:lnTo>
                    <a:pt x="209" y="277"/>
                  </a:lnTo>
                  <a:lnTo>
                    <a:pt x="212" y="275"/>
                  </a:lnTo>
                  <a:lnTo>
                    <a:pt x="213" y="280"/>
                  </a:lnTo>
                  <a:lnTo>
                    <a:pt x="213" y="274"/>
                  </a:lnTo>
                  <a:lnTo>
                    <a:pt x="216" y="271"/>
                  </a:lnTo>
                  <a:lnTo>
                    <a:pt x="218" y="264"/>
                  </a:lnTo>
                  <a:lnTo>
                    <a:pt x="216" y="256"/>
                  </a:lnTo>
                  <a:lnTo>
                    <a:pt x="215" y="256"/>
                  </a:lnTo>
                  <a:lnTo>
                    <a:pt x="213" y="253"/>
                  </a:lnTo>
                  <a:lnTo>
                    <a:pt x="210" y="245"/>
                  </a:lnTo>
                  <a:lnTo>
                    <a:pt x="210" y="229"/>
                  </a:lnTo>
                  <a:lnTo>
                    <a:pt x="215" y="213"/>
                  </a:lnTo>
                  <a:lnTo>
                    <a:pt x="218" y="207"/>
                  </a:lnTo>
                  <a:lnTo>
                    <a:pt x="219" y="205"/>
                  </a:lnTo>
                  <a:lnTo>
                    <a:pt x="219" y="203"/>
                  </a:lnTo>
                  <a:lnTo>
                    <a:pt x="221" y="203"/>
                  </a:lnTo>
                  <a:lnTo>
                    <a:pt x="222" y="195"/>
                  </a:lnTo>
                  <a:lnTo>
                    <a:pt x="231" y="178"/>
                  </a:lnTo>
                  <a:lnTo>
                    <a:pt x="234" y="173"/>
                  </a:lnTo>
                  <a:lnTo>
                    <a:pt x="236" y="173"/>
                  </a:lnTo>
                  <a:lnTo>
                    <a:pt x="236" y="171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9" y="144"/>
                  </a:lnTo>
                  <a:lnTo>
                    <a:pt x="261" y="138"/>
                  </a:lnTo>
                  <a:lnTo>
                    <a:pt x="267" y="134"/>
                  </a:lnTo>
                  <a:lnTo>
                    <a:pt x="267" y="131"/>
                  </a:lnTo>
                  <a:lnTo>
                    <a:pt x="273" y="122"/>
                  </a:lnTo>
                  <a:lnTo>
                    <a:pt x="276" y="118"/>
                  </a:lnTo>
                  <a:lnTo>
                    <a:pt x="279" y="114"/>
                  </a:lnTo>
                  <a:lnTo>
                    <a:pt x="279" y="109"/>
                  </a:lnTo>
                  <a:lnTo>
                    <a:pt x="280" y="106"/>
                  </a:lnTo>
                  <a:lnTo>
                    <a:pt x="280" y="104"/>
                  </a:lnTo>
                  <a:lnTo>
                    <a:pt x="282" y="90"/>
                  </a:lnTo>
                  <a:lnTo>
                    <a:pt x="285" y="86"/>
                  </a:lnTo>
                  <a:lnTo>
                    <a:pt x="285" y="83"/>
                  </a:lnTo>
                  <a:lnTo>
                    <a:pt x="288" y="85"/>
                  </a:lnTo>
                  <a:lnTo>
                    <a:pt x="289" y="83"/>
                  </a:lnTo>
                  <a:lnTo>
                    <a:pt x="288" y="82"/>
                  </a:lnTo>
                  <a:lnTo>
                    <a:pt x="289" y="74"/>
                  </a:lnTo>
                  <a:lnTo>
                    <a:pt x="292" y="66"/>
                  </a:lnTo>
                  <a:lnTo>
                    <a:pt x="285" y="66"/>
                  </a:lnTo>
                  <a:lnTo>
                    <a:pt x="282" y="61"/>
                  </a:lnTo>
                  <a:lnTo>
                    <a:pt x="282" y="53"/>
                  </a:lnTo>
                  <a:lnTo>
                    <a:pt x="280" y="46"/>
                  </a:lnTo>
                  <a:lnTo>
                    <a:pt x="280" y="42"/>
                  </a:lnTo>
                  <a:lnTo>
                    <a:pt x="282" y="37"/>
                  </a:lnTo>
                  <a:lnTo>
                    <a:pt x="282" y="33"/>
                  </a:lnTo>
                  <a:lnTo>
                    <a:pt x="280" y="29"/>
                  </a:lnTo>
                  <a:lnTo>
                    <a:pt x="279" y="25"/>
                  </a:lnTo>
                  <a:lnTo>
                    <a:pt x="277" y="24"/>
                  </a:lnTo>
                  <a:lnTo>
                    <a:pt x="277" y="25"/>
                  </a:lnTo>
                  <a:lnTo>
                    <a:pt x="274" y="25"/>
                  </a:lnTo>
                  <a:lnTo>
                    <a:pt x="273" y="22"/>
                  </a:lnTo>
                  <a:lnTo>
                    <a:pt x="270" y="24"/>
                  </a:lnTo>
                  <a:lnTo>
                    <a:pt x="268" y="24"/>
                  </a:lnTo>
                  <a:lnTo>
                    <a:pt x="265" y="22"/>
                  </a:lnTo>
                  <a:lnTo>
                    <a:pt x="267" y="21"/>
                  </a:lnTo>
                  <a:lnTo>
                    <a:pt x="265" y="19"/>
                  </a:lnTo>
                  <a:lnTo>
                    <a:pt x="264" y="17"/>
                  </a:lnTo>
                  <a:lnTo>
                    <a:pt x="262" y="16"/>
                  </a:lnTo>
                  <a:lnTo>
                    <a:pt x="261" y="14"/>
                  </a:lnTo>
                  <a:lnTo>
                    <a:pt x="253" y="6"/>
                  </a:lnTo>
                  <a:lnTo>
                    <a:pt x="252" y="5"/>
                  </a:lnTo>
                  <a:lnTo>
                    <a:pt x="240" y="0"/>
                  </a:lnTo>
                  <a:lnTo>
                    <a:pt x="239" y="1"/>
                  </a:lnTo>
                  <a:lnTo>
                    <a:pt x="234" y="5"/>
                  </a:lnTo>
                  <a:lnTo>
                    <a:pt x="227" y="9"/>
                  </a:lnTo>
                  <a:lnTo>
                    <a:pt x="221" y="13"/>
                  </a:lnTo>
                  <a:lnTo>
                    <a:pt x="216" y="13"/>
                  </a:lnTo>
                  <a:lnTo>
                    <a:pt x="212" y="11"/>
                  </a:lnTo>
                  <a:lnTo>
                    <a:pt x="209" y="9"/>
                  </a:lnTo>
                  <a:lnTo>
                    <a:pt x="207" y="9"/>
                  </a:lnTo>
                  <a:lnTo>
                    <a:pt x="206" y="14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9"/>
                  </a:lnTo>
                  <a:lnTo>
                    <a:pt x="196" y="21"/>
                  </a:lnTo>
                  <a:lnTo>
                    <a:pt x="193" y="22"/>
                  </a:lnTo>
                  <a:lnTo>
                    <a:pt x="191" y="24"/>
                  </a:lnTo>
                  <a:lnTo>
                    <a:pt x="191" y="22"/>
                  </a:lnTo>
                  <a:lnTo>
                    <a:pt x="188" y="24"/>
                  </a:lnTo>
                  <a:lnTo>
                    <a:pt x="193" y="77"/>
                  </a:lnTo>
                  <a:lnTo>
                    <a:pt x="182" y="123"/>
                  </a:lnTo>
                  <a:lnTo>
                    <a:pt x="145" y="175"/>
                  </a:lnTo>
                  <a:lnTo>
                    <a:pt x="0" y="37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7215188" y="3857625"/>
              <a:ext cx="10842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Quintana Roo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49" name="Freeform 117"/>
            <p:cNvSpPr>
              <a:spLocks/>
            </p:cNvSpPr>
            <p:nvPr/>
          </p:nvSpPr>
          <p:spPr bwMode="auto">
            <a:xfrm>
              <a:off x="674688" y="1296988"/>
              <a:ext cx="165100" cy="206375"/>
            </a:xfrm>
            <a:custGeom>
              <a:avLst/>
              <a:gdLst>
                <a:gd name="T0" fmla="*/ 0 w 47"/>
                <a:gd name="T1" fmla="*/ 2147483647 h 74"/>
                <a:gd name="T2" fmla="*/ 2147483647 w 47"/>
                <a:gd name="T3" fmla="*/ 2147483647 h 74"/>
                <a:gd name="T4" fmla="*/ 2147483647 w 47"/>
                <a:gd name="T5" fmla="*/ 2147483647 h 74"/>
                <a:gd name="T6" fmla="*/ 2147483647 w 47"/>
                <a:gd name="T7" fmla="*/ 2147483647 h 74"/>
                <a:gd name="T8" fmla="*/ 2147483647 w 47"/>
                <a:gd name="T9" fmla="*/ 2147483647 h 74"/>
                <a:gd name="T10" fmla="*/ 2147483647 w 47"/>
                <a:gd name="T11" fmla="*/ 2147483647 h 74"/>
                <a:gd name="T12" fmla="*/ 2147483647 w 47"/>
                <a:gd name="T13" fmla="*/ 2147483647 h 74"/>
                <a:gd name="T14" fmla="*/ 2147483647 w 47"/>
                <a:gd name="T15" fmla="*/ 2147483647 h 74"/>
                <a:gd name="T16" fmla="*/ 2147483647 w 47"/>
                <a:gd name="T17" fmla="*/ 2147483647 h 74"/>
                <a:gd name="T18" fmla="*/ 2147483647 w 47"/>
                <a:gd name="T19" fmla="*/ 2147483647 h 74"/>
                <a:gd name="T20" fmla="*/ 2147483647 w 47"/>
                <a:gd name="T21" fmla="*/ 2147483647 h 74"/>
                <a:gd name="T22" fmla="*/ 2147483647 w 47"/>
                <a:gd name="T23" fmla="*/ 2147483647 h 74"/>
                <a:gd name="T24" fmla="*/ 2147483647 w 47"/>
                <a:gd name="T25" fmla="*/ 2147483647 h 74"/>
                <a:gd name="T26" fmla="*/ 2147483647 w 47"/>
                <a:gd name="T27" fmla="*/ 2147483647 h 74"/>
                <a:gd name="T28" fmla="*/ 2147483647 w 47"/>
                <a:gd name="T29" fmla="*/ 2147483647 h 74"/>
                <a:gd name="T30" fmla="*/ 2147483647 w 47"/>
                <a:gd name="T31" fmla="*/ 2147483647 h 74"/>
                <a:gd name="T32" fmla="*/ 2147483647 w 47"/>
                <a:gd name="T33" fmla="*/ 2147483647 h 74"/>
                <a:gd name="T34" fmla="*/ 2147483647 w 47"/>
                <a:gd name="T35" fmla="*/ 2147483647 h 74"/>
                <a:gd name="T36" fmla="*/ 2147483647 w 47"/>
                <a:gd name="T37" fmla="*/ 2147483647 h 74"/>
                <a:gd name="T38" fmla="*/ 2147483647 w 47"/>
                <a:gd name="T39" fmla="*/ 2147483647 h 74"/>
                <a:gd name="T40" fmla="*/ 2147483647 w 47"/>
                <a:gd name="T41" fmla="*/ 2147483647 h 74"/>
                <a:gd name="T42" fmla="*/ 2147483647 w 47"/>
                <a:gd name="T43" fmla="*/ 0 h 74"/>
                <a:gd name="T44" fmla="*/ 2147483647 w 47"/>
                <a:gd name="T45" fmla="*/ 0 h 74"/>
                <a:gd name="T46" fmla="*/ 2147483647 w 47"/>
                <a:gd name="T47" fmla="*/ 2147483647 h 74"/>
                <a:gd name="T48" fmla="*/ 2147483647 w 47"/>
                <a:gd name="T49" fmla="*/ 2147483647 h 74"/>
                <a:gd name="T50" fmla="*/ 2147483647 w 47"/>
                <a:gd name="T51" fmla="*/ 2147483647 h 74"/>
                <a:gd name="T52" fmla="*/ 2147483647 w 47"/>
                <a:gd name="T53" fmla="*/ 2147483647 h 74"/>
                <a:gd name="T54" fmla="*/ 2147483647 w 47"/>
                <a:gd name="T55" fmla="*/ 2147483647 h 74"/>
                <a:gd name="T56" fmla="*/ 2147483647 w 47"/>
                <a:gd name="T57" fmla="*/ 2147483647 h 74"/>
                <a:gd name="T58" fmla="*/ 2147483647 w 47"/>
                <a:gd name="T59" fmla="*/ 2147483647 h 74"/>
                <a:gd name="T60" fmla="*/ 2147483647 w 47"/>
                <a:gd name="T61" fmla="*/ 2147483647 h 74"/>
                <a:gd name="T62" fmla="*/ 2147483647 w 47"/>
                <a:gd name="T63" fmla="*/ 2147483647 h 74"/>
                <a:gd name="T64" fmla="*/ 2147483647 w 47"/>
                <a:gd name="T65" fmla="*/ 2147483647 h 74"/>
                <a:gd name="T66" fmla="*/ 2147483647 w 47"/>
                <a:gd name="T67" fmla="*/ 2147483647 h 74"/>
                <a:gd name="T68" fmla="*/ 2147483647 w 47"/>
                <a:gd name="T69" fmla="*/ 2147483647 h 74"/>
                <a:gd name="T70" fmla="*/ 2147483647 w 47"/>
                <a:gd name="T71" fmla="*/ 2147483647 h 74"/>
                <a:gd name="T72" fmla="*/ 2147483647 w 47"/>
                <a:gd name="T73" fmla="*/ 2147483647 h 74"/>
                <a:gd name="T74" fmla="*/ 2147483647 w 47"/>
                <a:gd name="T75" fmla="*/ 2147483647 h 74"/>
                <a:gd name="T76" fmla="*/ 2147483647 w 47"/>
                <a:gd name="T77" fmla="*/ 2147483647 h 74"/>
                <a:gd name="T78" fmla="*/ 2147483647 w 47"/>
                <a:gd name="T79" fmla="*/ 2147483647 h 74"/>
                <a:gd name="T80" fmla="*/ 2147483647 w 47"/>
                <a:gd name="T81" fmla="*/ 2147483647 h 74"/>
                <a:gd name="T82" fmla="*/ 2147483647 w 47"/>
                <a:gd name="T83" fmla="*/ 2147483647 h 74"/>
                <a:gd name="T84" fmla="*/ 2147483647 w 47"/>
                <a:gd name="T85" fmla="*/ 2147483647 h 74"/>
                <a:gd name="T86" fmla="*/ 2147483647 w 47"/>
                <a:gd name="T87" fmla="*/ 2147483647 h 74"/>
                <a:gd name="T88" fmla="*/ 2147483647 w 47"/>
                <a:gd name="T89" fmla="*/ 2147483647 h 74"/>
                <a:gd name="T90" fmla="*/ 2147483647 w 47"/>
                <a:gd name="T91" fmla="*/ 2147483647 h 74"/>
                <a:gd name="T92" fmla="*/ 2147483647 w 47"/>
                <a:gd name="T93" fmla="*/ 2147483647 h 74"/>
                <a:gd name="T94" fmla="*/ 2147483647 w 47"/>
                <a:gd name="T95" fmla="*/ 2147483647 h 74"/>
                <a:gd name="T96" fmla="*/ 2147483647 w 47"/>
                <a:gd name="T97" fmla="*/ 2147483647 h 74"/>
                <a:gd name="T98" fmla="*/ 2147483647 w 47"/>
                <a:gd name="T99" fmla="*/ 2147483647 h 74"/>
                <a:gd name="T100" fmla="*/ 2147483647 w 47"/>
                <a:gd name="T101" fmla="*/ 2147483647 h 74"/>
                <a:gd name="T102" fmla="*/ 2147483647 w 47"/>
                <a:gd name="T103" fmla="*/ 2147483647 h 74"/>
                <a:gd name="T104" fmla="*/ 2147483647 w 47"/>
                <a:gd name="T105" fmla="*/ 2147483647 h 74"/>
                <a:gd name="T106" fmla="*/ 2147483647 w 47"/>
                <a:gd name="T107" fmla="*/ 2147483647 h 74"/>
                <a:gd name="T108" fmla="*/ 2147483647 w 47"/>
                <a:gd name="T109" fmla="*/ 2147483647 h 74"/>
                <a:gd name="T110" fmla="*/ 2147483647 w 47"/>
                <a:gd name="T111" fmla="*/ 2147483647 h 74"/>
                <a:gd name="T112" fmla="*/ 2147483647 w 47"/>
                <a:gd name="T113" fmla="*/ 2147483647 h 74"/>
                <a:gd name="T114" fmla="*/ 2147483647 w 47"/>
                <a:gd name="T115" fmla="*/ 2147483647 h 74"/>
                <a:gd name="T116" fmla="*/ 0 w 47"/>
                <a:gd name="T117" fmla="*/ 2147483647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"/>
                <a:gd name="T178" fmla="*/ 0 h 74"/>
                <a:gd name="T179" fmla="*/ 47 w 47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" h="74">
                  <a:moveTo>
                    <a:pt x="0" y="43"/>
                  </a:moveTo>
                  <a:lnTo>
                    <a:pt x="3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7" y="9"/>
                  </a:lnTo>
                  <a:lnTo>
                    <a:pt x="30" y="9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33" y="16"/>
                  </a:lnTo>
                  <a:lnTo>
                    <a:pt x="33" y="22"/>
                  </a:lnTo>
                  <a:lnTo>
                    <a:pt x="34" y="24"/>
                  </a:lnTo>
                  <a:lnTo>
                    <a:pt x="43" y="32"/>
                  </a:lnTo>
                  <a:lnTo>
                    <a:pt x="44" y="37"/>
                  </a:lnTo>
                  <a:lnTo>
                    <a:pt x="44" y="46"/>
                  </a:lnTo>
                  <a:lnTo>
                    <a:pt x="47" y="51"/>
                  </a:lnTo>
                  <a:lnTo>
                    <a:pt x="44" y="53"/>
                  </a:lnTo>
                  <a:lnTo>
                    <a:pt x="44" y="58"/>
                  </a:lnTo>
                  <a:lnTo>
                    <a:pt x="46" y="61"/>
                  </a:lnTo>
                  <a:lnTo>
                    <a:pt x="46" y="62"/>
                  </a:lnTo>
                  <a:lnTo>
                    <a:pt x="41" y="66"/>
                  </a:lnTo>
                  <a:lnTo>
                    <a:pt x="34" y="72"/>
                  </a:lnTo>
                  <a:lnTo>
                    <a:pt x="31" y="74"/>
                  </a:lnTo>
                  <a:lnTo>
                    <a:pt x="28" y="72"/>
                  </a:lnTo>
                  <a:lnTo>
                    <a:pt x="25" y="72"/>
                  </a:lnTo>
                  <a:lnTo>
                    <a:pt x="24" y="70"/>
                  </a:lnTo>
                  <a:lnTo>
                    <a:pt x="15" y="69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6" y="54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FF33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808038" y="1295400"/>
              <a:ext cx="10842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200" b="1" dirty="0">
                  <a:latin typeface="+mn-lt"/>
                </a:rPr>
                <a:t>D.F</a:t>
              </a:r>
              <a:r>
                <a:rPr lang="es-MX" sz="1200" b="1" dirty="0" smtClean="0">
                  <a:latin typeface="+mn-lt"/>
                </a:rPr>
                <a:t>. (3)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51" name="Freeform 119"/>
            <p:cNvSpPr>
              <a:spLocks/>
            </p:cNvSpPr>
            <p:nvPr/>
          </p:nvSpPr>
          <p:spPr bwMode="auto">
            <a:xfrm>
              <a:off x="2643188" y="5429250"/>
              <a:ext cx="158750" cy="258763"/>
            </a:xfrm>
            <a:custGeom>
              <a:avLst/>
              <a:gdLst>
                <a:gd name="T0" fmla="*/ 17 w 226"/>
                <a:gd name="T1" fmla="*/ 231 h 277"/>
                <a:gd name="T2" fmla="*/ 12 w 226"/>
                <a:gd name="T3" fmla="*/ 242 h 277"/>
                <a:gd name="T4" fmla="*/ 5 w 226"/>
                <a:gd name="T5" fmla="*/ 263 h 277"/>
                <a:gd name="T6" fmla="*/ 18 w 226"/>
                <a:gd name="T7" fmla="*/ 264 h 277"/>
                <a:gd name="T8" fmla="*/ 29 w 226"/>
                <a:gd name="T9" fmla="*/ 274 h 277"/>
                <a:gd name="T10" fmla="*/ 58 w 226"/>
                <a:gd name="T11" fmla="*/ 245 h 277"/>
                <a:gd name="T12" fmla="*/ 72 w 226"/>
                <a:gd name="T13" fmla="*/ 243 h 277"/>
                <a:gd name="T14" fmla="*/ 82 w 226"/>
                <a:gd name="T15" fmla="*/ 239 h 277"/>
                <a:gd name="T16" fmla="*/ 97 w 226"/>
                <a:gd name="T17" fmla="*/ 224 h 277"/>
                <a:gd name="T18" fmla="*/ 103 w 226"/>
                <a:gd name="T19" fmla="*/ 224 h 277"/>
                <a:gd name="T20" fmla="*/ 110 w 226"/>
                <a:gd name="T21" fmla="*/ 211 h 277"/>
                <a:gd name="T22" fmla="*/ 129 w 226"/>
                <a:gd name="T23" fmla="*/ 189 h 277"/>
                <a:gd name="T24" fmla="*/ 138 w 226"/>
                <a:gd name="T25" fmla="*/ 175 h 277"/>
                <a:gd name="T26" fmla="*/ 141 w 226"/>
                <a:gd name="T27" fmla="*/ 157 h 277"/>
                <a:gd name="T28" fmla="*/ 134 w 226"/>
                <a:gd name="T29" fmla="*/ 144 h 277"/>
                <a:gd name="T30" fmla="*/ 144 w 226"/>
                <a:gd name="T31" fmla="*/ 131 h 277"/>
                <a:gd name="T32" fmla="*/ 147 w 226"/>
                <a:gd name="T33" fmla="*/ 123 h 277"/>
                <a:gd name="T34" fmla="*/ 152 w 226"/>
                <a:gd name="T35" fmla="*/ 112 h 277"/>
                <a:gd name="T36" fmla="*/ 156 w 226"/>
                <a:gd name="T37" fmla="*/ 107 h 277"/>
                <a:gd name="T38" fmla="*/ 159 w 226"/>
                <a:gd name="T39" fmla="*/ 109 h 277"/>
                <a:gd name="T40" fmla="*/ 167 w 226"/>
                <a:gd name="T41" fmla="*/ 117 h 277"/>
                <a:gd name="T42" fmla="*/ 178 w 226"/>
                <a:gd name="T43" fmla="*/ 147 h 277"/>
                <a:gd name="T44" fmla="*/ 180 w 226"/>
                <a:gd name="T45" fmla="*/ 163 h 277"/>
                <a:gd name="T46" fmla="*/ 186 w 226"/>
                <a:gd name="T47" fmla="*/ 176 h 277"/>
                <a:gd name="T48" fmla="*/ 199 w 226"/>
                <a:gd name="T49" fmla="*/ 197 h 277"/>
                <a:gd name="T50" fmla="*/ 213 w 226"/>
                <a:gd name="T51" fmla="*/ 195 h 277"/>
                <a:gd name="T52" fmla="*/ 217 w 226"/>
                <a:gd name="T53" fmla="*/ 162 h 277"/>
                <a:gd name="T54" fmla="*/ 220 w 226"/>
                <a:gd name="T55" fmla="*/ 133 h 277"/>
                <a:gd name="T56" fmla="*/ 216 w 226"/>
                <a:gd name="T57" fmla="*/ 99 h 277"/>
                <a:gd name="T58" fmla="*/ 226 w 226"/>
                <a:gd name="T59" fmla="*/ 78 h 277"/>
                <a:gd name="T60" fmla="*/ 220 w 226"/>
                <a:gd name="T61" fmla="*/ 62 h 277"/>
                <a:gd name="T62" fmla="*/ 192 w 226"/>
                <a:gd name="T63" fmla="*/ 56 h 277"/>
                <a:gd name="T64" fmla="*/ 178 w 226"/>
                <a:gd name="T65" fmla="*/ 59 h 277"/>
                <a:gd name="T66" fmla="*/ 167 w 226"/>
                <a:gd name="T67" fmla="*/ 32 h 277"/>
                <a:gd name="T68" fmla="*/ 143 w 226"/>
                <a:gd name="T69" fmla="*/ 53 h 277"/>
                <a:gd name="T70" fmla="*/ 125 w 226"/>
                <a:gd name="T71" fmla="*/ 45 h 277"/>
                <a:gd name="T72" fmla="*/ 115 w 226"/>
                <a:gd name="T73" fmla="*/ 8 h 277"/>
                <a:gd name="T74" fmla="*/ 86 w 226"/>
                <a:gd name="T75" fmla="*/ 2 h 277"/>
                <a:gd name="T76" fmla="*/ 70 w 226"/>
                <a:gd name="T77" fmla="*/ 24 h 277"/>
                <a:gd name="T78" fmla="*/ 70 w 226"/>
                <a:gd name="T79" fmla="*/ 46 h 277"/>
                <a:gd name="T80" fmla="*/ 58 w 226"/>
                <a:gd name="T81" fmla="*/ 58 h 277"/>
                <a:gd name="T82" fmla="*/ 52 w 226"/>
                <a:gd name="T83" fmla="*/ 59 h 277"/>
                <a:gd name="T84" fmla="*/ 57 w 226"/>
                <a:gd name="T85" fmla="*/ 75 h 277"/>
                <a:gd name="T86" fmla="*/ 49 w 226"/>
                <a:gd name="T87" fmla="*/ 93 h 277"/>
                <a:gd name="T88" fmla="*/ 40 w 226"/>
                <a:gd name="T89" fmla="*/ 101 h 277"/>
                <a:gd name="T90" fmla="*/ 40 w 226"/>
                <a:gd name="T91" fmla="*/ 109 h 277"/>
                <a:gd name="T92" fmla="*/ 42 w 226"/>
                <a:gd name="T93" fmla="*/ 128 h 277"/>
                <a:gd name="T94" fmla="*/ 40 w 226"/>
                <a:gd name="T95" fmla="*/ 144 h 277"/>
                <a:gd name="T96" fmla="*/ 29 w 226"/>
                <a:gd name="T97" fmla="*/ 152 h 277"/>
                <a:gd name="T98" fmla="*/ 24 w 226"/>
                <a:gd name="T99" fmla="*/ 178 h 277"/>
                <a:gd name="T100" fmla="*/ 3 w 226"/>
                <a:gd name="T101" fmla="*/ 205 h 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"/>
                <a:gd name="T154" fmla="*/ 0 h 277"/>
                <a:gd name="T155" fmla="*/ 226 w 226"/>
                <a:gd name="T156" fmla="*/ 277 h 2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" h="277">
                  <a:moveTo>
                    <a:pt x="0" y="216"/>
                  </a:moveTo>
                  <a:lnTo>
                    <a:pt x="3" y="224"/>
                  </a:lnTo>
                  <a:lnTo>
                    <a:pt x="5" y="226"/>
                  </a:lnTo>
                  <a:lnTo>
                    <a:pt x="15" y="229"/>
                  </a:lnTo>
                  <a:lnTo>
                    <a:pt x="17" y="231"/>
                  </a:lnTo>
                  <a:lnTo>
                    <a:pt x="17" y="234"/>
                  </a:lnTo>
                  <a:lnTo>
                    <a:pt x="15" y="234"/>
                  </a:lnTo>
                  <a:lnTo>
                    <a:pt x="15" y="237"/>
                  </a:lnTo>
                  <a:lnTo>
                    <a:pt x="14" y="240"/>
                  </a:lnTo>
                  <a:lnTo>
                    <a:pt x="12" y="242"/>
                  </a:lnTo>
                  <a:lnTo>
                    <a:pt x="12" y="250"/>
                  </a:lnTo>
                  <a:lnTo>
                    <a:pt x="12" y="256"/>
                  </a:lnTo>
                  <a:lnTo>
                    <a:pt x="9" y="258"/>
                  </a:lnTo>
                  <a:lnTo>
                    <a:pt x="8" y="261"/>
                  </a:lnTo>
                  <a:lnTo>
                    <a:pt x="5" y="263"/>
                  </a:lnTo>
                  <a:lnTo>
                    <a:pt x="5" y="264"/>
                  </a:lnTo>
                  <a:lnTo>
                    <a:pt x="6" y="266"/>
                  </a:lnTo>
                  <a:lnTo>
                    <a:pt x="9" y="266"/>
                  </a:lnTo>
                  <a:lnTo>
                    <a:pt x="11" y="264"/>
                  </a:lnTo>
                  <a:lnTo>
                    <a:pt x="18" y="264"/>
                  </a:lnTo>
                  <a:lnTo>
                    <a:pt x="20" y="266"/>
                  </a:lnTo>
                  <a:lnTo>
                    <a:pt x="18" y="269"/>
                  </a:lnTo>
                  <a:lnTo>
                    <a:pt x="18" y="277"/>
                  </a:lnTo>
                  <a:lnTo>
                    <a:pt x="27" y="277"/>
                  </a:lnTo>
                  <a:lnTo>
                    <a:pt x="29" y="274"/>
                  </a:lnTo>
                  <a:lnTo>
                    <a:pt x="37" y="263"/>
                  </a:lnTo>
                  <a:lnTo>
                    <a:pt x="43" y="251"/>
                  </a:lnTo>
                  <a:lnTo>
                    <a:pt x="54" y="250"/>
                  </a:lnTo>
                  <a:lnTo>
                    <a:pt x="57" y="247"/>
                  </a:lnTo>
                  <a:lnTo>
                    <a:pt x="58" y="245"/>
                  </a:lnTo>
                  <a:lnTo>
                    <a:pt x="63" y="248"/>
                  </a:lnTo>
                  <a:lnTo>
                    <a:pt x="64" y="245"/>
                  </a:lnTo>
                  <a:lnTo>
                    <a:pt x="67" y="243"/>
                  </a:lnTo>
                  <a:lnTo>
                    <a:pt x="70" y="245"/>
                  </a:lnTo>
                  <a:lnTo>
                    <a:pt x="72" y="243"/>
                  </a:lnTo>
                  <a:lnTo>
                    <a:pt x="75" y="242"/>
                  </a:lnTo>
                  <a:lnTo>
                    <a:pt x="78" y="243"/>
                  </a:lnTo>
                  <a:lnTo>
                    <a:pt x="78" y="240"/>
                  </a:lnTo>
                  <a:lnTo>
                    <a:pt x="78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9" y="229"/>
                  </a:lnTo>
                  <a:lnTo>
                    <a:pt x="91" y="226"/>
                  </a:lnTo>
                  <a:lnTo>
                    <a:pt x="94" y="224"/>
                  </a:lnTo>
                  <a:lnTo>
                    <a:pt x="97" y="224"/>
                  </a:lnTo>
                  <a:lnTo>
                    <a:pt x="94" y="219"/>
                  </a:lnTo>
                  <a:lnTo>
                    <a:pt x="97" y="218"/>
                  </a:lnTo>
                  <a:lnTo>
                    <a:pt x="100" y="221"/>
                  </a:lnTo>
                  <a:lnTo>
                    <a:pt x="101" y="223"/>
                  </a:lnTo>
                  <a:lnTo>
                    <a:pt x="103" y="224"/>
                  </a:lnTo>
                  <a:lnTo>
                    <a:pt x="104" y="221"/>
                  </a:lnTo>
                  <a:lnTo>
                    <a:pt x="106" y="221"/>
                  </a:lnTo>
                  <a:lnTo>
                    <a:pt x="109" y="216"/>
                  </a:lnTo>
                  <a:lnTo>
                    <a:pt x="110" y="213"/>
                  </a:lnTo>
                  <a:lnTo>
                    <a:pt x="110" y="211"/>
                  </a:lnTo>
                  <a:lnTo>
                    <a:pt x="118" y="202"/>
                  </a:lnTo>
                  <a:lnTo>
                    <a:pt x="119" y="200"/>
                  </a:lnTo>
                  <a:lnTo>
                    <a:pt x="121" y="197"/>
                  </a:lnTo>
                  <a:lnTo>
                    <a:pt x="126" y="194"/>
                  </a:lnTo>
                  <a:lnTo>
                    <a:pt x="129" y="189"/>
                  </a:lnTo>
                  <a:lnTo>
                    <a:pt x="132" y="187"/>
                  </a:lnTo>
                  <a:lnTo>
                    <a:pt x="134" y="186"/>
                  </a:lnTo>
                  <a:lnTo>
                    <a:pt x="134" y="181"/>
                  </a:lnTo>
                  <a:lnTo>
                    <a:pt x="137" y="175"/>
                  </a:lnTo>
                  <a:lnTo>
                    <a:pt x="138" y="175"/>
                  </a:lnTo>
                  <a:lnTo>
                    <a:pt x="143" y="168"/>
                  </a:lnTo>
                  <a:lnTo>
                    <a:pt x="141" y="165"/>
                  </a:lnTo>
                  <a:lnTo>
                    <a:pt x="141" y="163"/>
                  </a:lnTo>
                  <a:lnTo>
                    <a:pt x="141" y="160"/>
                  </a:lnTo>
                  <a:lnTo>
                    <a:pt x="141" y="157"/>
                  </a:lnTo>
                  <a:lnTo>
                    <a:pt x="141" y="155"/>
                  </a:lnTo>
                  <a:lnTo>
                    <a:pt x="140" y="155"/>
                  </a:lnTo>
                  <a:lnTo>
                    <a:pt x="137" y="154"/>
                  </a:lnTo>
                  <a:lnTo>
                    <a:pt x="135" y="151"/>
                  </a:lnTo>
                  <a:lnTo>
                    <a:pt x="134" y="144"/>
                  </a:lnTo>
                  <a:lnTo>
                    <a:pt x="137" y="141"/>
                  </a:lnTo>
                  <a:lnTo>
                    <a:pt x="137" y="139"/>
                  </a:lnTo>
                  <a:lnTo>
                    <a:pt x="137" y="136"/>
                  </a:lnTo>
                  <a:lnTo>
                    <a:pt x="138" y="136"/>
                  </a:lnTo>
                  <a:lnTo>
                    <a:pt x="144" y="131"/>
                  </a:lnTo>
                  <a:lnTo>
                    <a:pt x="144" y="128"/>
                  </a:lnTo>
                  <a:lnTo>
                    <a:pt x="146" y="128"/>
                  </a:lnTo>
                  <a:lnTo>
                    <a:pt x="146" y="127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9" y="122"/>
                  </a:lnTo>
                  <a:lnTo>
                    <a:pt x="149" y="120"/>
                  </a:lnTo>
                  <a:lnTo>
                    <a:pt x="149" y="118"/>
                  </a:lnTo>
                  <a:lnTo>
                    <a:pt x="149" y="114"/>
                  </a:lnTo>
                  <a:lnTo>
                    <a:pt x="152" y="112"/>
                  </a:lnTo>
                  <a:lnTo>
                    <a:pt x="153" y="112"/>
                  </a:lnTo>
                  <a:lnTo>
                    <a:pt x="155" y="112"/>
                  </a:lnTo>
                  <a:lnTo>
                    <a:pt x="155" y="110"/>
                  </a:lnTo>
                  <a:lnTo>
                    <a:pt x="156" y="109"/>
                  </a:lnTo>
                  <a:lnTo>
                    <a:pt x="156" y="107"/>
                  </a:lnTo>
                  <a:lnTo>
                    <a:pt x="159" y="101"/>
                  </a:lnTo>
                  <a:lnTo>
                    <a:pt x="161" y="101"/>
                  </a:lnTo>
                  <a:lnTo>
                    <a:pt x="161" y="104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61" y="110"/>
                  </a:lnTo>
                  <a:lnTo>
                    <a:pt x="164" y="110"/>
                  </a:lnTo>
                  <a:lnTo>
                    <a:pt x="167" y="112"/>
                  </a:lnTo>
                  <a:lnTo>
                    <a:pt x="165" y="114"/>
                  </a:lnTo>
                  <a:lnTo>
                    <a:pt x="167" y="117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7" y="133"/>
                  </a:lnTo>
                  <a:lnTo>
                    <a:pt x="178" y="138"/>
                  </a:lnTo>
                  <a:lnTo>
                    <a:pt x="178" y="147"/>
                  </a:lnTo>
                  <a:lnTo>
                    <a:pt x="181" y="152"/>
                  </a:lnTo>
                  <a:lnTo>
                    <a:pt x="178" y="154"/>
                  </a:lnTo>
                  <a:lnTo>
                    <a:pt x="178" y="159"/>
                  </a:lnTo>
                  <a:lnTo>
                    <a:pt x="180" y="162"/>
                  </a:lnTo>
                  <a:lnTo>
                    <a:pt x="180" y="163"/>
                  </a:lnTo>
                  <a:lnTo>
                    <a:pt x="183" y="165"/>
                  </a:lnTo>
                  <a:lnTo>
                    <a:pt x="184" y="167"/>
                  </a:lnTo>
                  <a:lnTo>
                    <a:pt x="186" y="168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89" y="184"/>
                  </a:lnTo>
                  <a:lnTo>
                    <a:pt x="192" y="187"/>
                  </a:lnTo>
                  <a:lnTo>
                    <a:pt x="192" y="191"/>
                  </a:lnTo>
                  <a:lnTo>
                    <a:pt x="193" y="195"/>
                  </a:lnTo>
                  <a:lnTo>
                    <a:pt x="199" y="197"/>
                  </a:lnTo>
                  <a:lnTo>
                    <a:pt x="204" y="197"/>
                  </a:lnTo>
                  <a:lnTo>
                    <a:pt x="205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3" y="195"/>
                  </a:lnTo>
                  <a:lnTo>
                    <a:pt x="214" y="191"/>
                  </a:lnTo>
                  <a:lnTo>
                    <a:pt x="217" y="187"/>
                  </a:lnTo>
                  <a:lnTo>
                    <a:pt x="217" y="183"/>
                  </a:lnTo>
                  <a:lnTo>
                    <a:pt x="219" y="175"/>
                  </a:lnTo>
                  <a:lnTo>
                    <a:pt x="217" y="162"/>
                  </a:lnTo>
                  <a:lnTo>
                    <a:pt x="219" y="157"/>
                  </a:lnTo>
                  <a:lnTo>
                    <a:pt x="220" y="154"/>
                  </a:lnTo>
                  <a:lnTo>
                    <a:pt x="220" y="146"/>
                  </a:lnTo>
                  <a:lnTo>
                    <a:pt x="219" y="139"/>
                  </a:lnTo>
                  <a:lnTo>
                    <a:pt x="220" y="133"/>
                  </a:lnTo>
                  <a:lnTo>
                    <a:pt x="219" y="125"/>
                  </a:lnTo>
                  <a:lnTo>
                    <a:pt x="219" y="114"/>
                  </a:lnTo>
                  <a:lnTo>
                    <a:pt x="219" y="112"/>
                  </a:lnTo>
                  <a:lnTo>
                    <a:pt x="216" y="107"/>
                  </a:lnTo>
                  <a:lnTo>
                    <a:pt x="216" y="99"/>
                  </a:lnTo>
                  <a:lnTo>
                    <a:pt x="213" y="99"/>
                  </a:lnTo>
                  <a:lnTo>
                    <a:pt x="210" y="96"/>
                  </a:lnTo>
                  <a:lnTo>
                    <a:pt x="223" y="88"/>
                  </a:lnTo>
                  <a:lnTo>
                    <a:pt x="226" y="83"/>
                  </a:lnTo>
                  <a:lnTo>
                    <a:pt x="226" y="78"/>
                  </a:lnTo>
                  <a:lnTo>
                    <a:pt x="226" y="77"/>
                  </a:lnTo>
                  <a:lnTo>
                    <a:pt x="224" y="75"/>
                  </a:lnTo>
                  <a:lnTo>
                    <a:pt x="223" y="72"/>
                  </a:lnTo>
                  <a:lnTo>
                    <a:pt x="222" y="69"/>
                  </a:lnTo>
                  <a:lnTo>
                    <a:pt x="220" y="62"/>
                  </a:lnTo>
                  <a:lnTo>
                    <a:pt x="219" y="59"/>
                  </a:lnTo>
                  <a:lnTo>
                    <a:pt x="216" y="58"/>
                  </a:lnTo>
                  <a:lnTo>
                    <a:pt x="205" y="58"/>
                  </a:lnTo>
                  <a:lnTo>
                    <a:pt x="202" y="56"/>
                  </a:lnTo>
                  <a:lnTo>
                    <a:pt x="192" y="56"/>
                  </a:lnTo>
                  <a:lnTo>
                    <a:pt x="190" y="56"/>
                  </a:lnTo>
                  <a:lnTo>
                    <a:pt x="190" y="59"/>
                  </a:lnTo>
                  <a:lnTo>
                    <a:pt x="184" y="62"/>
                  </a:lnTo>
                  <a:lnTo>
                    <a:pt x="178" y="62"/>
                  </a:lnTo>
                  <a:lnTo>
                    <a:pt x="178" y="59"/>
                  </a:lnTo>
                  <a:lnTo>
                    <a:pt x="181" y="45"/>
                  </a:lnTo>
                  <a:lnTo>
                    <a:pt x="178" y="34"/>
                  </a:lnTo>
                  <a:lnTo>
                    <a:pt x="175" y="32"/>
                  </a:lnTo>
                  <a:lnTo>
                    <a:pt x="170" y="30"/>
                  </a:lnTo>
                  <a:lnTo>
                    <a:pt x="167" y="32"/>
                  </a:lnTo>
                  <a:lnTo>
                    <a:pt x="162" y="34"/>
                  </a:lnTo>
                  <a:lnTo>
                    <a:pt x="158" y="35"/>
                  </a:lnTo>
                  <a:lnTo>
                    <a:pt x="152" y="38"/>
                  </a:lnTo>
                  <a:lnTo>
                    <a:pt x="147" y="51"/>
                  </a:lnTo>
                  <a:lnTo>
                    <a:pt x="143" y="53"/>
                  </a:lnTo>
                  <a:lnTo>
                    <a:pt x="140" y="53"/>
                  </a:lnTo>
                  <a:lnTo>
                    <a:pt x="137" y="53"/>
                  </a:lnTo>
                  <a:lnTo>
                    <a:pt x="126" y="51"/>
                  </a:lnTo>
                  <a:lnTo>
                    <a:pt x="126" y="46"/>
                  </a:lnTo>
                  <a:lnTo>
                    <a:pt x="125" y="45"/>
                  </a:lnTo>
                  <a:lnTo>
                    <a:pt x="124" y="40"/>
                  </a:lnTo>
                  <a:lnTo>
                    <a:pt x="122" y="38"/>
                  </a:lnTo>
                  <a:lnTo>
                    <a:pt x="122" y="34"/>
                  </a:lnTo>
                  <a:lnTo>
                    <a:pt x="119" y="29"/>
                  </a:lnTo>
                  <a:lnTo>
                    <a:pt x="115" y="8"/>
                  </a:lnTo>
                  <a:lnTo>
                    <a:pt x="113" y="6"/>
                  </a:lnTo>
                  <a:lnTo>
                    <a:pt x="106" y="10"/>
                  </a:lnTo>
                  <a:lnTo>
                    <a:pt x="101" y="10"/>
                  </a:lnTo>
                  <a:lnTo>
                    <a:pt x="94" y="6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29"/>
                  </a:lnTo>
                  <a:lnTo>
                    <a:pt x="72" y="27"/>
                  </a:lnTo>
                  <a:lnTo>
                    <a:pt x="70" y="24"/>
                  </a:lnTo>
                  <a:lnTo>
                    <a:pt x="69" y="22"/>
                  </a:lnTo>
                  <a:lnTo>
                    <a:pt x="70" y="34"/>
                  </a:lnTo>
                  <a:lnTo>
                    <a:pt x="73" y="35"/>
                  </a:lnTo>
                  <a:lnTo>
                    <a:pt x="73" y="38"/>
                  </a:lnTo>
                  <a:lnTo>
                    <a:pt x="70" y="46"/>
                  </a:lnTo>
                  <a:lnTo>
                    <a:pt x="70" y="50"/>
                  </a:lnTo>
                  <a:lnTo>
                    <a:pt x="67" y="48"/>
                  </a:lnTo>
                  <a:lnTo>
                    <a:pt x="66" y="48"/>
                  </a:lnTo>
                  <a:lnTo>
                    <a:pt x="61" y="58"/>
                  </a:lnTo>
                  <a:lnTo>
                    <a:pt x="58" y="58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52" y="5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70"/>
                  </a:lnTo>
                  <a:lnTo>
                    <a:pt x="55" y="70"/>
                  </a:lnTo>
                  <a:lnTo>
                    <a:pt x="57" y="75"/>
                  </a:lnTo>
                  <a:lnTo>
                    <a:pt x="55" y="75"/>
                  </a:lnTo>
                  <a:lnTo>
                    <a:pt x="54" y="78"/>
                  </a:lnTo>
                  <a:lnTo>
                    <a:pt x="52" y="80"/>
                  </a:lnTo>
                  <a:lnTo>
                    <a:pt x="51" y="82"/>
                  </a:lnTo>
                  <a:lnTo>
                    <a:pt x="49" y="93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45" y="101"/>
                  </a:lnTo>
                  <a:lnTo>
                    <a:pt x="43" y="99"/>
                  </a:lnTo>
                  <a:lnTo>
                    <a:pt x="40" y="101"/>
                  </a:lnTo>
                  <a:lnTo>
                    <a:pt x="39" y="99"/>
                  </a:lnTo>
                  <a:lnTo>
                    <a:pt x="36" y="101"/>
                  </a:lnTo>
                  <a:lnTo>
                    <a:pt x="37" y="107"/>
                  </a:lnTo>
                  <a:lnTo>
                    <a:pt x="39" y="109"/>
                  </a:lnTo>
                  <a:lnTo>
                    <a:pt x="40" y="109"/>
                  </a:lnTo>
                  <a:lnTo>
                    <a:pt x="40" y="117"/>
                  </a:lnTo>
                  <a:lnTo>
                    <a:pt x="37" y="118"/>
                  </a:lnTo>
                  <a:lnTo>
                    <a:pt x="40" y="122"/>
                  </a:lnTo>
                  <a:lnTo>
                    <a:pt x="43" y="125"/>
                  </a:lnTo>
                  <a:lnTo>
                    <a:pt x="42" y="128"/>
                  </a:lnTo>
                  <a:lnTo>
                    <a:pt x="43" y="130"/>
                  </a:lnTo>
                  <a:lnTo>
                    <a:pt x="45" y="131"/>
                  </a:lnTo>
                  <a:lnTo>
                    <a:pt x="46" y="141"/>
                  </a:lnTo>
                  <a:lnTo>
                    <a:pt x="42" y="143"/>
                  </a:lnTo>
                  <a:lnTo>
                    <a:pt x="40" y="144"/>
                  </a:lnTo>
                  <a:lnTo>
                    <a:pt x="36" y="143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9" y="167"/>
                  </a:lnTo>
                  <a:lnTo>
                    <a:pt x="24" y="170"/>
                  </a:lnTo>
                  <a:lnTo>
                    <a:pt x="23" y="171"/>
                  </a:lnTo>
                  <a:lnTo>
                    <a:pt x="26" y="175"/>
                  </a:lnTo>
                  <a:lnTo>
                    <a:pt x="24" y="178"/>
                  </a:lnTo>
                  <a:lnTo>
                    <a:pt x="23" y="178"/>
                  </a:lnTo>
                  <a:lnTo>
                    <a:pt x="20" y="181"/>
                  </a:lnTo>
                  <a:lnTo>
                    <a:pt x="15" y="191"/>
                  </a:lnTo>
                  <a:lnTo>
                    <a:pt x="5" y="200"/>
                  </a:lnTo>
                  <a:lnTo>
                    <a:pt x="3" y="205"/>
                  </a:lnTo>
                  <a:lnTo>
                    <a:pt x="2" y="207"/>
                  </a:lnTo>
                  <a:lnTo>
                    <a:pt x="2" y="208"/>
                  </a:lnTo>
                  <a:lnTo>
                    <a:pt x="0" y="21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214313" y="3567"/>
              <a:ext cx="8643937" cy="10717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RED DE CENTROS ESTATALES CÁNCER –CEC- (33)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-Asoc Mex Est Tx Dolor-</a:t>
              </a:r>
              <a:endParaRPr lang="es-MX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52 Conector recto"/>
            <p:cNvCxnSpPr/>
            <p:nvPr/>
          </p:nvCxnSpPr>
          <p:spPr>
            <a:xfrm>
              <a:off x="323528" y="6597352"/>
              <a:ext cx="80645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4" name="123 Rectángulo"/>
          <p:cNvSpPr/>
          <p:nvPr/>
        </p:nvSpPr>
        <p:spPr>
          <a:xfrm>
            <a:off x="5915278" y="40677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¤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871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Taller de Cuidados Paliativos Básicos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>
            <a:normAutofit/>
          </a:bodyPr>
          <a:lstStyle/>
          <a:p>
            <a:endParaRPr lang="es-ES" sz="2400" dirty="0" smtClean="0">
              <a:latin typeface="Arial"/>
              <a:cs typeface="Arial"/>
            </a:endParaRPr>
          </a:p>
          <a:p>
            <a:endParaRPr lang="es-ES" sz="2400" dirty="0">
              <a:latin typeface="Arial"/>
              <a:cs typeface="Arial"/>
            </a:endParaRPr>
          </a:p>
          <a:p>
            <a:r>
              <a:rPr lang="es-ES" sz="2400" dirty="0" smtClean="0">
                <a:latin typeface="Arial"/>
                <a:cs typeface="Arial"/>
              </a:rPr>
              <a:t>Proyecto del Seminario de Estudios Sobre la Globalidad de la Facultad de Medicina de la UNAM en colaboración con la ANM.</a:t>
            </a:r>
          </a:p>
          <a:p>
            <a:r>
              <a:rPr lang="es-ES" sz="2400" dirty="0" smtClean="0">
                <a:latin typeface="Arial"/>
                <a:cs typeface="Arial"/>
              </a:rPr>
              <a:t>Objetivo: Capacitar a personal multidisciplinario en atención paliativa fomentando el interés en la formación continua.</a:t>
            </a:r>
          </a:p>
        </p:txBody>
      </p:sp>
      <p:cxnSp>
        <p:nvCxnSpPr>
          <p:cNvPr id="6" name="6 Conector recto"/>
          <p:cNvCxnSpPr/>
          <p:nvPr/>
        </p:nvCxnSpPr>
        <p:spPr>
          <a:xfrm>
            <a:off x="683568" y="6453336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3" descr="Scan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1962" b="55526"/>
          <a:stretch/>
        </p:blipFill>
        <p:spPr>
          <a:xfrm>
            <a:off x="844979" y="116632"/>
            <a:ext cx="2214853" cy="1576629"/>
          </a:xfrm>
          <a:prstGeom prst="rect">
            <a:avLst/>
          </a:prstGeom>
        </p:spPr>
      </p:pic>
      <p:pic>
        <p:nvPicPr>
          <p:cNvPr id="8" name="Picture 4" descr="Scan-0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77306" r="2965" b="4108"/>
          <a:stretch/>
        </p:blipFill>
        <p:spPr>
          <a:xfrm>
            <a:off x="4932040" y="188640"/>
            <a:ext cx="4211960" cy="12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8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880" y="2359421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/>
                <a:cs typeface="Arial"/>
              </a:rPr>
              <a:t>La plataforma ya se encuentra activa.</a:t>
            </a:r>
          </a:p>
          <a:p>
            <a:r>
              <a:rPr lang="es-ES" sz="2800" dirty="0">
                <a:latin typeface="Arial"/>
                <a:cs typeface="Arial"/>
              </a:rPr>
              <a:t>No tiene costo.</a:t>
            </a:r>
          </a:p>
          <a:p>
            <a:r>
              <a:rPr lang="es-ES" sz="2800" dirty="0">
                <a:latin typeface="Arial"/>
                <a:cs typeface="Arial"/>
              </a:rPr>
              <a:t>Dirigida a </a:t>
            </a:r>
            <a:r>
              <a:rPr lang="es-ES" sz="2800" dirty="0" smtClean="0">
                <a:latin typeface="Arial"/>
                <a:cs typeface="Arial"/>
              </a:rPr>
              <a:t>personal </a:t>
            </a:r>
            <a:r>
              <a:rPr lang="es-ES" sz="2800" dirty="0">
                <a:latin typeface="Arial"/>
                <a:cs typeface="Arial"/>
              </a:rPr>
              <a:t>técnico y profesional interesado en el área de paliativos.</a:t>
            </a:r>
          </a:p>
          <a:p>
            <a:r>
              <a:rPr lang="es-ES" sz="2800" dirty="0">
                <a:latin typeface="Arial"/>
                <a:cs typeface="Arial"/>
              </a:rPr>
              <a:t>S</a:t>
            </a:r>
            <a:r>
              <a:rPr lang="es-ES" sz="2800" dirty="0" smtClean="0">
                <a:latin typeface="Arial"/>
                <a:cs typeface="Arial"/>
              </a:rPr>
              <a:t>eis módulos, </a:t>
            </a:r>
            <a:r>
              <a:rPr lang="es-ES" sz="2800" dirty="0">
                <a:latin typeface="Arial"/>
                <a:cs typeface="Arial"/>
              </a:rPr>
              <a:t>una sesión de casos clínicos y posters.</a:t>
            </a:r>
          </a:p>
          <a:p>
            <a:endParaRPr lang="es-ES" sz="2800" dirty="0">
              <a:latin typeface="Arial"/>
              <a:cs typeface="Arial"/>
            </a:endParaRPr>
          </a:p>
        </p:txBody>
      </p:sp>
      <p:cxnSp>
        <p:nvCxnSpPr>
          <p:cNvPr id="4" name="6 Conector recto"/>
          <p:cNvCxnSpPr/>
          <p:nvPr/>
        </p:nvCxnSpPr>
        <p:spPr>
          <a:xfrm>
            <a:off x="539552" y="6309320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4" descr="Scan-0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77306" r="2965" b="4108"/>
          <a:stretch/>
        </p:blipFill>
        <p:spPr>
          <a:xfrm>
            <a:off x="4716016" y="188640"/>
            <a:ext cx="4211960" cy="12855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8520" y="5237903"/>
            <a:ext cx="9144000" cy="92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 smtClean="0">
                <a:latin typeface="Arial"/>
                <a:cs typeface="Arial"/>
                <a:hlinkClick r:id="rId3"/>
              </a:rPr>
              <a:t>http://tallerdecuidadospaliativosbasico.com/login.asp</a:t>
            </a:r>
            <a:endParaRPr lang="es-ES_tradnl" sz="2800" dirty="0">
              <a:latin typeface="Arial"/>
              <a:cs typeface="Arial"/>
              <a:hlinkClick r:id="rId3"/>
            </a:endParaRP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6632"/>
            <a:ext cx="1872208" cy="20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4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89000"/>
            <a:ext cx="504252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1988840"/>
            <a:ext cx="26312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ESTUDIO DE CASO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Arial"/>
                <a:cs typeface="Arial"/>
              </a:rPr>
              <a:t>En 2014</a:t>
            </a:r>
            <a:r>
              <a:rPr lang="en-US" sz="2000" dirty="0" smtClean="0">
                <a:latin typeface="Arial"/>
                <a:cs typeface="Arial"/>
              </a:rPr>
              <a:t>:</a:t>
            </a:r>
          </a:p>
          <a:p>
            <a:r>
              <a:rPr lang="en-US" sz="2000" dirty="0" smtClean="0">
                <a:latin typeface="Arial"/>
                <a:cs typeface="Arial"/>
              </a:rPr>
              <a:t>-224 mil </a:t>
            </a:r>
            <a:r>
              <a:rPr lang="en-US" sz="2000" dirty="0" err="1" smtClean="0">
                <a:latin typeface="Arial"/>
                <a:cs typeface="Arial"/>
              </a:rPr>
              <a:t>hectáreas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-50% del </a:t>
            </a:r>
            <a:r>
              <a:rPr lang="en-US" sz="2000" dirty="0" err="1" smtClean="0">
                <a:latin typeface="Arial"/>
                <a:cs typeface="Arial"/>
              </a:rPr>
              <a:t>país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-7% </a:t>
            </a:r>
            <a:r>
              <a:rPr lang="en-US" sz="2000" dirty="0" err="1" smtClean="0">
                <a:latin typeface="Arial"/>
                <a:cs typeface="Arial"/>
              </a:rPr>
              <a:t>incremento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-6,400 tons </a:t>
            </a:r>
            <a:r>
              <a:rPr lang="en-US" sz="2000" dirty="0" err="1" smtClean="0">
                <a:latin typeface="Arial"/>
                <a:cs typeface="Arial"/>
              </a:rPr>
              <a:t>opio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-’09 / ’14 </a:t>
            </a:r>
            <a:r>
              <a:rPr lang="en-US" sz="2000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000" dirty="0" err="1" smtClean="0">
                <a:latin typeface="Arial"/>
                <a:cs typeface="Arial"/>
                <a:sym typeface="Wingdings"/>
              </a:rPr>
              <a:t>Errad</a:t>
            </a:r>
            <a:r>
              <a:rPr lang="en-US" sz="2000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4%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4" name="7 Conector recto"/>
          <p:cNvCxnSpPr/>
          <p:nvPr/>
        </p:nvCxnSpPr>
        <p:spPr>
          <a:xfrm>
            <a:off x="395536" y="6309320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https://encrypted-tbn2.gstatic.com/images?q=tbn:ANd9GcTnDGiPFjTZSWBYL1T1o1EO-nkxT799kkCzlBH5FhMtd6WsoYv4C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52230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3652" y="620688"/>
            <a:ext cx="281622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/>
              <a:t>Control restrictivo de</a:t>
            </a:r>
          </a:p>
          <a:p>
            <a:r>
              <a:rPr lang="es-MX" sz="2400" dirty="0" smtClean="0"/>
              <a:t>medicamentos,</a:t>
            </a:r>
          </a:p>
          <a:p>
            <a:r>
              <a:rPr lang="es-MX" sz="2400" dirty="0" smtClean="0"/>
              <a:t>regulaciones y leyes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36040" y="3308791"/>
            <a:ext cx="2908168" cy="120032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/>
              <a:t>Falta de educación</a:t>
            </a:r>
          </a:p>
          <a:p>
            <a:r>
              <a:rPr lang="es-MX" sz="2400" dirty="0"/>
              <a:t>s</a:t>
            </a:r>
            <a:r>
              <a:rPr lang="es-MX" sz="2400" dirty="0" smtClean="0"/>
              <a:t>obre analgésicos,</a:t>
            </a:r>
          </a:p>
          <a:p>
            <a:r>
              <a:rPr lang="es-MX" sz="2400" dirty="0"/>
              <a:t>e</a:t>
            </a:r>
            <a:r>
              <a:rPr lang="es-MX" sz="2400" dirty="0" smtClean="0"/>
              <a:t>n particular opioides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4758243"/>
            <a:ext cx="3004549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/>
              <a:t>Falta de servicios</a:t>
            </a:r>
          </a:p>
          <a:p>
            <a:r>
              <a:rPr lang="es-MX" sz="2400" dirty="0" smtClean="0"/>
              <a:t>De Cuidados </a:t>
            </a:r>
            <a:r>
              <a:rPr lang="es-MX" sz="2400" dirty="0"/>
              <a:t>P</a:t>
            </a:r>
            <a:r>
              <a:rPr lang="es-MX" sz="2400" dirty="0" smtClean="0"/>
              <a:t>aliativos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8936" y="2237963"/>
            <a:ext cx="298908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/>
              <a:t>Falta de disponibilidad</a:t>
            </a:r>
          </a:p>
          <a:p>
            <a:r>
              <a:rPr lang="es-MX" sz="2400" dirty="0" smtClean="0"/>
              <a:t>de opioides</a:t>
            </a:r>
            <a:endParaRPr lang="es-MX" sz="2400" dirty="0"/>
          </a:p>
        </p:txBody>
      </p:sp>
      <p:pic>
        <p:nvPicPr>
          <p:cNvPr id="9" name="Picture 2" descr="C:\Users\david.kershenobichs\Desktop\log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5106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3" descr="LOGOINCMNSZ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778021"/>
            <a:ext cx="720080" cy="846574"/>
          </a:xfrm>
          <a:prstGeom prst="rect">
            <a:avLst/>
          </a:prstGeom>
        </p:spPr>
      </p:pic>
      <p:pic>
        <p:nvPicPr>
          <p:cNvPr id="11" name="Picture 4" descr="Instituto Nacional de Cancerologia Nuevo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283181"/>
            <a:ext cx="979594" cy="138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343644"/>
              </p:ext>
            </p:extLst>
          </p:nvPr>
        </p:nvGraphicFramePr>
        <p:xfrm>
          <a:off x="2315537" y="5729878"/>
          <a:ext cx="888311" cy="86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Photo Editor Photo" r:id="rId6" imgW="1580952" imgH="1676634" progId="">
                  <p:embed/>
                </p:oleObj>
              </mc:Choice>
              <mc:Fallback>
                <p:oleObj name="Photo Editor Photo" r:id="rId6" imgW="1580952" imgH="16766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537" y="5729878"/>
                        <a:ext cx="888311" cy="86747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2257400" y="471810"/>
            <a:ext cx="8147248" cy="11569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PROPUESTA / RESUMEN</a:t>
            </a:r>
          </a:p>
          <a:p>
            <a:r>
              <a:rPr lang="es-MX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MX" sz="32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http://t0.gstatic.com/images?q=tbn:ANd9GcQdPS9WGaMLtnqKpaRjdJqdTznVQcjRU3InyM4nACnCMswHz7cQ_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16" y="5746295"/>
            <a:ext cx="9144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040" y="1340768"/>
            <a:ext cx="3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Decreto Integral</a:t>
            </a:r>
          </a:p>
          <a:p>
            <a:pPr algn="ctr"/>
            <a:r>
              <a:rPr lang="es-MX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Gob</a:t>
            </a:r>
            <a:r>
              <a:rPr lang="es-MX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Mx -S</a:t>
            </a:r>
            <a:r>
              <a:rPr lang="es-E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MX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alud </a:t>
            </a:r>
          </a:p>
          <a:p>
            <a:pPr algn="ctr"/>
            <a:r>
              <a:rPr lang="es-MX" sz="28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CsPs</a:t>
            </a:r>
            <a:endParaRPr lang="es-MX" sz="2800" dirty="0"/>
          </a:p>
        </p:txBody>
      </p:sp>
      <p:pic>
        <p:nvPicPr>
          <p:cNvPr id="14" name="5 Imagen" descr="http://t1.gstatic.com/images?q=tbn:ANd9GcRZQNZvmni8VcWmWL4a67GtF3DYk1BWDumYXeayf5DGk2seWVQ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05915"/>
            <a:ext cx="2940870" cy="47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encrypted-tbn2.gstatic.com/images?q=tbn:ANd9GcTnDGiPFjTZSWBYL1T1o1EO-nkxT799kkCzlBH5FhMtd6WsoYv4Cw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11217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4 CuadroTexto"/>
          <p:cNvSpPr txBox="1"/>
          <p:nvPr/>
        </p:nvSpPr>
        <p:spPr>
          <a:xfrm>
            <a:off x="315620" y="231031"/>
            <a:ext cx="44510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s-MX" sz="2400" dirty="0" smtClean="0"/>
          </a:p>
        </p:txBody>
      </p:sp>
      <p:sp>
        <p:nvSpPr>
          <p:cNvPr id="18" name="4 CuadroTexto"/>
          <p:cNvSpPr txBox="1"/>
          <p:nvPr/>
        </p:nvSpPr>
        <p:spPr>
          <a:xfrm>
            <a:off x="1390592" y="1959223"/>
            <a:ext cx="445104" cy="461665"/>
          </a:xfrm>
          <a:prstGeom prst="rect">
            <a:avLst/>
          </a:prstGeom>
          <a:solidFill>
            <a:srgbClr val="C3D69B"/>
          </a:solidFill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s-MX" sz="2400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2267744" y="371703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Right Arrow 18"/>
          <p:cNvSpPr/>
          <p:nvPr/>
        </p:nvSpPr>
        <p:spPr>
          <a:xfrm>
            <a:off x="4355976" y="474456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62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847254"/>
            <a:ext cx="8435975" cy="4525962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/ SISTEMA DE FISCALIZACIÓN</a:t>
            </a: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NOTA DE EPIDEMIOLOGÍA CUIDADOS PALITIVOS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OPORTUNIDADES / PROPUESTAS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6021288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4" descr="Instituto Nacional de Cancerologia Nuevo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8640"/>
            <a:ext cx="1296144" cy="183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5309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115616" y="4581128"/>
            <a:ext cx="6269038" cy="1036637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36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Gracias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36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www.incan.edu.mx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611560" y="6309320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Instituto Nacional de Cancerologia Nuevo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980728"/>
            <a:ext cx="2016224" cy="285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783397" y="3472063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hlinkClick r:id="rId4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2589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06400" y="3140968"/>
            <a:ext cx="8269660" cy="1008112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32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JIFE / INCB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International </a:t>
            </a:r>
            <a:r>
              <a:rPr lang="es-ES" sz="2400" i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Narcotics</a:t>
            </a:r>
            <a:r>
              <a:rPr lang="es-ES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Control </a:t>
            </a:r>
            <a:r>
              <a:rPr lang="es-ES" sz="2400" i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Board</a:t>
            </a:r>
            <a:r>
              <a:rPr lang="es-ES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 miembros / 13 países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i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ONU Convenciones Estupef.1961,1971,1988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Aliado Información-Discusión</a:t>
            </a:r>
          </a:p>
          <a:p>
            <a:pPr algn="ctr">
              <a:buNone/>
              <a:defRPr/>
            </a:pPr>
            <a:r>
              <a:rPr lang="es-ES" sz="2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</a:t>
            </a:r>
            <a:r>
              <a:rPr lang="es-ES" sz="2400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://www.incb.org/</a:t>
            </a:r>
            <a:r>
              <a:rPr lang="es-ES" sz="2400" i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S" sz="2400" i="1" spc="3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611560" y="6525344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https://encrypted-tbn2.gstatic.com/images?q=tbn:ANd9GcTnDGiPFjTZSWBYL1T1o1EO-nkxT799kkCzlBH5FhMtd6WsoYv4C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1" y="188640"/>
            <a:ext cx="1856817" cy="1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AREBASExMVEBARERYXFREVEhQXExoWFhMVFRgTFBcZHSYqGBokGhUYHy8gJCcpLSwtFR4xNjAqNTIrLCkBCQoKDgwOGg8PGi8iHiUpNTQsLzI1LjU0LDQpLC41KS4sKTU1LywqNDQqLTQqNSwtLCwsNCwsNS8sKjQpLCwsLP/AABEIAKAAoAMBIgACEQEDEQH/xAAbAAEAAwEBAQEAAAAAAAAAAAAABAUGAwcBAv/EAEEQAAIBAgMEBAwEAwgDAAAAAAECAAMRBBIhBTFBURMXU2EGByI0cXOBkZKTstIyobHwFELhFSMkM1LB0fFicrP/xAAaAQEAAwEBAQAAAAAAAAAAAAAAAwQFAgYB/8QALREAAgIBAwIEBQQDAAAAAAAAAAECAxEEEiEUURMxQbFScYGh0TNh8PGRweH/2gAMAwEAAhEDEQA/APcYiIAiIgCIiAIiIAiIgCIiAIiIAiIgCIiAIiIAiIgCIiAIiIAiIgCIiAIiIAiIgCIiAIiIAiIgCIiAIiIBnPCTwsOEqqgpipmTNfOR/MRbceUqeshuwHzT9si+MTzml6kfW8ys1aaK5QTaMW/U2xscU+PobTrIbsB80/bHWQ3YD5p+2YuJJ01XYh6u9+vsbTrIbsB80/bHWQ3YD5p+2ZjZ+Cp1L56op2IAXKSxuOH/AEZZ/wBkYdVLFa1QKLk2yiwF+6Vp9PB42lytaqxKSksfT8Fp1kN2A+aftjrIbsB80/bMa5Fza4W5sN5tf9bS3bY1JwDSq5Sw0SqLE+g8fznc4UQxuj5/MjrnqbM7ZJ4+Rd9ZDdgPmn7Y6yG7AfNP2zKYzZ1Wl+NbAmwbep9sjSWNFMlmKIZ6nUQeJPH+DadZDdgPmn7Y6yG7AfNP2zFxOumq7HHWXfF7HtsRExT0IiIgCIiAIiIB554xPOaXqR9bzKzVeMTzml6kfW8zuBwbVaioNCd54ADeZs0yUaU32PP3xc73FeeTts7ZbVbsTkpL+Kod2m8DmZbYrAMcOy0UC09DqP7ypbW/d3X1PdxozXdCUD3VKlwAfILA77eyX9TwoTowQL1SNU4A8yeXKVLlZKSkuV6F7TumMZRfDXn/AMM7hK2WpTb/AEup9lxf8rzU4rbuGysufNcEeSpO8ETMikzksdMxuTa2/kJ2XCL6ZZsoVrTlwUa9b4CcY88kFRuvpuueXMzb4etQenlUq6Kv4dDYAcQZlzhV5fnONTB8j/z74up8XHPkfNNrY1ZTXmfnE4tnJ1OTMSqEmwB3Wv3SW2ys1FalPMWA/vEI1HHMo5fqJx2UKXTL0v4eF92bhm7pqNqVVpr0twrroP8AyG/oyOP+2+QXWOqShBYx9y9p6ldGVljzn7fgxcSXtJ6TPmpXAYXKkWAbiBIkvwluinjBl2Q2Scc5PbYiJgHpxERAEREAREQDzzxiec0vUj63kXYuFy0wd1TEHKp4hBqSPZc+6SvGJ5zS9SPreZzGUKlNglTQqLgZrgA6+Trp/SaW3fVGGcGSp+HdOxxbNPtrB0BSZmUAotlI0N9yrfiJmcLQvqdw/WfK2PqOqqzllU3F9Te1tTx/rJ2FoElEG9iFHpJA/UyWit1xeWVNderWti/J8iTf7Iq5Kr2BFFyr2OtwbEjmJwGEY0zV0yBwp11uRfdJtyM51yXmjjEsk2BVOUE00dh5NNqgDm+7ThfvnOhsao2e+Wn0bZWzsFsTw1nO+Pc68GzsVeIoZh3j92nKlSrVyqKGqlRZV1NhLXG7OellLZSr3ysrBlNt9iJz8H8V0ONpNuVmsfQ2n6xJrbuXLXkWNPlT8KWUn5lpsHwQYP8A4mnZaikJ5Woa17kDuB90yuJolHdDoVYg+w2np+1dvYZco6VS6upABv8AzAHd3EzD+GVFVxdQqQQ4DaEHUjX998q6e2UrHu9TS1dEIVLZ6P3PUoiJnGsIiIAiIgCIiAee+MPzml6kf/R5PRQatTS+ifo0r/GJ5zS9SPreUOM2rUqPmuU0AsjMBpx3y94MrIwx2M1aiFM57u5M8JVtXXh5C/U067N/z6Prqf1rKR6pY3LFjzJJP5yyw9YjKwNiCCDyIN7++XIQca9pk6qxTt8THBpVxrUUxLjX/HMCp3FTmup9In6q4anToq6m9B8VSde5beUrd4sRM8+LchlLEh3zsNNW/wBR79Z8/inydHmPR5s2XhfnOPCY6leWPTj5k3bVCp/FVAQSzVLrbeQT5OX2W90nAdHRxQrjpiK9MNaoRc2Ouax90raW28QqhVqsFAsN2g5AkaTnhdqVqWbJUZcxubW1PM3E+uEmsdv59DlW1qTks857eufT1+xYbTythKLoppItRl6MnNckXLhuO60zlemWdVG82A9plhi8fVqkGo7Pbdc7vQJG2bXpjFUnqG1NHBJtf8Ou70zpJwg/qItW2rtx+39ErGeBuLpgkqGUAksrDcN5kfb+xThXVC4csmY93C09CfbVCuoSnUV2dlGUb7ZgTp6AZhfDTE58ZV5IAvuGv5mV6LrJzSkampoqrrco+p6jERM01hERAEREAREQDzzxiec0vUj63lRs3BU6tNxY9KjBtDqycQvfv9tpb+MTzml6kfW8zmCxZpVFccDqOY4iaqi5ULb5mK5xhqXuXDNY2y6LUCiABXAIYb771YnjMph6uUlTztvuLjv5SXtbaFyUpuTROuUaC7alTzF+HfOOzNlNXLWIUKPxEaX4LOKE64Oc3wzvV4vmqoLlHeJHrU6tE5XW3Lkf/Uz6uLXvEuJqSyjGnVODw0d4nE4pf2JzOJZjlUEk7rC59gEPjlnMa5SeEjpiK1tBvMt6XgRXbDCqP8w6ilxy2/XulLTL0Kqs6DMpDZXFwfTPR9m+Ea4mmOiFqp0ZSLhObnmOXMyrfbKKTh5dzX0emr5jZ59jzvCGvQbplVkKMVzFdAbaqb8ZFxFdnZnY3ZiST3maTwt26pH8NSN6am7vvLve5JPHXW8y8npbmt8lh/6IL0oPw4vKXue2xETEPRCIiAIiIAiIgHnnjE85pepH1vMrNV4xPOaXqR9bzKzb0/6aPO6r9WR0oModSy5lB1W9rjlNRsyqgU9D5dO9zT3VFJ9P4vQeWhO6ZOfulVZGDKSrDcRvnF9Hicp8kml1Xg8NcfcsdvbS6V8ouETgQQS3EkHdy98kbB2TTqo7OCSHsLEjTKDw9MqMXinqMXY3YgC9rDQWEuMJtPDItl6anzs19bDX8pDZGUKlCKef2LNU4WXSnJrHpkjbe2dTosgS/lAk3N9xAH+8l+DGMRRUVsqkeVmNhcbiCe4298jbWxVCouYPUaoLABl0te5B0kTZ+0OhzEIrsbZWb+Xfu/Y3T5tlZThp5yN8KtRuTW1r0/ncvdrYL+IyMvkhb3qP5K5d+gOp17ramVGC21WoJVpIQFqaFhv0uLqeX/MjYvH1Kp8ti3duX3SPJaaGo4nyuxBqNTGUt1fD7n2fIiXCge2xETzp6sREQBERAEREAodv+CaYuormoyFUy2AB4k319MrOrin2z/Cs2MSaN9kVhMry01Unlrkx3VxT7Z/hWOrin2z/AArNjE66m3uc9JT8PuY7q4p9s/wrHVxT7Z/hWbGI6m3uOkp+H3Md1cU+2f4Vjq4p9s/wrNjEdTb3HSU/D7mO6uKfbP8ACsdXFPtn+FZsYjqbe46Sn4fcx3VxT7Z/hWOren2z/Cs2MR1NvcdJT8PuIiJXLQiIgCIiAIiIAiIgCIiAIiIAiIgCIiAIiIAiIgCIi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1600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8" descr="data:image/jpeg;base64,/9j/4AAQSkZJRgABAQAAAQABAAD/2wCEAAkGBhAREBASExMVEBARERYXFREVEhQXExoWFhMVFRgTFBcZHSYqGBokGhUYHy8gJCcpLSwtFR4xNjAqNTIrLCkBCQoKDgwOGg8PGi8iHiUpNTQsLzI1LjU0LDQpLC41KS4sKTU1LywqNDQqLTQqNSwtLCwsNCwsNS8sKjQpLCwsLP/AABEIAKAAoAMBIgACEQEDEQH/xAAbAAEAAwEBAQEAAAAAAAAAAAAABAUGAwcBAv/EAEEQAAIBAgMEBAwEAwgDAAAAAAECAAMRBBIhBTFBURMXU2EGByI0cXOBkZKTstIyobHwFELhFSMkM1LB0fFicrP/xAAaAQEAAwEBAQAAAAAAAAAAAAAAAwQFAgYB/8QALREAAgIBAwIEBQQDAAAAAAAAAAECAxEEEiEUURMxQbFScYGh0TNh8PGRweH/2gAMAwEAAhEDEQA/APcYiIAiIgCIiAIiIAiIgCIiAIiIAiIgCIiAIiIAiIgCIiAIiIAiIgCIiAIiIAiIgCIiAIiIAiIgCIiAIiIBnPCTwsOEqqgpipmTNfOR/MRbceUqeshuwHzT9si+MTzml6kfW8ys1aaK5QTaMW/U2xscU+PobTrIbsB80/bHWQ3YD5p+2YuJJ01XYh6u9+vsbTrIbsB80/bHWQ3YD5p+2ZjZ+Cp1L56op2IAXKSxuOH/AEZZ/wBkYdVLFa1QKLk2yiwF+6Vp9PB42lytaqxKSksfT8Fp1kN2A+aftjrIbsB80/bMa5Fza4W5sN5tf9bS3bY1JwDSq5Sw0SqLE+g8fznc4UQxuj5/MjrnqbM7ZJ4+Rd9ZDdgPmn7Y6yG7AfNP2zKYzZ1Wl+NbAmwbep9sjSWNFMlmKIZ6nUQeJPH+DadZDdgPmn7Y6yG7AfNP2zFxOumq7HHWXfF7HtsRExT0IiIgCIiAIiIB554xPOaXqR9bzKzVeMTzml6kfW8zuBwbVaioNCd54ADeZs0yUaU32PP3xc73FeeTts7ZbVbsTkpL+Kod2m8DmZbYrAMcOy0UC09DqP7ypbW/d3X1PdxozXdCUD3VKlwAfILA77eyX9TwoTowQL1SNU4A8yeXKVLlZKSkuV6F7TumMZRfDXn/AMM7hK2WpTb/AEup9lxf8rzU4rbuGysufNcEeSpO8ETMikzksdMxuTa2/kJ2XCL6ZZsoVrTlwUa9b4CcY88kFRuvpuueXMzb4etQenlUq6Kv4dDYAcQZlzhV5fnONTB8j/z74up8XHPkfNNrY1ZTXmfnE4tnJ1OTMSqEmwB3Wv3SW2ys1FalPMWA/vEI1HHMo5fqJx2UKXTL0v4eF92bhm7pqNqVVpr0twrroP8AyG/oyOP+2+QXWOqShBYx9y9p6ldGVljzn7fgxcSXtJ6TPmpXAYXKkWAbiBIkvwluinjBl2Q2Scc5PbYiJgHpxERAEREAREQDzzxiec0vUj63kXYuFy0wd1TEHKp4hBqSPZc+6SvGJ5zS9SPreZzGUKlNglTQqLgZrgA6+Trp/SaW3fVGGcGSp+HdOxxbNPtrB0BSZmUAotlI0N9yrfiJmcLQvqdw/WfK2PqOqqzllU3F9Te1tTx/rJ2FoElEG9iFHpJA/UyWit1xeWVNderWti/J8iTf7Iq5Kr2BFFyr2OtwbEjmJwGEY0zV0yBwp11uRfdJtyM51yXmjjEsk2BVOUE00dh5NNqgDm+7ThfvnOhsao2e+Wn0bZWzsFsTw1nO+Pc68GzsVeIoZh3j92nKlSrVyqKGqlRZV1NhLXG7OellLZSr3ysrBlNt9iJz8H8V0ONpNuVmsfQ2n6xJrbuXLXkWNPlT8KWUn5lpsHwQYP8A4mnZaikJ5Woa17kDuB90yuJolHdDoVYg+w2np+1dvYZco6VS6upABv8AzAHd3EzD+GVFVxdQqQQ4DaEHUjX998q6e2UrHu9TS1dEIVLZ6P3PUoiJnGsIiIAiIgCIiAee+MPzml6kf/R5PRQatTS+ifo0r/GJ5zS9SPreUOM2rUqPmuU0AsjMBpx3y94MrIwx2M1aiFM57u5M8JVtXXh5C/U067N/z6Prqf1rKR6pY3LFjzJJP5yyw9YjKwNiCCDyIN7++XIQca9pk6qxTt8THBpVxrUUxLjX/HMCp3FTmup9In6q4anToq6m9B8VSde5beUrd4sRM8+LchlLEh3zsNNW/wBR79Z8/inydHmPR5s2XhfnOPCY6leWPTj5k3bVCp/FVAQSzVLrbeQT5OX2W90nAdHRxQrjpiK9MNaoRc2Ouax90raW28QqhVqsFAsN2g5AkaTnhdqVqWbJUZcxubW1PM3E+uEmsdv59DlW1qTks857eufT1+xYbTythKLoppItRl6MnNckXLhuO60zlemWdVG82A9plhi8fVqkGo7Pbdc7vQJG2bXpjFUnqG1NHBJtf8Ou70zpJwg/qItW2rtx+39ErGeBuLpgkqGUAksrDcN5kfb+xThXVC4csmY93C09CfbVCuoSnUV2dlGUb7ZgTp6AZhfDTE58ZV5IAvuGv5mV6LrJzSkampoqrrco+p6jERM01hERAEREAREQDzzxiec0vUj63lRs3BU6tNxY9KjBtDqycQvfv9tpb+MTzml6kfW8zmCxZpVFccDqOY4iaqi5ULb5mK5xhqXuXDNY2y6LUCiABXAIYb771YnjMph6uUlTztvuLjv5SXtbaFyUpuTROuUaC7alTzF+HfOOzNlNXLWIUKPxEaX4LOKE64Oc3wzvV4vmqoLlHeJHrU6tE5XW3Lkf/Uz6uLXvEuJqSyjGnVODw0d4nE4pf2JzOJZjlUEk7rC59gEPjlnMa5SeEjpiK1tBvMt6XgRXbDCqP8w6ilxy2/XulLTL0Kqs6DMpDZXFwfTPR9m+Ea4mmOiFqp0ZSLhObnmOXMyrfbKKTh5dzX0emr5jZ59jzvCGvQbplVkKMVzFdAbaqb8ZFxFdnZnY3ZiST3maTwt26pH8NSN6am7vvLve5JPHXW8y8npbmt8lh/6IL0oPw4vKXue2xETEPRCIiAIiIAiIgHnnjE85pepH1vMrNV4xPOaXqR9bzKzb0/6aPO6r9WR0oModSy5lB1W9rjlNRsyqgU9D5dO9zT3VFJ9P4vQeWhO6ZOfulVZGDKSrDcRvnF9Hicp8kml1Xg8NcfcsdvbS6V8ouETgQQS3EkHdy98kbB2TTqo7OCSHsLEjTKDw9MqMXinqMXY3YgC9rDQWEuMJtPDItl6anzs19bDX8pDZGUKlCKef2LNU4WXSnJrHpkjbe2dTosgS/lAk3N9xAH+8l+DGMRRUVsqkeVmNhcbiCe4298jbWxVCouYPUaoLABl0te5B0kTZ+0OhzEIrsbZWb+Xfu/Y3T5tlZThp5yN8KtRuTW1r0/ncvdrYL+IyMvkhb3qP5K5d+gOp17ramVGC21WoJVpIQFqaFhv0uLqeX/MjYvH1Kp8ti3duX3SPJaaGo4nyuxBqNTGUt1fD7n2fIiXCge2xETzp6sREQBERAEREAodv+CaYuormoyFUy2AB4k319MrOrin2z/Cs2MSaN9kVhMry01Unlrkx3VxT7Z/hWOrin2z/AArNjE66m3uc9JT8PuY7q4p9s/wrHVxT7Z/hWbGI6m3uOkp+H3Md1cU+2f4Vjq4p9s/wrNjEdTb3HSU/D7mO6uKfbP8ACsdXFPtn+FZsYjqbe46Sn4fcx3VxT7Z/hWOren2z/Cs2MR1NvcdJT8PuIiJXLQiIgCIiAIiIAiIgCIiAIiIAiIgCIiAIiIAiIgCIi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4000" y="-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CEAAkGBhAREBASExMVEBARERYXFREVEhQXExoWFhMVFRgTFBcZHSYqGBokGhUYHy8gJCcpLSwtFR4xNjAqNTIrLCkBCQoKDgwOGg8PGi8iHiUpNTQsLzI1LjU0LDQpLC41KS4sKTU1LywqNDQqLTQqNSwtLCwsNCwsNS8sKjQpLCwsLP/AABEIAKAAoAMBIgACEQEDEQH/xAAbAAEAAwEBAQEAAAAAAAAAAAAABAUGAwcBAv/EAEEQAAIBAgMEBAwEAwgDAAAAAAECAAMRBBIhBTFBURMXU2EGByI0cXOBkZKTstIyobHwFELhFSMkM1LB0fFicrP/xAAaAQEAAwEBAQAAAAAAAAAAAAAAAwQFAgYB/8QALREAAgIBAwIEBQQDAAAAAAAAAAECAxEEEiEUURMxQbFScYGh0TNh8PGRweH/2gAMAwEAAhEDEQA/APcYiIAiIgCIiAIiIAiIgCIiAIiIAiIgCIiAIiIAiIgCIiAIiIAiIgCIiAIiIAiIgCIiAIiIAiIgCIiAIiIBnPCTwsOEqqgpipmTNfOR/MRbceUqeshuwHzT9si+MTzml6kfW8ys1aaK5QTaMW/U2xscU+PobTrIbsB80/bHWQ3YD5p+2YuJJ01XYh6u9+vsbTrIbsB80/bHWQ3YD5p+2ZjZ+Cp1L56op2IAXKSxuOH/AEZZ/wBkYdVLFa1QKLk2yiwF+6Vp9PB42lytaqxKSksfT8Fp1kN2A+aftjrIbsB80/bMa5Fza4W5sN5tf9bS3bY1JwDSq5Sw0SqLE+g8fznc4UQxuj5/MjrnqbM7ZJ4+Rd9ZDdgPmn7Y6yG7AfNP2zKYzZ1Wl+NbAmwbep9sjSWNFMlmKIZ6nUQeJPH+DadZDdgPmn7Y6yG7AfNP2zFxOumq7HHWXfF7HtsRExT0IiIgCIiAIiIB554xPOaXqR9bzKzVeMTzml6kfW8zuBwbVaioNCd54ADeZs0yUaU32PP3xc73FeeTts7ZbVbsTkpL+Kod2m8DmZbYrAMcOy0UC09DqP7ypbW/d3X1PdxozXdCUD3VKlwAfILA77eyX9TwoTowQL1SNU4A8yeXKVLlZKSkuV6F7TumMZRfDXn/AMM7hK2WpTb/AEup9lxf8rzU4rbuGysufNcEeSpO8ETMikzksdMxuTa2/kJ2XCL6ZZsoVrTlwUa9b4CcY88kFRuvpuueXMzb4etQenlUq6Kv4dDYAcQZlzhV5fnONTB8j/z74up8XHPkfNNrY1ZTXmfnE4tnJ1OTMSqEmwB3Wv3SW2ys1FalPMWA/vEI1HHMo5fqJx2UKXTL0v4eF92bhm7pqNqVVpr0twrroP8AyG/oyOP+2+QXWOqShBYx9y9p6ldGVljzn7fgxcSXtJ6TPmpXAYXKkWAbiBIkvwluinjBl2Q2Scc5PbYiJgHpxERAEREAREQDzzxiec0vUj63kXYuFy0wd1TEHKp4hBqSPZc+6SvGJ5zS9SPreZzGUKlNglTQqLgZrgA6+Trp/SaW3fVGGcGSp+HdOxxbNPtrB0BSZmUAotlI0N9yrfiJmcLQvqdw/WfK2PqOqqzllU3F9Te1tTx/rJ2FoElEG9iFHpJA/UyWit1xeWVNderWti/J8iTf7Iq5Kr2BFFyr2OtwbEjmJwGEY0zV0yBwp11uRfdJtyM51yXmjjEsk2BVOUE00dh5NNqgDm+7ThfvnOhsao2e+Wn0bZWzsFsTw1nO+Pc68GzsVeIoZh3j92nKlSrVyqKGqlRZV1NhLXG7OellLZSr3ysrBlNt9iJz8H8V0ONpNuVmsfQ2n6xJrbuXLXkWNPlT8KWUn5lpsHwQYP8A4mnZaikJ5Woa17kDuB90yuJolHdDoVYg+w2np+1dvYZco6VS6upABv8AzAHd3EzD+GVFVxdQqQQ4DaEHUjX998q6e2UrHu9TS1dEIVLZ6P3PUoiJnGsIiIAiIgCIiAee+MPzml6kf/R5PRQatTS+ifo0r/GJ5zS9SPreUOM2rUqPmuU0AsjMBpx3y94MrIwx2M1aiFM57u5M8JVtXXh5C/U067N/z6Prqf1rKR6pY3LFjzJJP5yyw9YjKwNiCCDyIN7++XIQca9pk6qxTt8THBpVxrUUxLjX/HMCp3FTmup9In6q4anToq6m9B8VSde5beUrd4sRM8+LchlLEh3zsNNW/wBR79Z8/inydHmPR5s2XhfnOPCY6leWPTj5k3bVCp/FVAQSzVLrbeQT5OX2W90nAdHRxQrjpiK9MNaoRc2Ouax90raW28QqhVqsFAsN2g5AkaTnhdqVqWbJUZcxubW1PM3E+uEmsdv59DlW1qTks857eufT1+xYbTythKLoppItRl6MnNckXLhuO60zlemWdVG82A9plhi8fVqkGo7Pbdc7vQJG2bXpjFUnqG1NHBJtf8Ou70zpJwg/qItW2rtx+39ErGeBuLpgkqGUAksrDcN5kfb+xThXVC4csmY93C09CfbVCuoSnUV2dlGUb7ZgTp6AZhfDTE58ZV5IAvuGv5mV6LrJzSkampoqrrco+p6jERM01hERAEREAREQDzzxiec0vUj63lRs3BU6tNxY9KjBtDqycQvfv9tpb+MTzml6kfW8zmCxZpVFccDqOY4iaqi5ULb5mK5xhqXuXDNY2y6LUCiABXAIYb771YnjMph6uUlTztvuLjv5SXtbaFyUpuTROuUaC7alTzF+HfOOzNlNXLWIUKPxEaX4LOKE64Oc3wzvV4vmqoLlHeJHrU6tE5XW3Lkf/Uz6uLXvEuJqSyjGnVODw0d4nE4pf2JzOJZjlUEk7rC59gEPjlnMa5SeEjpiK1tBvMt6XgRXbDCqP8w6ilxy2/XulLTL0Kqs6DMpDZXFwfTPR9m+Ea4mmOiFqp0ZSLhObnmOXMyrfbKKTh5dzX0emr5jZ59jzvCGvQbplVkKMVzFdAbaqb8ZFxFdnZnY3ZiST3maTwt26pH8NSN6am7vvLve5JPHXW8y8npbmt8lh/6IL0oPw4vKXue2xETEPRCIiAIiIAiIgHnnjE85pepH1vMrNV4xPOaXqR9bzKzb0/6aPO6r9WR0oModSy5lB1W9rjlNRsyqgU9D5dO9zT3VFJ9P4vQeWhO6ZOfulVZGDKSrDcRvnF9Hicp8kml1Xg8NcfcsdvbS6V8ouETgQQS3EkHdy98kbB2TTqo7OCSHsLEjTKDw9MqMXinqMXY3YgC9rDQWEuMJtPDItl6anzs19bDX8pDZGUKlCKef2LNU4WXSnJrHpkjbe2dTosgS/lAk3N9xAH+8l+DGMRRUVsqkeVmNhcbiCe4298jbWxVCouYPUaoLABl0te5B0kTZ+0OhzEIrsbZWb+Xfu/Y3T5tlZThp5yN8KtRuTW1r0/ncvdrYL+IyMvkhb3qP5K5d+gOp17ramVGC21WoJVpIQFqaFhv0uLqeX/MjYvH1Kp8ti3duX3SPJaaGo4nyuxBqNTGUt1fD7n2fIiXCge2xETzp6sREQBERAEREAodv+CaYuormoyFUy2AB4k319MrOrin2z/Cs2MSaN9kVhMry01Unlrkx3VxT7Z/hWOrin2z/AArNjE66m3uc9JT8PuY7q4p9s/wrHVxT7Z/hWbGI6m3uOkp+H3Md1cU+2f4Vjq4p9s/wrNjEdTb3HSU/D7mO6uKfbP8ACsdXFPtn+FZsYjqbe46Sn4fcx3VxT7Z/hWOren2z/Cs2MR1NvcdJT8PuIiJXLQiIgCIiAIiIAiIgCIiAIiIAiIgCIiAIiIAiIgCIi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06400" y="-609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2" descr="data:image/jpeg;base64,/9j/4AAQSkZJRgABAQAAAQABAAD/2wCEAAkGBhAREBASExMVEBARERYXFREVEhQXExoWFhMVFRgTFBcZHSYqGBokGhUYHy8gJCcpLSwtFR4xNjAqNTIrLCkBCQoKDgwOGg8PGi8iHiUpNTQsLzI1LjU0LDQpLC41KS4sKTU1LywqNDQqLTQqNSwtLCwsNCwsNS8sKjQpLCwsLP/AABEIAKAAoAMBIgACEQEDEQH/xAAbAAEAAwEBAQEAAAAAAAAAAAAABAUGAwcBAv/EAEEQAAIBAgMEBAwEAwgDAAAAAAECAAMRBBIhBTFBURMXU2EGByI0cXOBkZKTstIyobHwFELhFSMkM1LB0fFicrP/xAAaAQEAAwEBAQAAAAAAAAAAAAAAAwQFAgYB/8QALREAAgIBAwIEBQQDAAAAAAAAAAECAxEEEiEUURMxQbFScYGh0TNh8PGRweH/2gAMAwEAAhEDEQA/APcYiIAiIgCIiAIiIAiIgCIiAIiIAiIgCIiAIiIAiIgCIiAIiIAiIgCIiAIiIAiIgCIiAIiIAiIgCIiAIiIBnPCTwsOEqqgpipmTNfOR/MRbceUqeshuwHzT9si+MTzml6kfW8ys1aaK5QTaMW/U2xscU+PobTrIbsB80/bHWQ3YD5p+2YuJJ01XYh6u9+vsbTrIbsB80/bHWQ3YD5p+2ZjZ+Cp1L56op2IAXKSxuOH/AEZZ/wBkYdVLFa1QKLk2yiwF+6Vp9PB42lytaqxKSksfT8Fp1kN2A+aftjrIbsB80/bMa5Fza4W5sN5tf9bS3bY1JwDSq5Sw0SqLE+g8fznc4UQxuj5/MjrnqbM7ZJ4+Rd9ZDdgPmn7Y6yG7AfNP2zKYzZ1Wl+NbAmwbep9sjSWNFMlmKIZ6nUQeJPH+DadZDdgPmn7Y6yG7AfNP2zFxOumq7HHWXfF7HtsRExT0IiIgCIiAIiIB554xPOaXqR9bzKzVeMTzml6kfW8zuBwbVaioNCd54ADeZs0yUaU32PP3xc73FeeTts7ZbVbsTkpL+Kod2m8DmZbYrAMcOy0UC09DqP7ypbW/d3X1PdxozXdCUD3VKlwAfILA77eyX9TwoTowQL1SNU4A8yeXKVLlZKSkuV6F7TumMZRfDXn/AMM7hK2WpTb/AEup9lxf8rzU4rbuGysufNcEeSpO8ETMikzksdMxuTa2/kJ2XCL6ZZsoVrTlwUa9b4CcY88kFRuvpuueXMzb4etQenlUq6Kv4dDYAcQZlzhV5fnONTB8j/z74up8XHPkfNNrY1ZTXmfnE4tnJ1OTMSqEmwB3Wv3SW2ys1FalPMWA/vEI1HHMo5fqJx2UKXTL0v4eF92bhm7pqNqVVpr0twrroP8AyG/oyOP+2+QXWOqShBYx9y9p6ldGVljzn7fgxcSXtJ6TPmpXAYXKkWAbiBIkvwluinjBl2Q2Scc5PbYiJgHpxERAEREAREQDzzxiec0vUj63kXYuFy0wd1TEHKp4hBqSPZc+6SvGJ5zS9SPreZzGUKlNglTQqLgZrgA6+Trp/SaW3fVGGcGSp+HdOxxbNPtrB0BSZmUAotlI0N9yrfiJmcLQvqdw/WfK2PqOqqzllU3F9Te1tTx/rJ2FoElEG9iFHpJA/UyWit1xeWVNderWti/J8iTf7Iq5Kr2BFFyr2OtwbEjmJwGEY0zV0yBwp11uRfdJtyM51yXmjjEsk2BVOUE00dh5NNqgDm+7ThfvnOhsao2e+Wn0bZWzsFsTw1nO+Pc68GzsVeIoZh3j92nKlSrVyqKGqlRZV1NhLXG7OellLZSr3ysrBlNt9iJz8H8V0ONpNuVmsfQ2n6xJrbuXLXkWNPlT8KWUn5lpsHwQYP8A4mnZaikJ5Woa17kDuB90yuJolHdDoVYg+w2np+1dvYZco6VS6upABv8AzAHd3EzD+GVFVxdQqQQ4DaEHUjX998q6e2UrHu9TS1dEIVLZ6P3PUoiJnGsIiIAiIgCIiAee+MPzml6kf/R5PRQatTS+ifo0r/GJ5zS9SPreUOM2rUqPmuU0AsjMBpx3y94MrIwx2M1aiFM57u5M8JVtXXh5C/U067N/z6Prqf1rKR6pY3LFjzJJP5yyw9YjKwNiCCDyIN7++XIQca9pk6qxTt8THBpVxrUUxLjX/HMCp3FTmup9In6q4anToq6m9B8VSde5beUrd4sRM8+LchlLEh3zsNNW/wBR79Z8/inydHmPR5s2XhfnOPCY6leWPTj5k3bVCp/FVAQSzVLrbeQT5OX2W90nAdHRxQrjpiK9MNaoRc2Ouax90raW28QqhVqsFAsN2g5AkaTnhdqVqWbJUZcxubW1PM3E+uEmsdv59DlW1qTks857eufT1+xYbTythKLoppItRl6MnNckXLhuO60zlemWdVG82A9plhi8fVqkGo7Pbdc7vQJG2bXpjFUnqG1NHBJtf8Ou70zpJwg/qItW2rtx+39ErGeBuLpgkqGUAksrDcN5kfb+xThXVC4csmY93C09CfbVCuoSnUV2dlGUb7ZgTp6AZhfDTE58ZV5IAvuGv5mV6LrJzSkampoqrrco+p6jERM01hERAEREAREQDzzxiec0vUj63lRs3BU6tNxY9KjBtDqycQvfv9tpb+MTzml6kfW8zmCxZpVFccDqOY4iaqi5ULb5mK5xhqXuXDNY2y6LUCiABXAIYb771YnjMph6uUlTztvuLjv5SXtbaFyUpuTROuUaC7alTzF+HfOOzNlNXLWIUKPxEaX4LOKE64Oc3wzvV4vmqoLlHeJHrU6tE5XW3Lkf/Uz6uLXvEuJqSyjGnVODw0d4nE4pf2JzOJZjlUEk7rC59gEPjlnMa5SeEjpiK1tBvMt6XgRXbDCqP8w6ilxy2/XulLTL0Kqs6DMpDZXFwfTPR9m+Ea4mmOiFqp0ZSLhObnmOXMyrfbKKTh5dzX0emr5jZ59jzvCGvQbplVkKMVzFdAbaqb8ZFxFdnZnY3ZiST3maTwt26pH8NSN6am7vvLve5JPHXW8y8npbmt8lh/6IL0oPw4vKXue2xETEPRCIiAIiIAiIgHnnjE85pepH1vMrNV4xPOaXqR9bzKzb0/6aPO6r9WR0oModSy5lB1W9rjlNRsyqgU9D5dO9zT3VFJ9P4vQeWhO6ZOfulVZGDKSrDcRvnF9Hicp8kml1Xg8NcfcsdvbS6V8ouETgQQS3EkHdy98kbB2TTqo7OCSHsLEjTKDw9MqMXinqMXY3YgC9rDQWEuMJtPDItl6anzs19bDX8pDZGUKlCKef2LNU4WXSnJrHpkjbe2dTosgS/lAk3N9xAH+8l+DGMRRUVsqkeVmNhcbiCe4298jbWxVCouYPUaoLABl0te5B0kTZ+0OhzEIrsbZWb+Xfu/Y3T5tlZThp5yN8KtRuTW1r0/ncvdrYL+IyMvkhb3qP5K5d+gOp17ramVGC21WoJVpIQFqaFhv0uLqeX/MjYvH1Kp8ti3duX3SPJaaGo4nyuxBqNTGUt1fD7n2fIiXCge2xETzp6sREQBERAEREAodv+CaYuormoyFUy2AB4k319MrOrin2z/Cs2MSaN9kVhMry01Unlrkx3VxT7Z/hWOrin2z/AArNjE66m3uc9JT8PuY7q4p9s/wrHVxT7Z/hWbGI6m3uOkp+H3Md1cU+2f4Vjq4p9s/wrNjEdTb3HSU/D7mO6uKfbP8ACsdXFPtn+FZsYjqbe46Sn4fcx3VxT7Z/hWOren2z/Cs2MR1NvcdJT8PuIiJXLQiIgCIiAIiIAiIgCIiAIiIAiIgCIiAIiIAiIgCIi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06400" y="-171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12" descr="data:image/jpeg;base64,/9j/4AAQSkZJRgABAQAAAQABAAD/2wCEAAkGBhAREBASExMVEBARERYXFREVEhQXExoWFhMVFRgTFBcZHSYqGBokGhUYHy8gJCcpLSwtFR4xNjAqNTIrLCkBCQoKDgwOGg8PGi8iHiUpNTQsLzI1LjU0LDQpLC41KS4sKTU1LywqNDQqLTQqNSwtLCwsNCwsNS8sKjQpLCwsLP/AABEIAKAAoAMBIgACEQEDEQH/xAAbAAEAAwEBAQEAAAAAAAAAAAAABAUGAwcBAv/EAEEQAAIBAgMEBAwEAwgDAAAAAAECAAMRBBIhBTFBURMXU2EGByI0cXOBkZKTstIyobHwFELhFSMkM1LB0fFicrP/xAAaAQEAAwEBAQAAAAAAAAAAAAAAAwQFAgYB/8QALREAAgIBAwIEBQQDAAAAAAAAAAECAxEEEiEUURMxQbFScYGh0TNh8PGRweH/2gAMAwEAAhEDEQA/APcYiIAiIgCIiAIiIAiIgCIiAIiIAiIgCIiAIiIAiIgCIiAIiIAiIgCIiAIiIAiIgCIiAIiIAiIgCIiAIiIBnPCTwsOEqqgpipmTNfOR/MRbceUqeshuwHzT9si+MTzml6kfW8ys1aaK5QTaMW/U2xscU+PobTrIbsB80/bHWQ3YD5p+2YuJJ01XYh6u9+vsbTrIbsB80/bHWQ3YD5p+2ZjZ+Cp1L56op2IAXKSxuOH/AEZZ/wBkYdVLFa1QKLk2yiwF+6Vp9PB42lytaqxKSksfT8Fp1kN2A+aftjrIbsB80/bMa5Fza4W5sN5tf9bS3bY1JwDSq5Sw0SqLE+g8fznc4UQxuj5/MjrnqbM7ZJ4+Rd9ZDdgPmn7Y6yG7AfNP2zKYzZ1Wl+NbAmwbep9sjSWNFMlmKIZ6nUQeJPH+DadZDdgPmn7Y6yG7AfNP2zFxOumq7HHWXfF7HtsRExT0IiIgCIiAIiIB554xPOaXqR9bzKzVeMTzml6kfW8zuBwbVaioNCd54ADeZs0yUaU32PP3xc73FeeTts7ZbVbsTkpL+Kod2m8DmZbYrAMcOy0UC09DqP7ypbW/d3X1PdxozXdCUD3VKlwAfILA77eyX9TwoTowQL1SNU4A8yeXKVLlZKSkuV6F7TumMZRfDXn/AMM7hK2WpTb/AEup9lxf8rzU4rbuGysufNcEeSpO8ETMikzksdMxuTa2/kJ2XCL6ZZsoVrTlwUa9b4CcY88kFRuvpuueXMzb4etQenlUq6Kv4dDYAcQZlzhV5fnONTB8j/z74up8XHPkfNNrY1ZTXmfnE4tnJ1OTMSqEmwB3Wv3SW2ys1FalPMWA/vEI1HHMo5fqJx2UKXTL0v4eF92bhm7pqNqVVpr0twrroP8AyG/oyOP+2+QXWOqShBYx9y9p6ldGVljzn7fgxcSXtJ6TPmpXAYXKkWAbiBIkvwluinjBl2Q2Scc5PbYiJgHpxERAEREAREQDzzxiec0vUj63kXYuFy0wd1TEHKp4hBqSPZc+6SvGJ5zS9SPreZzGUKlNglTQqLgZrgA6+Trp/SaW3fVGGcGSp+HdOxxbNPtrB0BSZmUAotlI0N9yrfiJmcLQvqdw/WfK2PqOqqzllU3F9Te1tTx/rJ2FoElEG9iFHpJA/UyWit1xeWVNderWti/J8iTf7Iq5Kr2BFFyr2OtwbEjmJwGEY0zV0yBwp11uRfdJtyM51yXmjjEsk2BVOUE00dh5NNqgDm+7ThfvnOhsao2e+Wn0bZWzsFsTw1nO+Pc68GzsVeIoZh3j92nKlSrVyqKGqlRZV1NhLXG7OellLZSr3ysrBlNt9iJz8H8V0ONpNuVmsfQ2n6xJrbuXLXkWNPlT8KWUn5lpsHwQYP8A4mnZaikJ5Woa17kDuB90yuJolHdDoVYg+w2np+1dvYZco6VS6upABv8AzAHd3EzD+GVFVxdQqQQ4DaEHUjX998q6e2UrHu9TS1dEIVLZ6P3PUoiJnGsIiIAiIgCIiAee+MPzml6kf/R5PRQatTS+ifo0r/GJ5zS9SPreUOM2rUqPmuU0AsjMBpx3y94MrIwx2M1aiFM57u5M8JVtXXh5C/U067N/z6Prqf1rKR6pY3LFjzJJP5yyw9YjKwNiCCDyIN7++XIQca9pk6qxTt8THBpVxrUUxLjX/HMCp3FTmup9In6q4anToq6m9B8VSde5beUrd4sRM8+LchlLEh3zsNNW/wBR79Z8/inydHmPR5s2XhfnOPCY6leWPTj5k3bVCp/FVAQSzVLrbeQT5OX2W90nAdHRxQrjpiK9MNaoRc2Ouax90raW28QqhVqsFAsN2g5AkaTnhdqVqWbJUZcxubW1PM3E+uEmsdv59DlW1qTks857eufT1+xYbTythKLoppItRl6MnNckXLhuO60zlemWdVG82A9plhi8fVqkGo7Pbdc7vQJG2bXpjFUnqG1NHBJtf8Ou70zpJwg/qItW2rtx+39ErGeBuLpgkqGUAksrDcN5kfb+xThXVC4csmY93C09CfbVCuoSnUV2dlGUb7ZgTp6AZhfDTE58ZV5IAvuGv5mV6LrJzSkampoqrrco+p6jERM01hERAEREAREQDzzxiec0vUj63lRs3BU6tNxY9KjBtDqycQvfv9tpb+MTzml6kfW8zmCxZpVFccDqOY4iaqi5ULb5mK5xhqXuXDNY2y6LUCiABXAIYb771YnjMph6uUlTztvuLjv5SXtbaFyUpuTROuUaC7alTzF+HfOOzNlNXLWIUKPxEaX4LOKE64Oc3wzvV4vmqoLlHeJHrU6tE5XW3Lkf/Uz6uLXvEuJqSyjGnVODw0d4nE4pf2JzOJZjlUEk7rC59gEPjlnMa5SeEjpiK1tBvMt6XgRXbDCqP8w6ilxy2/XulLTL0Kqs6DMpDZXFwfTPR9m+Ea4mmOiFqp0ZSLhObnmOXMyrfbKKTh5dzX0emr5jZ59jzvCGvQbplVkKMVzFdAbaqb8ZFxFdnZnY3ZiST3maTwt26pH8NSN6am7vvLve5JPHXW8y8npbmt8lh/6IL0oPw4vKXue2xETEPRCIiAIiIAiIgHnnjE85pepH1vMrNV4xPOaXqR9bzKzb0/6aPO6r9WR0oModSy5lB1W9rjlNRsyqgU9D5dO9zT3VFJ9P4vQeWhO6ZOfulVZGDKSrDcRvnF9Hicp8kml1Xg8NcfcsdvbS6V8ouETgQQS3EkHdy98kbB2TTqo7OCSHsLEjTKDw9MqMXinqMXY3YgC9rDQWEuMJtPDItl6anzs19bDX8pDZGUKlCKef2LNU4WXSnJrHpkjbe2dTosgS/lAk3N9xAH+8l+DGMRRUVsqkeVmNhcbiCe4298jbWxVCouYPUaoLABl0te5B0kTZ+0OhzEIrsbZWb+Xfu/Y3T5tlZThp5yN8KtRuTW1r0/ncvdrYL+IyMvkhb3qP5K5d+gOp17ramVGC21WoJVpIQFqaFhv0uLqeX/MjYvH1Kp8ti3duX3SPJaaGo4nyuxBqNTGUt1fD7n2fIiXCge2xETzp6sREQBERAEREAodv+CaYuormoyFUy2AB4k319MrOrin2z/Cs2MSaN9kVhMry01Unlrkx3VxT7Z/hWOrin2z/AArNjE66m3uc9JT8PuY7q4p9s/wrHVxT7Z/hWbGI6m3uOkp+H3Md1cU+2f4Vjq4p9s/wrNjEdTb3HSU/D7mO6uKfbP8ACsdXFPtn+FZsYjqbe46Sn4fcx3VxT7Z/hWOren2z/Cs2MR1NvcdJT8PuIiJXLQiIgCIiAIiIAiIgCIiAIiIAiIgCIiAIiIAiIgCIi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4000" y="469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82" name="Picture 14" descr="https://encrypted-tbn2.gstatic.com/images?q=tbn:ANd9GcTT2PL8syjELa02ZB1zQYfRXiC8Cgg8z8hPWA92MNdAY_Qv1wV6R_keH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97916" cy="17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51" y="171974"/>
            <a:ext cx="4297581" cy="2608954"/>
          </a:xfrm>
        </p:spPr>
      </p:pic>
    </p:spTree>
    <p:extLst>
      <p:ext uri="{BB962C8B-B14F-4D97-AF65-F5344CB8AC3E}">
        <p14:creationId xmlns:p14="http://schemas.microsoft.com/office/powerpoint/2010/main" val="2945834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6505" y="1351310"/>
            <a:ext cx="8687495" cy="4525962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 DE FISCALIZACIÓN, TRES EJES:</a:t>
            </a: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Prevenir al abuso de sustancias que inducen dependencia.</a:t>
            </a: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Evitar la desviación de los estupefacientes del mercado legal al ilegal.</a:t>
            </a: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 Universal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sustancias controladas para propósitos médicos e investigación, </a:t>
            </a:r>
            <a:r>
              <a:rPr lang="es-E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i.e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Un principio de Salud Pública.</a:t>
            </a: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CONCEPTO MEDICINA PALIATIVA</a:t>
            </a:r>
          </a:p>
          <a:p>
            <a:pPr lvl="2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Panorama Mundial</a:t>
            </a:r>
          </a:p>
          <a:p>
            <a:pPr lvl="2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Panorama Nacional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OPORTUNIDADES / PROPUESTAS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539552" y="6381328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4" descr="Instituto Nacional de Cancerologia Nuevo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-27384"/>
            <a:ext cx="1008112" cy="14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316810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8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28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288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88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100"/>
            <a:ext cx="9144000" cy="1143000"/>
          </a:xfrm>
        </p:spPr>
        <p:txBody>
          <a:bodyPr>
            <a:noAutofit/>
          </a:bodyPr>
          <a:lstStyle/>
          <a:p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PRINCIPALES CAUSAS DE MUERTE -2011</a:t>
            </a:r>
            <a:b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LAS EDADES Y </a:t>
            </a:r>
            <a:r>
              <a:rPr lang="es-MX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MX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MBOS GÉNEROS</a:t>
            </a:r>
            <a:endParaRPr lang="es-MX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41585"/>
              </p:ext>
            </p:extLst>
          </p:nvPr>
        </p:nvGraphicFramePr>
        <p:xfrm>
          <a:off x="457200" y="13979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39552" y="6381328"/>
            <a:ext cx="583264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100" b="1" dirty="0" smtClean="0">
                <a:solidFill>
                  <a:srgbClr val="002060"/>
                </a:solidFill>
              </a:rPr>
              <a:t>Fuente. Fecha compilado desde el Depósito de Datos del Observatorio Global de la Salud</a:t>
            </a:r>
            <a:endParaRPr lang="es-MX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084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403648" y="827420"/>
            <a:ext cx="725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PACIENTES ADULTOS QUE REQUIEREN CUIDADOS PALIATIVOS</a:t>
            </a:r>
            <a:endParaRPr lang="es-MX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76256" y="55892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60 + años</a:t>
            </a:r>
          </a:p>
          <a:p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15-59 años</a:t>
            </a:r>
            <a:endParaRPr lang="es-MX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72349" y="5706834"/>
            <a:ext cx="144016" cy="1175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6782982" y="5912399"/>
            <a:ext cx="144016" cy="11759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>
            <a:off x="611560" y="6453336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2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MORFINA MUNDIAL</a:t>
            </a:r>
            <a:br>
              <a:rPr lang="es-MX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PRODUCCIÓN, RESERVA, UTILIZACIÓN</a:t>
            </a:r>
            <a:endParaRPr lang="es-MX" sz="24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35146"/>
              </p:ext>
            </p:extLst>
          </p:nvPr>
        </p:nvGraphicFramePr>
        <p:xfrm>
          <a:off x="457200" y="171134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1979712" y="4220552"/>
            <a:ext cx="1584176" cy="0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563888" y="4148544"/>
            <a:ext cx="720080" cy="72008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283968" y="41485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716016" y="4148544"/>
            <a:ext cx="1152128" cy="0"/>
          </a:xfrm>
          <a:prstGeom prst="line">
            <a:avLst/>
          </a:prstGeom>
          <a:ln w="38100" cmpd="sng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5868144" y="3932520"/>
            <a:ext cx="2304256" cy="216024"/>
          </a:xfrm>
          <a:prstGeom prst="line">
            <a:avLst/>
          </a:prstGeom>
          <a:ln w="38100" cmpd="sng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123728" y="4148544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0</a:t>
            </a:r>
            <a:endParaRPr lang="es-MX" sz="10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275856" y="4148544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s-MX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427984" y="4076536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0</a:t>
            </a:r>
            <a:endParaRPr lang="es-MX" sz="10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80112" y="4046339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0</a:t>
            </a:r>
            <a:endParaRPr lang="es-MX" sz="10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732240" y="3974331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0</a:t>
            </a:r>
            <a:endParaRPr lang="es-MX" sz="10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884368" y="3860512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0</a:t>
            </a:r>
            <a:endParaRPr lang="es-MX" sz="1000" b="1" dirty="0"/>
          </a:p>
        </p:txBody>
      </p:sp>
      <p:cxnSp>
        <p:nvCxnSpPr>
          <p:cNvPr id="31" name="30 Conector recto"/>
          <p:cNvCxnSpPr/>
          <p:nvPr/>
        </p:nvCxnSpPr>
        <p:spPr>
          <a:xfrm>
            <a:off x="5508104" y="6021288"/>
            <a:ext cx="25201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6 Conector recto"/>
          <p:cNvCxnSpPr/>
          <p:nvPr/>
        </p:nvCxnSpPr>
        <p:spPr>
          <a:xfrm>
            <a:off x="611560" y="6453336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3157686" y="5795972"/>
            <a:ext cx="9417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Reservas</a:t>
            </a:r>
            <a:endParaRPr lang="es-ES" sz="1600" b="1" dirty="0"/>
          </a:p>
        </p:txBody>
      </p:sp>
      <p:sp>
        <p:nvSpPr>
          <p:cNvPr id="19" name="3 Rectángulo"/>
          <p:cNvSpPr/>
          <p:nvPr/>
        </p:nvSpPr>
        <p:spPr>
          <a:xfrm>
            <a:off x="539552" y="6505599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rgbClr val="000000"/>
                </a:solidFill>
              </a:rPr>
              <a:t> INCB. Annual Report 2012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3644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8306" y="332656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PAÍSES PRODUCTORES DE MORFINA Y DERIVADOS 2012</a:t>
            </a:r>
            <a:r>
              <a:rPr lang="es-MX" sz="2400" b="1" dirty="0" smtClean="0">
                <a:solidFill>
                  <a:srgbClr val="000090"/>
                </a:solidFill>
              </a:rPr>
              <a:t/>
            </a:r>
            <a:br>
              <a:rPr lang="es-MX" sz="2400" b="1" dirty="0" smtClean="0">
                <a:solidFill>
                  <a:srgbClr val="000090"/>
                </a:solidFill>
              </a:rPr>
            </a:br>
            <a:endParaRPr lang="es-MX" sz="24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63281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2267744" y="1218238"/>
            <a:ext cx="46085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PRODUCCIÓN ANUAL +480 TONELADAS</a:t>
            </a:r>
            <a:endParaRPr lang="es-MX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6" name="6 Conector recto"/>
          <p:cNvCxnSpPr/>
          <p:nvPr/>
        </p:nvCxnSpPr>
        <p:spPr>
          <a:xfrm>
            <a:off x="683964" y="6381328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5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DIAGNÓSTICO MUNDIAL, HOY</a:t>
            </a:r>
            <a:br>
              <a:rPr lang="es-MX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Distribución y Acceso</a:t>
            </a:r>
            <a:endParaRPr lang="es-MX" sz="32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803608"/>
            <a:ext cx="8229600" cy="4937760"/>
          </a:xfrm>
          <a:noFill/>
        </p:spPr>
        <p:txBody>
          <a:bodyPr>
            <a:norm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92% 	morfina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17% población 1</a:t>
            </a:r>
            <a:r>
              <a:rPr lang="es-MX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8%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morfina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83% población 2</a:t>
            </a:r>
            <a:r>
              <a:rPr lang="es-MX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-3</a:t>
            </a:r>
            <a:r>
              <a:rPr lang="es-MX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</a:p>
          <a:p>
            <a:endParaRPr lang="es-MX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Países productores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Toneladas anuales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Reservas</a:t>
            </a:r>
          </a:p>
          <a:p>
            <a:pPr marL="0" indent="0">
              <a:buNone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MX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6 Conector recto"/>
          <p:cNvCxnSpPr/>
          <p:nvPr/>
        </p:nvCxnSpPr>
        <p:spPr>
          <a:xfrm>
            <a:off x="539552" y="6237312"/>
            <a:ext cx="8064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3 Rectángulo"/>
          <p:cNvSpPr/>
          <p:nvPr/>
        </p:nvSpPr>
        <p:spPr>
          <a:xfrm>
            <a:off x="539552" y="623731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rgbClr val="000000"/>
                </a:solidFill>
              </a:rPr>
              <a:t> INCB, Annual Report </a:t>
            </a:r>
            <a:r>
              <a:rPr lang="es-MX" sz="1400" dirty="0" smtClean="0"/>
              <a:t>2013</a:t>
            </a:r>
            <a:endParaRPr lang="es-MX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250285"/>
            <a:ext cx="3491880" cy="25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696</Words>
  <Application>Microsoft Macintosh PowerPoint</Application>
  <PresentationFormat>On-screen Show (4:3)</PresentationFormat>
  <Paragraphs>202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Tema de Office</vt:lpstr>
      <vt:lpstr>Photo Editor Photo</vt:lpstr>
      <vt:lpstr>PowerPoint Presentation</vt:lpstr>
      <vt:lpstr>PowerPoint Presentation</vt:lpstr>
      <vt:lpstr>PowerPoint Presentation</vt:lpstr>
      <vt:lpstr>PowerPoint Presentation</vt:lpstr>
      <vt:lpstr>10 PRINCIPALES CAUSAS DE MUERTE -2011 TODAS LAS EDADES Y AMBOS GÉNEROS</vt:lpstr>
      <vt:lpstr>PowerPoint Presentation</vt:lpstr>
      <vt:lpstr>MORFINA MUNDIAL PRODUCCIÓN, RESERVA, UTILIZACIÓN</vt:lpstr>
      <vt:lpstr>PAÍSES PRODUCTORES DE MORFINA Y DERIVADOS 2012 </vt:lpstr>
      <vt:lpstr>DIAGNÓSTICO MUNDIAL, HOY Distribución y Acceso</vt:lpstr>
      <vt:lpstr>PowerPoint Presentation</vt:lpstr>
      <vt:lpstr>PowerPoint Presentation</vt:lpstr>
      <vt:lpstr>PowerPoint Presentation</vt:lpstr>
      <vt:lpstr>CLINICAS DE CUIDADOS PALIATIVOS Acceso a Medicamentos -Opiodes  </vt:lpstr>
      <vt:lpstr>PowerPoint Presentation</vt:lpstr>
      <vt:lpstr>ATENCIÓN MÉDICA DE ONCOLOGÍA (Oportunidad)</vt:lpstr>
      <vt:lpstr>Taller de Cuidados Paliativos Básicos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David Kershenobich Stalnikowitz</dc:creator>
  <cp:lastModifiedBy>Alejandro Mohar</cp:lastModifiedBy>
  <cp:revision>128</cp:revision>
  <dcterms:created xsi:type="dcterms:W3CDTF">2014-03-25T18:34:50Z</dcterms:created>
  <dcterms:modified xsi:type="dcterms:W3CDTF">2015-02-18T23:59:17Z</dcterms:modified>
</cp:coreProperties>
</file>