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2.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4.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7.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80" r:id="rId8"/>
    <p:sldMasterId id="2147483880" r:id="rId9"/>
    <p:sldMasterId id="2147483893" r:id="rId10"/>
    <p:sldMasterId id="2147483936" r:id="rId11"/>
    <p:sldMasterId id="2147483998" r:id="rId12"/>
    <p:sldMasterId id="2147484081" r:id="rId13"/>
    <p:sldMasterId id="2147484084" r:id="rId14"/>
    <p:sldMasterId id="2147484096" r:id="rId15"/>
    <p:sldMasterId id="2147484108" r:id="rId16"/>
    <p:sldMasterId id="2147484120" r:id="rId17"/>
    <p:sldMasterId id="2147484132" r:id="rId18"/>
  </p:sldMasterIdLst>
  <p:notesMasterIdLst>
    <p:notesMasterId r:id="rId48"/>
  </p:notesMasterIdLst>
  <p:sldIdLst>
    <p:sldId id="282" r:id="rId19"/>
    <p:sldId id="290" r:id="rId20"/>
    <p:sldId id="291" r:id="rId21"/>
    <p:sldId id="285" r:id="rId22"/>
    <p:sldId id="315" r:id="rId23"/>
    <p:sldId id="288" r:id="rId24"/>
    <p:sldId id="287" r:id="rId25"/>
    <p:sldId id="312" r:id="rId26"/>
    <p:sldId id="313" r:id="rId27"/>
    <p:sldId id="297" r:id="rId28"/>
    <p:sldId id="316" r:id="rId29"/>
    <p:sldId id="317" r:id="rId30"/>
    <p:sldId id="318" r:id="rId31"/>
    <p:sldId id="319" r:id="rId32"/>
    <p:sldId id="314" r:id="rId33"/>
    <p:sldId id="299" r:id="rId34"/>
    <p:sldId id="327" r:id="rId35"/>
    <p:sldId id="302" r:id="rId36"/>
    <p:sldId id="303" r:id="rId37"/>
    <p:sldId id="305" r:id="rId38"/>
    <p:sldId id="321" r:id="rId39"/>
    <p:sldId id="322" r:id="rId40"/>
    <p:sldId id="323" r:id="rId41"/>
    <p:sldId id="324" r:id="rId42"/>
    <p:sldId id="325" r:id="rId43"/>
    <p:sldId id="273" r:id="rId44"/>
    <p:sldId id="274" r:id="rId45"/>
    <p:sldId id="329" r:id="rId46"/>
    <p:sldId id="328" r:id="rId47"/>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501" autoAdjust="0"/>
  </p:normalViewPr>
  <p:slideViewPr>
    <p:cSldViewPr snapToGrid="0">
      <p:cViewPr varScale="1">
        <p:scale>
          <a:sx n="92" d="100"/>
          <a:sy n="92" d="100"/>
        </p:scale>
        <p:origin x="13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0" Type="http://schemas.openxmlformats.org/officeDocument/2006/relationships/slide" Target="slides/slide2.xml"/><Relationship Id="rId41"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a:pPr>
            <a:r>
              <a:rPr lang="es-ES" sz="1800" dirty="0"/>
              <a:t>Consumo de Metadona en Latinoamérica </a:t>
            </a:r>
            <a:r>
              <a:rPr lang="es-ES" sz="1800" dirty="0" smtClean="0"/>
              <a:t>2011. (mg </a:t>
            </a:r>
            <a:r>
              <a:rPr lang="es-ES" sz="1800" dirty="0"/>
              <a:t>per </a:t>
            </a:r>
            <a:r>
              <a:rPr lang="es-ES" sz="1800" dirty="0" smtClean="0"/>
              <a:t>cápita)</a:t>
            </a:r>
            <a:endParaRPr lang="es-ES" sz="1800" dirty="0"/>
          </a:p>
        </c:rich>
      </c:tx>
      <c:layout/>
      <c:overlay val="0"/>
    </c:title>
    <c:autoTitleDeleted val="0"/>
    <c:plotArea>
      <c:layout/>
      <c:barChart>
        <c:barDir val="col"/>
        <c:grouping val="stacked"/>
        <c:varyColors val="0"/>
        <c:ser>
          <c:idx val="0"/>
          <c:order val="0"/>
          <c:tx>
            <c:strRef>
              <c:f>Hoja1!$B$1</c:f>
              <c:strCache>
                <c:ptCount val="1"/>
                <c:pt idx="0">
                  <c:v>Consumo de Metadona en Latinoamérica 2011 mg per cápita.</c:v>
                </c:pt>
              </c:strCache>
            </c:strRef>
          </c:tx>
          <c:spPr>
            <a:ln>
              <a:solidFill>
                <a:srgbClr val="000090"/>
              </a:solidFill>
            </a:ln>
          </c:spPr>
          <c:invertIfNegative val="0"/>
          <c:dPt>
            <c:idx val="1"/>
            <c:invertIfNegative val="0"/>
            <c:bubble3D val="0"/>
            <c:spPr>
              <a:solidFill>
                <a:schemeClr val="accent3">
                  <a:lumMod val="50000"/>
                </a:schemeClr>
              </a:solidFill>
              <a:ln>
                <a:solidFill>
                  <a:srgbClr val="000090"/>
                </a:solidFill>
              </a:ln>
            </c:spPr>
          </c:dPt>
          <c:dPt>
            <c:idx val="4"/>
            <c:invertIfNegative val="0"/>
            <c:bubble3D val="0"/>
            <c:spPr>
              <a:solidFill>
                <a:schemeClr val="accent2"/>
              </a:solidFill>
              <a:ln>
                <a:solidFill>
                  <a:srgbClr val="000090"/>
                </a:solidFill>
              </a:ln>
            </c:spPr>
          </c:dPt>
          <c:dLbls>
            <c:dLbl>
              <c:idx val="0"/>
              <c:layout>
                <c:manualLayout>
                  <c:x val="-2.0833333333333199E-3"/>
                  <c:y val="-0.281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21562500000000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833333333333298E-3"/>
                  <c:y val="-0.1406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831692913385802E-3"/>
                  <c:y val="-0.118749999999999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833333333333298E-3"/>
                  <c:y val="-7.8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
                  <c:y val="-7.187549212598419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1666666666666701E-3"/>
                  <c:y val="-6.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2.0833333333333298E-3"/>
                  <c:y val="-5.937499999999999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6.2500000000000697E-3"/>
                  <c:y val="-6.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0833333333333298E-3"/>
                  <c:y val="-4.3750000000000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0833333333333298E-3"/>
                  <c:y val="-3.4375246062991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0833333333333298E-3"/>
                  <c:y val="-2.8125000000000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2.0833333333333298E-3"/>
                  <c:y val="-2.81249999999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4.1666666666666701E-3"/>
                  <c:y val="-2.50000000000000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t" anchorCtr="0"/>
              <a:lstStyle/>
              <a:p>
                <a:pPr>
                  <a:defRPr sz="1000"/>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Hoja1!$A$2:$A$15</c:f>
              <c:strCache>
                <c:ptCount val="14"/>
                <c:pt idx="0">
                  <c:v>Costa Rica</c:v>
                </c:pt>
                <c:pt idx="1">
                  <c:v>México</c:v>
                </c:pt>
                <c:pt idx="2">
                  <c:v>Chile</c:v>
                </c:pt>
                <c:pt idx="3">
                  <c:v>Colombia</c:v>
                </c:pt>
                <c:pt idx="4">
                  <c:v>Promedio</c:v>
                </c:pt>
                <c:pt idx="5">
                  <c:v>Argentina </c:v>
                </c:pt>
                <c:pt idx="6">
                  <c:v>Uruguay</c:v>
                </c:pt>
                <c:pt idx="7">
                  <c:v>Brasil</c:v>
                </c:pt>
                <c:pt idx="8">
                  <c:v>El Salvador</c:v>
                </c:pt>
                <c:pt idx="9">
                  <c:v>Venezuela</c:v>
                </c:pt>
                <c:pt idx="10">
                  <c:v>Guatemala</c:v>
                </c:pt>
                <c:pt idx="11">
                  <c:v>Bolivia </c:v>
                </c:pt>
                <c:pt idx="12">
                  <c:v>Rep Dominicana</c:v>
                </c:pt>
                <c:pt idx="13">
                  <c:v>Perú</c:v>
                </c:pt>
              </c:strCache>
            </c:strRef>
          </c:cat>
          <c:val>
            <c:numRef>
              <c:f>Hoja1!$B$2:$B$15</c:f>
              <c:numCache>
                <c:formatCode>General</c:formatCode>
                <c:ptCount val="14"/>
                <c:pt idx="0">
                  <c:v>1.0980000000000001</c:v>
                </c:pt>
                <c:pt idx="1">
                  <c:v>0.79500000000000004</c:v>
                </c:pt>
                <c:pt idx="2">
                  <c:v>0.42799999999999999</c:v>
                </c:pt>
                <c:pt idx="3">
                  <c:v>0.311</c:v>
                </c:pt>
                <c:pt idx="4">
                  <c:v>0.26500000000000001</c:v>
                </c:pt>
                <c:pt idx="5">
                  <c:v>0.221</c:v>
                </c:pt>
                <c:pt idx="6">
                  <c:v>0.186</c:v>
                </c:pt>
                <c:pt idx="7">
                  <c:v>0.16800000000000001</c:v>
                </c:pt>
                <c:pt idx="8">
                  <c:v>0.14199999999999999</c:v>
                </c:pt>
                <c:pt idx="9">
                  <c:v>7.4999999999999997E-2</c:v>
                </c:pt>
                <c:pt idx="10">
                  <c:v>1.0999999999999999E-2</c:v>
                </c:pt>
                <c:pt idx="11">
                  <c:v>1.0999999999999999E-2</c:v>
                </c:pt>
                <c:pt idx="12">
                  <c:v>7.0000000000000001E-3</c:v>
                </c:pt>
                <c:pt idx="13">
                  <c:v>4.0000000000000001E-3</c:v>
                </c:pt>
              </c:numCache>
            </c:numRef>
          </c:val>
        </c:ser>
        <c:dLbls>
          <c:showLegendKey val="0"/>
          <c:showVal val="0"/>
          <c:showCatName val="0"/>
          <c:showSerName val="0"/>
          <c:showPercent val="0"/>
          <c:showBubbleSize val="0"/>
        </c:dLbls>
        <c:gapWidth val="150"/>
        <c:overlap val="100"/>
        <c:axId val="187459728"/>
        <c:axId val="187460288"/>
      </c:barChart>
      <c:catAx>
        <c:axId val="187459728"/>
        <c:scaling>
          <c:orientation val="minMax"/>
        </c:scaling>
        <c:delete val="0"/>
        <c:axPos val="b"/>
        <c:numFmt formatCode="General" sourceLinked="0"/>
        <c:majorTickMark val="out"/>
        <c:minorTickMark val="none"/>
        <c:tickLblPos val="nextTo"/>
        <c:txPr>
          <a:bodyPr/>
          <a:lstStyle/>
          <a:p>
            <a:pPr>
              <a:defRPr sz="1400"/>
            </a:pPr>
            <a:endParaRPr lang="es-MX"/>
          </a:p>
        </c:txPr>
        <c:crossAx val="187460288"/>
        <c:crosses val="autoZero"/>
        <c:auto val="1"/>
        <c:lblAlgn val="ctr"/>
        <c:lblOffset val="100"/>
        <c:noMultiLvlLbl val="0"/>
      </c:catAx>
      <c:valAx>
        <c:axId val="187460288"/>
        <c:scaling>
          <c:orientation val="minMax"/>
        </c:scaling>
        <c:delete val="0"/>
        <c:axPos val="l"/>
        <c:majorGridlines>
          <c:spPr>
            <a:ln>
              <a:noFill/>
            </a:ln>
          </c:spPr>
        </c:majorGridlines>
        <c:numFmt formatCode="General" sourceLinked="1"/>
        <c:majorTickMark val="out"/>
        <c:minorTickMark val="none"/>
        <c:tickLblPos val="nextTo"/>
        <c:txPr>
          <a:bodyPr/>
          <a:lstStyle/>
          <a:p>
            <a:pPr>
              <a:defRPr sz="1000"/>
            </a:pPr>
            <a:endParaRPr lang="es-MX"/>
          </a:p>
        </c:txPr>
        <c:crossAx val="187459728"/>
        <c:crosses val="autoZero"/>
        <c:crossBetween val="between"/>
      </c:valAx>
    </c:plotArea>
    <c:plotVisOnly val="1"/>
    <c:dispBlanksAs val="gap"/>
    <c:showDLblsOverMax val="0"/>
  </c:chart>
  <c:spPr>
    <a:ln>
      <a:solidFill>
        <a:schemeClr val="tx2">
          <a:lumMod val="50000"/>
        </a:schemeClr>
      </a:solidFill>
    </a:ln>
  </c:spPr>
  <c:txPr>
    <a:bodyPr/>
    <a:lstStyle/>
    <a:p>
      <a:pPr>
        <a:defRPr sz="1800"/>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800" b="1"/>
            </a:pPr>
            <a:r>
              <a:rPr lang="es-ES" sz="1800" b="1" dirty="0"/>
              <a:t>Consumo de </a:t>
            </a:r>
            <a:r>
              <a:rPr lang="es-ES" sz="1800" b="1" dirty="0" err="1"/>
              <a:t>Fentanil</a:t>
            </a:r>
            <a:r>
              <a:rPr lang="es-ES" sz="1800" b="1" dirty="0"/>
              <a:t> en Latinoamérica, 2001 </a:t>
            </a:r>
            <a:endParaRPr lang="es-ES" sz="1800" b="1" dirty="0" smtClean="0"/>
          </a:p>
          <a:p>
            <a:pPr>
              <a:defRPr sz="1800" b="1"/>
            </a:pPr>
            <a:r>
              <a:rPr lang="es-ES" sz="1800" b="1" dirty="0" smtClean="0"/>
              <a:t>(</a:t>
            </a:r>
            <a:r>
              <a:rPr lang="es-ES" sz="1800" b="1" dirty="0"/>
              <a:t>mg per cápita)</a:t>
            </a:r>
          </a:p>
        </c:rich>
      </c:tx>
      <c:layout/>
      <c:overlay val="0"/>
    </c:title>
    <c:autoTitleDeleted val="0"/>
    <c:plotArea>
      <c:layout/>
      <c:barChart>
        <c:barDir val="col"/>
        <c:grouping val="stacked"/>
        <c:varyColors val="0"/>
        <c:ser>
          <c:idx val="0"/>
          <c:order val="0"/>
          <c:tx>
            <c:strRef>
              <c:f>Hoja1!$B$1</c:f>
              <c:strCache>
                <c:ptCount val="1"/>
                <c:pt idx="0">
                  <c:v>Consumo de Fentanil en Latinoamérica, 2001 (mg per cápita)</c:v>
                </c:pt>
              </c:strCache>
            </c:strRef>
          </c:tx>
          <c:spPr>
            <a:ln>
              <a:solidFill>
                <a:schemeClr val="tx2">
                  <a:lumMod val="50000"/>
                </a:schemeClr>
              </a:solidFill>
            </a:ln>
          </c:spPr>
          <c:invertIfNegative val="0"/>
          <c:dPt>
            <c:idx val="5"/>
            <c:invertIfNegative val="0"/>
            <c:bubble3D val="0"/>
            <c:spPr>
              <a:solidFill>
                <a:schemeClr val="accent3">
                  <a:lumMod val="50000"/>
                </a:schemeClr>
              </a:solidFill>
              <a:ln>
                <a:solidFill>
                  <a:schemeClr val="tx2">
                    <a:lumMod val="50000"/>
                  </a:schemeClr>
                </a:solidFill>
              </a:ln>
            </c:spPr>
          </c:dPt>
          <c:dPt>
            <c:idx val="6"/>
            <c:invertIfNegative val="0"/>
            <c:bubble3D val="0"/>
            <c:spPr>
              <a:solidFill>
                <a:srgbClr val="FF0000"/>
              </a:solidFill>
              <a:ln>
                <a:solidFill>
                  <a:schemeClr val="tx2">
                    <a:lumMod val="50000"/>
                  </a:schemeClr>
                </a:solidFill>
              </a:ln>
            </c:spPr>
          </c:dPt>
          <c:dLbls>
            <c:dLbl>
              <c:idx val="0"/>
              <c:layout>
                <c:manualLayout>
                  <c:x val="2.0833333333333199E-3"/>
                  <c:y val="-0.346874999999999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2500000000000003E-3"/>
                  <c:y val="-0.2750000000000000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1666666666666796E-3"/>
                  <c:y val="-0.21875"/>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209375246062991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0833333333333298E-3"/>
                  <c:y val="-0.16250000000000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833333333332899E-3"/>
                  <c:y val="-0.1406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2500000000000001E-2"/>
                  <c:y val="-0.10625"/>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delete val="1"/>
              <c:extLst>
                <c:ext xmlns:c15="http://schemas.microsoft.com/office/drawing/2012/chart" uri="{CE6537A1-D6FC-4f65-9D91-7224C49458BB}"/>
              </c:extLst>
            </c:dLbl>
            <c:dLbl>
              <c:idx val="8"/>
              <c:layout>
                <c:manualLayout>
                  <c:x val="1.8749999999999999E-2"/>
                  <c:y val="-7.812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delete val="1"/>
              <c:extLst>
                <c:ext xmlns:c15="http://schemas.microsoft.com/office/drawing/2012/chart" uri="{CE6537A1-D6FC-4f65-9D91-7224C49458BB}"/>
              </c:extLst>
            </c:dLbl>
            <c:dLbl>
              <c:idx val="10"/>
              <c:layout>
                <c:manualLayout>
                  <c:x val="-2.0833333333334101E-3"/>
                  <c:y val="-6.87500000000000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6.2500000000000697E-3"/>
                  <c:y val="-6.56250000000000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layout>
                <c:manualLayout>
                  <c:x val="-4.1666666666666701E-3"/>
                  <c:y val="-4.68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5"/>
              <c:delete val="1"/>
              <c:extLst>
                <c:ext xmlns:c15="http://schemas.microsoft.com/office/drawing/2012/chart" uri="{CE6537A1-D6FC-4f65-9D91-7224C49458BB}"/>
              </c:extLst>
            </c:dLbl>
            <c:dLbl>
              <c:idx val="16"/>
              <c:layout>
                <c:manualLayout>
                  <c:x val="-3.125E-2"/>
                  <c:y val="-4.06250000000000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delete val="1"/>
              <c:extLst>
                <c:ext xmlns:c15="http://schemas.microsoft.com/office/drawing/2012/chart" uri="{CE6537A1-D6FC-4f65-9D91-7224C49458BB}"/>
              </c:extLst>
            </c:dLbl>
            <c:dLbl>
              <c:idx val="18"/>
              <c:layout>
                <c:manualLayout>
                  <c:x val="-4.1668307086615702E-3"/>
                  <c:y val="-4.68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6.2499999999998399E-3"/>
                  <c:y val="-2.8124999999999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Hoja1!$A$2:$A$21</c:f>
              <c:strCache>
                <c:ptCount val="20"/>
                <c:pt idx="0">
                  <c:v>Chile</c:v>
                </c:pt>
                <c:pt idx="1">
                  <c:v>Panamá</c:v>
                </c:pt>
                <c:pt idx="2">
                  <c:v>Brasil</c:v>
                </c:pt>
                <c:pt idx="3">
                  <c:v>Uruguay</c:v>
                </c:pt>
                <c:pt idx="4">
                  <c:v>Colombia </c:v>
                </c:pt>
                <c:pt idx="5">
                  <c:v>México</c:v>
                </c:pt>
                <c:pt idx="6">
                  <c:v>Promedio</c:v>
                </c:pt>
                <c:pt idx="7">
                  <c:v>Venezuela</c:v>
                </c:pt>
                <c:pt idx="8">
                  <c:v>Costa Rica</c:v>
                </c:pt>
                <c:pt idx="9">
                  <c:v>Ecuador</c:v>
                </c:pt>
                <c:pt idx="10">
                  <c:v>Cuba</c:v>
                </c:pt>
                <c:pt idx="11">
                  <c:v>Jamaica</c:v>
                </c:pt>
                <c:pt idx="12">
                  <c:v>Guatemala</c:v>
                </c:pt>
                <c:pt idx="13">
                  <c:v>El Salvador</c:v>
                </c:pt>
                <c:pt idx="14">
                  <c:v>Perú</c:v>
                </c:pt>
                <c:pt idx="15">
                  <c:v>San Vicente</c:v>
                </c:pt>
                <c:pt idx="16">
                  <c:v>Nicaragua</c:v>
                </c:pt>
                <c:pt idx="17">
                  <c:v>Rep. Dom.</c:v>
                </c:pt>
                <c:pt idx="18">
                  <c:v>Bolivia</c:v>
                </c:pt>
                <c:pt idx="19">
                  <c:v>Belice</c:v>
                </c:pt>
              </c:strCache>
            </c:strRef>
          </c:cat>
          <c:val>
            <c:numRef>
              <c:f>Hoja1!$B$2:$B$21</c:f>
              <c:numCache>
                <c:formatCode>General</c:formatCode>
                <c:ptCount val="20"/>
                <c:pt idx="0">
                  <c:v>7.9000000000000001E-2</c:v>
                </c:pt>
                <c:pt idx="1">
                  <c:v>5.8999999999999997E-2</c:v>
                </c:pt>
                <c:pt idx="2">
                  <c:v>4.8000000000000001E-2</c:v>
                </c:pt>
                <c:pt idx="3">
                  <c:v>3.5999999999999997E-2</c:v>
                </c:pt>
                <c:pt idx="4">
                  <c:v>3.4000000000000002E-2</c:v>
                </c:pt>
                <c:pt idx="5">
                  <c:v>2.1999999999999999E-2</c:v>
                </c:pt>
                <c:pt idx="6">
                  <c:v>1.7999999999999999E-2</c:v>
                </c:pt>
                <c:pt idx="7">
                  <c:v>1.7999999999999999E-2</c:v>
                </c:pt>
                <c:pt idx="8">
                  <c:v>1.4E-2</c:v>
                </c:pt>
                <c:pt idx="9">
                  <c:v>1.4E-2</c:v>
                </c:pt>
                <c:pt idx="10">
                  <c:v>1.2E-2</c:v>
                </c:pt>
                <c:pt idx="11">
                  <c:v>1.0999999999999999E-2</c:v>
                </c:pt>
                <c:pt idx="12">
                  <c:v>1.0999999999999999E-2</c:v>
                </c:pt>
                <c:pt idx="13">
                  <c:v>1.0999999999999999E-2</c:v>
                </c:pt>
                <c:pt idx="14">
                  <c:v>7.0000000000000001E-3</c:v>
                </c:pt>
                <c:pt idx="15">
                  <c:v>5.0000000000000001E-3</c:v>
                </c:pt>
                <c:pt idx="16">
                  <c:v>5.0000000000000001E-3</c:v>
                </c:pt>
                <c:pt idx="17">
                  <c:v>5.0000000000000001E-3</c:v>
                </c:pt>
                <c:pt idx="18">
                  <c:v>4.0000000000000001E-3</c:v>
                </c:pt>
                <c:pt idx="19">
                  <c:v>2E-3</c:v>
                </c:pt>
              </c:numCache>
            </c:numRef>
          </c:val>
        </c:ser>
        <c:dLbls>
          <c:showLegendKey val="0"/>
          <c:showVal val="0"/>
          <c:showCatName val="0"/>
          <c:showSerName val="0"/>
          <c:showPercent val="0"/>
          <c:showBubbleSize val="0"/>
        </c:dLbls>
        <c:gapWidth val="150"/>
        <c:overlap val="100"/>
        <c:axId val="187462528"/>
        <c:axId val="187463088"/>
      </c:barChart>
      <c:catAx>
        <c:axId val="187462528"/>
        <c:scaling>
          <c:orientation val="minMax"/>
        </c:scaling>
        <c:delete val="0"/>
        <c:axPos val="b"/>
        <c:numFmt formatCode="General" sourceLinked="0"/>
        <c:majorTickMark val="out"/>
        <c:minorTickMark val="none"/>
        <c:tickLblPos val="nextTo"/>
        <c:txPr>
          <a:bodyPr/>
          <a:lstStyle/>
          <a:p>
            <a:pPr>
              <a:defRPr sz="1400"/>
            </a:pPr>
            <a:endParaRPr lang="es-MX"/>
          </a:p>
        </c:txPr>
        <c:crossAx val="187463088"/>
        <c:crosses val="autoZero"/>
        <c:auto val="1"/>
        <c:lblAlgn val="ctr"/>
        <c:lblOffset val="100"/>
        <c:noMultiLvlLbl val="0"/>
      </c:catAx>
      <c:valAx>
        <c:axId val="187463088"/>
        <c:scaling>
          <c:orientation val="minMax"/>
        </c:scaling>
        <c:delete val="0"/>
        <c:axPos val="l"/>
        <c:majorGridlines>
          <c:spPr>
            <a:ln>
              <a:noFill/>
            </a:ln>
          </c:spPr>
        </c:majorGridlines>
        <c:numFmt formatCode="General" sourceLinked="1"/>
        <c:majorTickMark val="out"/>
        <c:minorTickMark val="none"/>
        <c:tickLblPos val="nextTo"/>
        <c:crossAx val="187462528"/>
        <c:crosses val="autoZero"/>
        <c:crossBetween val="between"/>
      </c:valAx>
      <c:spPr>
        <a:ln>
          <a:noFill/>
        </a:ln>
      </c:spPr>
    </c:plotArea>
    <c:plotVisOnly val="1"/>
    <c:dispBlanksAs val="gap"/>
    <c:showDLblsOverMax val="0"/>
  </c:chart>
  <c:spPr>
    <a:ln>
      <a:solidFill>
        <a:schemeClr val="tx2">
          <a:lumMod val="50000"/>
        </a:schemeClr>
      </a:solidFill>
    </a:ln>
  </c:spPr>
  <c:txPr>
    <a:bodyPr/>
    <a:lstStyle/>
    <a:p>
      <a:pPr>
        <a:defRPr sz="1000"/>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dirty="0"/>
              <a:t>Consumo de morfina en </a:t>
            </a:r>
            <a:r>
              <a:rPr lang="es-ES" dirty="0" smtClean="0"/>
              <a:t>Latinoamérica</a:t>
            </a:r>
            <a:r>
              <a:rPr lang="es-ES" dirty="0"/>
              <a:t>. 2011 </a:t>
            </a:r>
            <a:endParaRPr lang="es-ES" dirty="0" smtClean="0"/>
          </a:p>
          <a:p>
            <a:pPr>
              <a:defRPr/>
            </a:pPr>
            <a:r>
              <a:rPr lang="es-ES" dirty="0" smtClean="0"/>
              <a:t>(</a:t>
            </a:r>
            <a:r>
              <a:rPr lang="es-ES" dirty="0"/>
              <a:t>mg per cápita)</a:t>
            </a:r>
          </a:p>
        </c:rich>
      </c:tx>
      <c:layout/>
      <c:overlay val="0"/>
    </c:title>
    <c:autoTitleDeleted val="0"/>
    <c:plotArea>
      <c:layout/>
      <c:barChart>
        <c:barDir val="col"/>
        <c:grouping val="stacked"/>
        <c:varyColors val="0"/>
        <c:ser>
          <c:idx val="0"/>
          <c:order val="0"/>
          <c:tx>
            <c:strRef>
              <c:f>Hoja1!$B$1</c:f>
              <c:strCache>
                <c:ptCount val="1"/>
                <c:pt idx="0">
                  <c:v>Consumo de morfina en latinoamérica. 2011 (mg per cápita)</c:v>
                </c:pt>
              </c:strCache>
            </c:strRef>
          </c:tx>
          <c:spPr>
            <a:ln>
              <a:solidFill>
                <a:schemeClr val="tx2">
                  <a:lumMod val="50000"/>
                </a:schemeClr>
              </a:solidFill>
            </a:ln>
          </c:spPr>
          <c:invertIfNegative val="0"/>
          <c:dPt>
            <c:idx val="6"/>
            <c:invertIfNegative val="0"/>
            <c:bubble3D val="0"/>
            <c:spPr>
              <a:solidFill>
                <a:srgbClr val="FF0000"/>
              </a:solidFill>
              <a:ln>
                <a:solidFill>
                  <a:schemeClr val="tx2">
                    <a:lumMod val="50000"/>
                  </a:schemeClr>
                </a:solidFill>
              </a:ln>
            </c:spPr>
          </c:dPt>
          <c:dPt>
            <c:idx val="13"/>
            <c:invertIfNegative val="0"/>
            <c:bubble3D val="0"/>
            <c:spPr>
              <a:solidFill>
                <a:schemeClr val="accent3">
                  <a:lumMod val="50000"/>
                </a:schemeClr>
              </a:solidFill>
              <a:ln>
                <a:solidFill>
                  <a:schemeClr val="tx2">
                    <a:lumMod val="50000"/>
                  </a:schemeClr>
                </a:solidFill>
              </a:ln>
            </c:spPr>
          </c:dPt>
          <c:dLbls>
            <c:dLbl>
              <c:idx val="0"/>
              <c:layout>
                <c:manualLayout>
                  <c:x val="-1.54320987654321E-3"/>
                  <c:y val="-0.2681922057250579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4308836395449E-3"/>
                  <c:y val="-0.13833520070756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8291854240044399E-17"/>
                  <c:y val="-0.119460322587701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8291854240044399E-17"/>
                  <c:y val="-9.016489971305549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432098765431801E-3"/>
                  <c:y val="-8.0892397927247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08641975308642E-3"/>
                  <c:y val="-7.371536179151259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432098765431499E-3"/>
                  <c:y val="-6.5935801949772804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
                  <c:y val="-6.17086352672348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54320987654321E-3"/>
                  <c:y val="-4.8317010103706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320987654321E-3"/>
                  <c:y val="-5.17618018529978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4320987654321E-3"/>
                  <c:y val="-5.14889317477848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1.54320987654321E-3"/>
                  <c:y val="-4.8811711452347299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
                  <c:y val="-4.20155887266423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08641975308642E-3"/>
                  <c:y val="-4.15418773860945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5432098765433199E-3"/>
                  <c:y val="-4.0831310375272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08641975308642E-3"/>
                  <c:y val="-3.893668596053480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1.54320987654321E-3"/>
                  <c:y val="-3.98480942066914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1.54320987654321E-3"/>
                  <c:y val="-3.399917321462850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5432098765431001E-3"/>
                  <c:y val="-3.11933615011876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0"/>
                  <c:y val="-2.62556278078278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0"/>
                  <c:y val="-2.45976381159104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8641975308642E-3"/>
                  <c:y val="-2.412414772281610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08641975308642E-3"/>
                  <c:y val="-2.5745902032341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ln>
                <a:noFill/>
              </a:ln>
            </c:spPr>
            <c:txPr>
              <a:bodyPr/>
              <a:lstStyle/>
              <a:p>
                <a:pPr>
                  <a:defRPr sz="1000"/>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Hoja1!$A$2:$A$24</c:f>
              <c:strCache>
                <c:ptCount val="23"/>
                <c:pt idx="0">
                  <c:v>Argentina</c:v>
                </c:pt>
                <c:pt idx="1">
                  <c:v>Chile</c:v>
                </c:pt>
                <c:pt idx="2">
                  <c:v>Costa Rica</c:v>
                </c:pt>
                <c:pt idx="3">
                  <c:v>Uruguay</c:v>
                </c:pt>
                <c:pt idx="4">
                  <c:v>Jamaica</c:v>
                </c:pt>
                <c:pt idx="5">
                  <c:v>Bahamas </c:v>
                </c:pt>
                <c:pt idx="6">
                  <c:v>Promedio</c:v>
                </c:pt>
                <c:pt idx="7">
                  <c:v>Colombia </c:v>
                </c:pt>
                <c:pt idx="8">
                  <c:v>Cuba</c:v>
                </c:pt>
                <c:pt idx="9">
                  <c:v>San Vicente</c:v>
                </c:pt>
                <c:pt idx="10">
                  <c:v>Brasil</c:v>
                </c:pt>
                <c:pt idx="11">
                  <c:v>El Salvador</c:v>
                </c:pt>
                <c:pt idx="12">
                  <c:v>Nicaragua</c:v>
                </c:pt>
                <c:pt idx="13">
                  <c:v>México</c:v>
                </c:pt>
                <c:pt idx="14">
                  <c:v>Panamá</c:v>
                </c:pt>
                <c:pt idx="15">
                  <c:v>Venezuela</c:v>
                </c:pt>
                <c:pt idx="16">
                  <c:v>Perú</c:v>
                </c:pt>
                <c:pt idx="17">
                  <c:v>Ecuador</c:v>
                </c:pt>
                <c:pt idx="18">
                  <c:v>Rep Dom.</c:v>
                </c:pt>
                <c:pt idx="19">
                  <c:v>Dominica</c:v>
                </c:pt>
                <c:pt idx="20">
                  <c:v>Bolivia</c:v>
                </c:pt>
                <c:pt idx="21">
                  <c:v>Belice </c:v>
                </c:pt>
                <c:pt idx="22">
                  <c:v>Guatemala</c:v>
                </c:pt>
              </c:strCache>
            </c:strRef>
          </c:cat>
          <c:val>
            <c:numRef>
              <c:f>Hoja1!$B$2:$B$24</c:f>
              <c:numCache>
                <c:formatCode>General</c:formatCode>
                <c:ptCount val="23"/>
                <c:pt idx="0">
                  <c:v>10.08</c:v>
                </c:pt>
                <c:pt idx="1">
                  <c:v>4.3600000000000003</c:v>
                </c:pt>
                <c:pt idx="2">
                  <c:v>3.8</c:v>
                </c:pt>
                <c:pt idx="3">
                  <c:v>2.8</c:v>
                </c:pt>
                <c:pt idx="4">
                  <c:v>2.29</c:v>
                </c:pt>
                <c:pt idx="5">
                  <c:v>1.75</c:v>
                </c:pt>
                <c:pt idx="6">
                  <c:v>1.54</c:v>
                </c:pt>
                <c:pt idx="7">
                  <c:v>1.48</c:v>
                </c:pt>
                <c:pt idx="8">
                  <c:v>1.27</c:v>
                </c:pt>
                <c:pt idx="9">
                  <c:v>1.06</c:v>
                </c:pt>
                <c:pt idx="10">
                  <c:v>0.93</c:v>
                </c:pt>
                <c:pt idx="11">
                  <c:v>0.57999999999999996</c:v>
                </c:pt>
                <c:pt idx="12">
                  <c:v>0.53</c:v>
                </c:pt>
                <c:pt idx="13">
                  <c:v>0.51</c:v>
                </c:pt>
                <c:pt idx="14">
                  <c:v>0.48</c:v>
                </c:pt>
                <c:pt idx="15">
                  <c:v>0.4</c:v>
                </c:pt>
                <c:pt idx="16">
                  <c:v>0.32</c:v>
                </c:pt>
                <c:pt idx="17">
                  <c:v>0.31</c:v>
                </c:pt>
                <c:pt idx="18">
                  <c:v>0.31</c:v>
                </c:pt>
                <c:pt idx="19">
                  <c:v>0.22</c:v>
                </c:pt>
                <c:pt idx="20">
                  <c:v>0.15</c:v>
                </c:pt>
                <c:pt idx="21">
                  <c:v>0.13</c:v>
                </c:pt>
                <c:pt idx="22">
                  <c:v>0.08</c:v>
                </c:pt>
              </c:numCache>
            </c:numRef>
          </c:val>
        </c:ser>
        <c:dLbls>
          <c:showLegendKey val="0"/>
          <c:showVal val="0"/>
          <c:showCatName val="0"/>
          <c:showSerName val="0"/>
          <c:showPercent val="0"/>
          <c:showBubbleSize val="0"/>
        </c:dLbls>
        <c:gapWidth val="150"/>
        <c:overlap val="100"/>
        <c:axId val="187465888"/>
        <c:axId val="187466448"/>
      </c:barChart>
      <c:catAx>
        <c:axId val="187465888"/>
        <c:scaling>
          <c:orientation val="minMax"/>
        </c:scaling>
        <c:delete val="0"/>
        <c:axPos val="b"/>
        <c:numFmt formatCode="General" sourceLinked="0"/>
        <c:majorTickMark val="out"/>
        <c:minorTickMark val="none"/>
        <c:tickLblPos val="nextTo"/>
        <c:txPr>
          <a:bodyPr/>
          <a:lstStyle/>
          <a:p>
            <a:pPr>
              <a:defRPr sz="1400"/>
            </a:pPr>
            <a:endParaRPr lang="es-MX"/>
          </a:p>
        </c:txPr>
        <c:crossAx val="187466448"/>
        <c:crosses val="autoZero"/>
        <c:auto val="1"/>
        <c:lblAlgn val="ctr"/>
        <c:lblOffset val="100"/>
        <c:noMultiLvlLbl val="0"/>
      </c:catAx>
      <c:valAx>
        <c:axId val="187466448"/>
        <c:scaling>
          <c:orientation val="minMax"/>
        </c:scaling>
        <c:delete val="0"/>
        <c:axPos val="l"/>
        <c:majorGridlines>
          <c:spPr>
            <a:ln>
              <a:noFill/>
            </a:ln>
          </c:spPr>
        </c:majorGridlines>
        <c:numFmt formatCode="General" sourceLinked="1"/>
        <c:majorTickMark val="out"/>
        <c:minorTickMark val="none"/>
        <c:tickLblPos val="nextTo"/>
        <c:crossAx val="187465888"/>
        <c:crosses val="autoZero"/>
        <c:crossBetween val="between"/>
      </c:valAx>
    </c:plotArea>
    <c:plotVisOnly val="1"/>
    <c:dispBlanksAs val="gap"/>
    <c:showDLblsOverMax val="0"/>
  </c:chart>
  <c:spPr>
    <a:ln>
      <a:solidFill>
        <a:schemeClr val="tx2">
          <a:lumMod val="50000"/>
        </a:schemeClr>
      </a:solidFill>
    </a:ln>
  </c:spPr>
  <c:txPr>
    <a:bodyPr/>
    <a:lstStyle/>
    <a:p>
      <a:pPr>
        <a:defRPr sz="1800"/>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s-ES" dirty="0"/>
              <a:t>Consumo de </a:t>
            </a:r>
            <a:r>
              <a:rPr lang="es-ES" dirty="0" smtClean="0"/>
              <a:t>opioides para tratamiento</a:t>
            </a:r>
            <a:r>
              <a:rPr lang="es-ES" baseline="0" dirty="0" smtClean="0"/>
              <a:t> del dolor</a:t>
            </a:r>
            <a:r>
              <a:rPr lang="es-ES" dirty="0" smtClean="0"/>
              <a:t> en</a:t>
            </a:r>
            <a:r>
              <a:rPr lang="es-ES" baseline="0" dirty="0" smtClean="0"/>
              <a:t> </a:t>
            </a:r>
            <a:r>
              <a:rPr lang="es-ES" dirty="0" smtClean="0"/>
              <a:t>Latinoamérica</a:t>
            </a:r>
            <a:r>
              <a:rPr lang="es-ES" dirty="0"/>
              <a:t>. 2011 </a:t>
            </a:r>
            <a:endParaRPr lang="es-ES" dirty="0" smtClean="0"/>
          </a:p>
          <a:p>
            <a:pPr>
              <a:defRPr/>
            </a:pPr>
            <a:r>
              <a:rPr lang="es-ES" dirty="0" smtClean="0"/>
              <a:t>(</a:t>
            </a:r>
            <a:r>
              <a:rPr lang="es-ES" dirty="0"/>
              <a:t>mg per cápita)</a:t>
            </a:r>
          </a:p>
        </c:rich>
      </c:tx>
      <c:layout>
        <c:manualLayout>
          <c:xMode val="edge"/>
          <c:yMode val="edge"/>
          <c:x val="0.16185914260717399"/>
          <c:y val="3.6478424591628297E-2"/>
        </c:manualLayout>
      </c:layout>
      <c:overlay val="0"/>
    </c:title>
    <c:autoTitleDeleted val="0"/>
    <c:plotArea>
      <c:layout/>
      <c:barChart>
        <c:barDir val="col"/>
        <c:grouping val="stacked"/>
        <c:varyColors val="0"/>
        <c:ser>
          <c:idx val="0"/>
          <c:order val="0"/>
          <c:tx>
            <c:strRef>
              <c:f>Hoja1!$B$1</c:f>
              <c:strCache>
                <c:ptCount val="1"/>
                <c:pt idx="0">
                  <c:v>Consumo de opioides para tratamiento del dolor en Latinoamérica, 2011 (mg per cápita)</c:v>
                </c:pt>
              </c:strCache>
            </c:strRef>
          </c:tx>
          <c:spPr>
            <a:ln>
              <a:solidFill>
                <a:schemeClr val="tx2">
                  <a:lumMod val="50000"/>
                </a:schemeClr>
              </a:solidFill>
            </a:ln>
          </c:spPr>
          <c:invertIfNegative val="0"/>
          <c:dPt>
            <c:idx val="6"/>
            <c:invertIfNegative val="0"/>
            <c:bubble3D val="0"/>
            <c:spPr>
              <a:solidFill>
                <a:schemeClr val="tx2">
                  <a:lumMod val="60000"/>
                  <a:lumOff val="40000"/>
                </a:schemeClr>
              </a:solidFill>
              <a:ln>
                <a:solidFill>
                  <a:schemeClr val="tx2">
                    <a:lumMod val="50000"/>
                  </a:schemeClr>
                </a:solidFill>
              </a:ln>
            </c:spPr>
          </c:dPt>
          <c:dPt>
            <c:idx val="7"/>
            <c:invertIfNegative val="0"/>
            <c:bubble3D val="0"/>
            <c:spPr>
              <a:solidFill>
                <a:schemeClr val="accent3">
                  <a:lumMod val="50000"/>
                </a:schemeClr>
              </a:solidFill>
              <a:ln>
                <a:solidFill>
                  <a:schemeClr val="tx2">
                    <a:lumMod val="50000"/>
                  </a:schemeClr>
                </a:solidFill>
              </a:ln>
            </c:spPr>
          </c:dPt>
          <c:dPt>
            <c:idx val="9"/>
            <c:invertIfNegative val="0"/>
            <c:bubble3D val="0"/>
            <c:spPr>
              <a:solidFill>
                <a:srgbClr val="FF0000"/>
              </a:solidFill>
              <a:ln>
                <a:solidFill>
                  <a:schemeClr val="tx2">
                    <a:lumMod val="50000"/>
                  </a:schemeClr>
                </a:solidFill>
              </a:ln>
            </c:spPr>
          </c:dPt>
          <c:dPt>
            <c:idx val="13"/>
            <c:invertIfNegative val="0"/>
            <c:bubble3D val="0"/>
            <c:spPr>
              <a:solidFill>
                <a:schemeClr val="tx2">
                  <a:lumMod val="60000"/>
                  <a:lumOff val="40000"/>
                </a:schemeClr>
              </a:solidFill>
              <a:ln>
                <a:solidFill>
                  <a:schemeClr val="tx2">
                    <a:lumMod val="50000"/>
                  </a:schemeClr>
                </a:solidFill>
              </a:ln>
            </c:spPr>
          </c:dPt>
          <c:dLbls>
            <c:dLbl>
              <c:idx val="0"/>
              <c:layout>
                <c:manualLayout>
                  <c:x val="-1.54320987654321E-3"/>
                  <c:y val="-0.296252753281456"/>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862982404977102E-3"/>
                  <c:y val="-0.273024768430498"/>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433313891318899E-3"/>
                  <c:y val="-0.23731369434527"/>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4320987654321E-3"/>
                  <c:y val="-0.208018271470623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6296296296296302E-3"/>
                  <c:y val="-0.176297508397660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3.0864197530864799E-3"/>
                  <c:y val="-0.157896341618347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4345290172056E-3"/>
                  <c:y val="-0.1557288470983969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8641975308642E-3"/>
                  <c:y val="-0.14308358243317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6296296296296901E-3"/>
                  <c:y val="-0.135304022591435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4320987654321E-3"/>
                  <c:y val="-0.124718651036255"/>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1.5432098765432701E-3"/>
                  <c:y val="-0.11041561762656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865412656751199E-3"/>
                  <c:y val="-9.3708234026659107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1.54320987654321E-3"/>
                  <c:y val="-7.849401331827060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0864197530865302E-3"/>
                  <c:y val="-8.0826334638617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3.08641975308642E-3"/>
                  <c:y val="-6.8891636984217505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3.08641975308642E-3"/>
                  <c:y val="-6.9803045230374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6"/>
              <c:layout>
                <c:manualLayout>
                  <c:x val="-3.08641975308642E-3"/>
                  <c:y val="-5.668429017205849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6.17283950617284E-3"/>
                  <c:y val="-5.36414018408900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1.54320987654321E-3"/>
                  <c:y val="-5.08355901274491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9"/>
              <c:layout>
                <c:manualLayout>
                  <c:x val="-3.08641975308642E-3"/>
                  <c:y val="-4.870388909498390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0"/>
              <c:layout>
                <c:manualLayout>
                  <c:x val="-1.54320987654321E-3"/>
                  <c:y val="-4.9851932063960602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1"/>
              <c:layout>
                <c:manualLayout>
                  <c:x val="-3.0865412656750101E-3"/>
                  <c:y val="-4.0960343688182903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2"/>
              <c:layout>
                <c:manualLayout>
                  <c:x val="-3.08641975308642E-3"/>
                  <c:y val="-2.57459020323411E-2"/>
                </c:manualLayout>
              </c:layout>
              <c:dLblPos val="ctr"/>
              <c:showLegendKey val="0"/>
              <c:showVal val="1"/>
              <c:showCatName val="0"/>
              <c:showSerName val="0"/>
              <c:showPercent val="0"/>
              <c:showBubbleSize val="0"/>
              <c:extLst>
                <c:ext xmlns:c15="http://schemas.microsoft.com/office/drawing/2012/chart" uri="{CE6537A1-D6FC-4f65-9D91-7224C49458BB}"/>
              </c:extLst>
            </c:dLbl>
            <c:spPr>
              <a:ln>
                <a:noFill/>
              </a:ln>
            </c:spPr>
            <c:txPr>
              <a:bodyPr/>
              <a:lstStyle/>
              <a:p>
                <a:pPr>
                  <a:defRPr sz="1000"/>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Hoja1!$A$2:$A$23</c:f>
              <c:strCache>
                <c:ptCount val="22"/>
                <c:pt idx="0">
                  <c:v>Chile</c:v>
                </c:pt>
                <c:pt idx="1">
                  <c:v>Argentina</c:v>
                </c:pt>
                <c:pt idx="2">
                  <c:v>Costa Rica </c:v>
                </c:pt>
                <c:pt idx="3">
                  <c:v>Colombia</c:v>
                </c:pt>
                <c:pt idx="4">
                  <c:v>Uruguay</c:v>
                </c:pt>
                <c:pt idx="5">
                  <c:v>Brasil</c:v>
                </c:pt>
                <c:pt idx="6">
                  <c:v>Panamá</c:v>
                </c:pt>
                <c:pt idx="7">
                  <c:v>México</c:v>
                </c:pt>
                <c:pt idx="8">
                  <c:v>San Vicente</c:v>
                </c:pt>
                <c:pt idx="9">
                  <c:v>Promedio</c:v>
                </c:pt>
                <c:pt idx="10">
                  <c:v>Jamaica</c:v>
                </c:pt>
                <c:pt idx="11">
                  <c:v>El Salvador</c:v>
                </c:pt>
                <c:pt idx="12">
                  <c:v>Dominica</c:v>
                </c:pt>
                <c:pt idx="13">
                  <c:v>Venezuela</c:v>
                </c:pt>
                <c:pt idx="14">
                  <c:v>Cuba </c:v>
                </c:pt>
                <c:pt idx="15">
                  <c:v>Ecuador</c:v>
                </c:pt>
                <c:pt idx="16">
                  <c:v>Guatemala</c:v>
                </c:pt>
                <c:pt idx="17">
                  <c:v>Perú</c:v>
                </c:pt>
                <c:pt idx="18">
                  <c:v>Belize</c:v>
                </c:pt>
                <c:pt idx="19">
                  <c:v>Nicaragua</c:v>
                </c:pt>
                <c:pt idx="20">
                  <c:v>Bolivia</c:v>
                </c:pt>
                <c:pt idx="21">
                  <c:v>Rep Dom</c:v>
                </c:pt>
              </c:strCache>
            </c:strRef>
          </c:cat>
          <c:val>
            <c:numRef>
              <c:f>Hoja1!$B$2:$B$23</c:f>
              <c:numCache>
                <c:formatCode>General</c:formatCode>
                <c:ptCount val="22"/>
                <c:pt idx="0">
                  <c:v>13.15</c:v>
                </c:pt>
                <c:pt idx="1">
                  <c:v>11.85</c:v>
                </c:pt>
                <c:pt idx="2">
                  <c:v>9.73</c:v>
                </c:pt>
                <c:pt idx="3">
                  <c:v>7.61</c:v>
                </c:pt>
                <c:pt idx="4">
                  <c:v>6.53</c:v>
                </c:pt>
                <c:pt idx="5">
                  <c:v>6.2</c:v>
                </c:pt>
                <c:pt idx="6">
                  <c:v>6.1</c:v>
                </c:pt>
                <c:pt idx="7">
                  <c:v>5.54</c:v>
                </c:pt>
                <c:pt idx="8">
                  <c:v>4.87</c:v>
                </c:pt>
                <c:pt idx="9">
                  <c:v>4.51</c:v>
                </c:pt>
                <c:pt idx="10">
                  <c:v>4.0599999999999996</c:v>
                </c:pt>
                <c:pt idx="11">
                  <c:v>3.01</c:v>
                </c:pt>
                <c:pt idx="12">
                  <c:v>2.73</c:v>
                </c:pt>
                <c:pt idx="13">
                  <c:v>2.4900000000000002</c:v>
                </c:pt>
                <c:pt idx="14">
                  <c:v>2.4300000000000002</c:v>
                </c:pt>
                <c:pt idx="15">
                  <c:v>1.69</c:v>
                </c:pt>
                <c:pt idx="16">
                  <c:v>1.69</c:v>
                </c:pt>
                <c:pt idx="17">
                  <c:v>1.45</c:v>
                </c:pt>
                <c:pt idx="18">
                  <c:v>1.18</c:v>
                </c:pt>
                <c:pt idx="19">
                  <c:v>1.03</c:v>
                </c:pt>
                <c:pt idx="20">
                  <c:v>0.69</c:v>
                </c:pt>
                <c:pt idx="21">
                  <c:v>0.68</c:v>
                </c:pt>
              </c:numCache>
            </c:numRef>
          </c:val>
        </c:ser>
        <c:dLbls>
          <c:showLegendKey val="0"/>
          <c:showVal val="0"/>
          <c:showCatName val="0"/>
          <c:showSerName val="0"/>
          <c:showPercent val="0"/>
          <c:showBubbleSize val="0"/>
        </c:dLbls>
        <c:gapWidth val="150"/>
        <c:overlap val="100"/>
        <c:axId val="187469248"/>
        <c:axId val="187469808"/>
      </c:barChart>
      <c:catAx>
        <c:axId val="187469248"/>
        <c:scaling>
          <c:orientation val="minMax"/>
        </c:scaling>
        <c:delete val="0"/>
        <c:axPos val="b"/>
        <c:numFmt formatCode="General" sourceLinked="0"/>
        <c:majorTickMark val="out"/>
        <c:minorTickMark val="none"/>
        <c:tickLblPos val="nextTo"/>
        <c:txPr>
          <a:bodyPr/>
          <a:lstStyle/>
          <a:p>
            <a:pPr>
              <a:defRPr sz="1400"/>
            </a:pPr>
            <a:endParaRPr lang="es-MX"/>
          </a:p>
        </c:txPr>
        <c:crossAx val="187469808"/>
        <c:crosses val="autoZero"/>
        <c:auto val="1"/>
        <c:lblAlgn val="ctr"/>
        <c:lblOffset val="100"/>
        <c:noMultiLvlLbl val="0"/>
      </c:catAx>
      <c:valAx>
        <c:axId val="187469808"/>
        <c:scaling>
          <c:orientation val="minMax"/>
        </c:scaling>
        <c:delete val="0"/>
        <c:axPos val="l"/>
        <c:majorGridlines>
          <c:spPr>
            <a:ln>
              <a:noFill/>
            </a:ln>
          </c:spPr>
        </c:majorGridlines>
        <c:numFmt formatCode="General" sourceLinked="1"/>
        <c:majorTickMark val="out"/>
        <c:minorTickMark val="none"/>
        <c:tickLblPos val="nextTo"/>
        <c:txPr>
          <a:bodyPr/>
          <a:lstStyle/>
          <a:p>
            <a:pPr>
              <a:defRPr sz="1200"/>
            </a:pPr>
            <a:endParaRPr lang="es-MX"/>
          </a:p>
        </c:txPr>
        <c:crossAx val="187469248"/>
        <c:crosses val="autoZero"/>
        <c:crossBetween val="between"/>
      </c:valAx>
    </c:plotArea>
    <c:plotVisOnly val="1"/>
    <c:dispBlanksAs val="gap"/>
    <c:showDLblsOverMax val="0"/>
  </c:chart>
  <c:spPr>
    <a:ln>
      <a:solidFill>
        <a:schemeClr val="tx2">
          <a:lumMod val="50000"/>
        </a:schemeClr>
      </a:solidFill>
    </a:ln>
  </c:spPr>
  <c:txPr>
    <a:bodyPr/>
    <a:lstStyle/>
    <a:p>
      <a:pPr>
        <a:defRPr sz="1800"/>
      </a:pPr>
      <a:endParaRPr lang="es-MX"/>
    </a:p>
  </c:txPr>
  <c:externalData r:id="rId1">
    <c:autoUpdate val="0"/>
  </c:externalData>
</c:chartSpace>
</file>

<file path=ppt/diagrams/_rels/data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061916-06F4-4AD5-85B1-A47874C0C78D}" type="doc">
      <dgm:prSet loTypeId="urn:microsoft.com/office/officeart/2005/8/layout/cycle8" loCatId="cycle" qsTypeId="urn:microsoft.com/office/officeart/2005/8/quickstyle/simple1" qsCatId="simple" csTypeId="urn:microsoft.com/office/officeart/2005/8/colors/accent1_2" csCatId="accent1" phldr="1"/>
      <dgm:spPr/>
    </dgm:pt>
    <dgm:pt modelId="{9302D35A-2CC0-4101-AA9B-A9C6F9181AC5}">
      <dgm:prSet phldrT="[Texto]"/>
      <dgm:spPr>
        <a:solidFill>
          <a:schemeClr val="accent2">
            <a:lumMod val="50000"/>
          </a:schemeClr>
        </a:solidFill>
      </dgm:spPr>
      <dgm:t>
        <a:bodyPr/>
        <a:lstStyle/>
        <a:p>
          <a:r>
            <a:rPr lang="es-MX" dirty="0" smtClean="0"/>
            <a:t>Paciente</a:t>
          </a:r>
          <a:endParaRPr lang="es-MX" dirty="0"/>
        </a:p>
      </dgm:t>
    </dgm:pt>
    <dgm:pt modelId="{4CB40351-A467-41A9-972B-9641A0627ECA}" type="parTrans" cxnId="{CDF7706B-7432-484E-8D81-F7DF4EEA514F}">
      <dgm:prSet/>
      <dgm:spPr/>
      <dgm:t>
        <a:bodyPr/>
        <a:lstStyle/>
        <a:p>
          <a:endParaRPr lang="es-MX"/>
        </a:p>
      </dgm:t>
    </dgm:pt>
    <dgm:pt modelId="{78CD58BA-D732-4381-9A6F-67967DCD4212}" type="sibTrans" cxnId="{CDF7706B-7432-484E-8D81-F7DF4EEA514F}">
      <dgm:prSet/>
      <dgm:spPr/>
      <dgm:t>
        <a:bodyPr/>
        <a:lstStyle/>
        <a:p>
          <a:endParaRPr lang="es-MX"/>
        </a:p>
      </dgm:t>
    </dgm:pt>
    <dgm:pt modelId="{03C6D0F9-D630-440D-BDB6-3023EE1BC095}">
      <dgm:prSet phldrT="[Texto]"/>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dgm:spPr>
      <dgm:t>
        <a:bodyPr/>
        <a:lstStyle/>
        <a:p>
          <a:r>
            <a:rPr lang="es-MX" dirty="0" smtClean="0"/>
            <a:t>Familia</a:t>
          </a:r>
          <a:endParaRPr lang="es-MX" dirty="0"/>
        </a:p>
      </dgm:t>
    </dgm:pt>
    <dgm:pt modelId="{0C4D6D3D-E317-4F1C-862E-9B21206F13CB}" type="parTrans" cxnId="{42B66227-2D0B-490D-9996-00B3D4F32904}">
      <dgm:prSet/>
      <dgm:spPr/>
      <dgm:t>
        <a:bodyPr/>
        <a:lstStyle/>
        <a:p>
          <a:endParaRPr lang="es-MX"/>
        </a:p>
      </dgm:t>
    </dgm:pt>
    <dgm:pt modelId="{FA061981-33D4-41A7-B3F1-515F6BDDB763}" type="sibTrans" cxnId="{42B66227-2D0B-490D-9996-00B3D4F32904}">
      <dgm:prSet/>
      <dgm:spPr/>
      <dgm:t>
        <a:bodyPr/>
        <a:lstStyle/>
        <a:p>
          <a:endParaRPr lang="es-MX"/>
        </a:p>
      </dgm:t>
    </dgm:pt>
    <dgm:pt modelId="{F06CEB3D-B3F2-4AA6-A962-CBBB44BD7A8D}">
      <dgm:prSet phldrT="[Texto]"/>
      <dgm:spPr>
        <a:solidFill>
          <a:schemeClr val="tx2">
            <a:lumMod val="75000"/>
          </a:schemeClr>
        </a:solidFill>
      </dgm:spPr>
      <dgm:t>
        <a:bodyPr/>
        <a:lstStyle/>
        <a:p>
          <a:r>
            <a:rPr lang="es-MX" dirty="0" smtClean="0"/>
            <a:t>Comunidad</a:t>
          </a:r>
          <a:endParaRPr lang="es-MX" dirty="0"/>
        </a:p>
      </dgm:t>
    </dgm:pt>
    <dgm:pt modelId="{1952B2B0-B824-45EC-B66A-08B2F217EADD}" type="parTrans" cxnId="{CCE5579A-4579-438F-B33D-E832C358FA82}">
      <dgm:prSet/>
      <dgm:spPr/>
      <dgm:t>
        <a:bodyPr/>
        <a:lstStyle/>
        <a:p>
          <a:endParaRPr lang="es-MX"/>
        </a:p>
      </dgm:t>
    </dgm:pt>
    <dgm:pt modelId="{09E90FDB-EF93-43A9-8B65-B44420C767FA}" type="sibTrans" cxnId="{CCE5579A-4579-438F-B33D-E832C358FA82}">
      <dgm:prSet/>
      <dgm:spPr/>
      <dgm:t>
        <a:bodyPr/>
        <a:lstStyle/>
        <a:p>
          <a:endParaRPr lang="es-MX"/>
        </a:p>
      </dgm:t>
    </dgm:pt>
    <dgm:pt modelId="{7FBA1EF3-6BC8-45DE-AA25-3BE7C9BE2D99}" type="pres">
      <dgm:prSet presAssocID="{A5061916-06F4-4AD5-85B1-A47874C0C78D}" presName="compositeShape" presStyleCnt="0">
        <dgm:presLayoutVars>
          <dgm:chMax val="7"/>
          <dgm:dir/>
          <dgm:resizeHandles val="exact"/>
        </dgm:presLayoutVars>
      </dgm:prSet>
      <dgm:spPr/>
    </dgm:pt>
    <dgm:pt modelId="{3E294447-32D4-4FC8-8ED2-ED9A8A525D15}" type="pres">
      <dgm:prSet presAssocID="{A5061916-06F4-4AD5-85B1-A47874C0C78D}" presName="wedge1" presStyleLbl="node1" presStyleIdx="0" presStyleCnt="3"/>
      <dgm:spPr/>
      <dgm:t>
        <a:bodyPr/>
        <a:lstStyle/>
        <a:p>
          <a:endParaRPr lang="es-MX"/>
        </a:p>
      </dgm:t>
    </dgm:pt>
    <dgm:pt modelId="{F7FF242D-9D60-4F90-8138-748434BBFFF2}" type="pres">
      <dgm:prSet presAssocID="{A5061916-06F4-4AD5-85B1-A47874C0C78D}" presName="dummy1a" presStyleCnt="0"/>
      <dgm:spPr/>
    </dgm:pt>
    <dgm:pt modelId="{0E8130AE-82FD-46A4-95D5-FF01F99B5C9B}" type="pres">
      <dgm:prSet presAssocID="{A5061916-06F4-4AD5-85B1-A47874C0C78D}" presName="dummy1b" presStyleCnt="0"/>
      <dgm:spPr/>
    </dgm:pt>
    <dgm:pt modelId="{5941F181-53C9-4F7B-AAC0-7D5C46F8430F}" type="pres">
      <dgm:prSet presAssocID="{A5061916-06F4-4AD5-85B1-A47874C0C78D}" presName="wedge1Tx" presStyleLbl="node1" presStyleIdx="0" presStyleCnt="3">
        <dgm:presLayoutVars>
          <dgm:chMax val="0"/>
          <dgm:chPref val="0"/>
          <dgm:bulletEnabled val="1"/>
        </dgm:presLayoutVars>
      </dgm:prSet>
      <dgm:spPr/>
      <dgm:t>
        <a:bodyPr/>
        <a:lstStyle/>
        <a:p>
          <a:endParaRPr lang="es-MX"/>
        </a:p>
      </dgm:t>
    </dgm:pt>
    <dgm:pt modelId="{5A680990-4A24-479F-8A2A-77016E8F4EA9}" type="pres">
      <dgm:prSet presAssocID="{A5061916-06F4-4AD5-85B1-A47874C0C78D}" presName="wedge2" presStyleLbl="node1" presStyleIdx="1" presStyleCnt="3"/>
      <dgm:spPr/>
      <dgm:t>
        <a:bodyPr/>
        <a:lstStyle/>
        <a:p>
          <a:endParaRPr lang="es-MX"/>
        </a:p>
      </dgm:t>
    </dgm:pt>
    <dgm:pt modelId="{81999E86-EA4B-4DBF-81BD-FA777AD2C8D8}" type="pres">
      <dgm:prSet presAssocID="{A5061916-06F4-4AD5-85B1-A47874C0C78D}" presName="dummy2a" presStyleCnt="0"/>
      <dgm:spPr/>
    </dgm:pt>
    <dgm:pt modelId="{3A1141AF-7C30-4A62-8F13-7821B4A49EF3}" type="pres">
      <dgm:prSet presAssocID="{A5061916-06F4-4AD5-85B1-A47874C0C78D}" presName="dummy2b" presStyleCnt="0"/>
      <dgm:spPr/>
    </dgm:pt>
    <dgm:pt modelId="{F2AE0A07-64DD-4F45-AAAD-B246CF41F21A}" type="pres">
      <dgm:prSet presAssocID="{A5061916-06F4-4AD5-85B1-A47874C0C78D}" presName="wedge2Tx" presStyleLbl="node1" presStyleIdx="1" presStyleCnt="3">
        <dgm:presLayoutVars>
          <dgm:chMax val="0"/>
          <dgm:chPref val="0"/>
          <dgm:bulletEnabled val="1"/>
        </dgm:presLayoutVars>
      </dgm:prSet>
      <dgm:spPr/>
      <dgm:t>
        <a:bodyPr/>
        <a:lstStyle/>
        <a:p>
          <a:endParaRPr lang="es-MX"/>
        </a:p>
      </dgm:t>
    </dgm:pt>
    <dgm:pt modelId="{D776C843-2772-48ED-B1D2-23EFBA4CED1C}" type="pres">
      <dgm:prSet presAssocID="{A5061916-06F4-4AD5-85B1-A47874C0C78D}" presName="wedge3" presStyleLbl="node1" presStyleIdx="2" presStyleCnt="3"/>
      <dgm:spPr/>
      <dgm:t>
        <a:bodyPr/>
        <a:lstStyle/>
        <a:p>
          <a:endParaRPr lang="es-MX"/>
        </a:p>
      </dgm:t>
    </dgm:pt>
    <dgm:pt modelId="{8BACC8E6-146F-4B6A-9A3A-4AB61EF29DB0}" type="pres">
      <dgm:prSet presAssocID="{A5061916-06F4-4AD5-85B1-A47874C0C78D}" presName="dummy3a" presStyleCnt="0"/>
      <dgm:spPr/>
    </dgm:pt>
    <dgm:pt modelId="{F99FF929-DA4D-410D-92D6-DCF450CD0DDB}" type="pres">
      <dgm:prSet presAssocID="{A5061916-06F4-4AD5-85B1-A47874C0C78D}" presName="dummy3b" presStyleCnt="0"/>
      <dgm:spPr/>
    </dgm:pt>
    <dgm:pt modelId="{FB8D6565-5A82-4B36-93D3-576043114C41}" type="pres">
      <dgm:prSet presAssocID="{A5061916-06F4-4AD5-85B1-A47874C0C78D}" presName="wedge3Tx" presStyleLbl="node1" presStyleIdx="2" presStyleCnt="3">
        <dgm:presLayoutVars>
          <dgm:chMax val="0"/>
          <dgm:chPref val="0"/>
          <dgm:bulletEnabled val="1"/>
        </dgm:presLayoutVars>
      </dgm:prSet>
      <dgm:spPr/>
      <dgm:t>
        <a:bodyPr/>
        <a:lstStyle/>
        <a:p>
          <a:endParaRPr lang="es-MX"/>
        </a:p>
      </dgm:t>
    </dgm:pt>
    <dgm:pt modelId="{F8EA3826-0EF3-4AC6-8999-B542E61133F5}" type="pres">
      <dgm:prSet presAssocID="{78CD58BA-D732-4381-9A6F-67967DCD4212}" presName="arrowWedge1" presStyleLbl="fgSibTrans2D1" presStyleIdx="0" presStyleCnt="3"/>
      <dgm:spPr/>
    </dgm:pt>
    <dgm:pt modelId="{F6A29C32-15CE-4AEC-842B-32B9AEF7D69A}" type="pres">
      <dgm:prSet presAssocID="{FA061981-33D4-41A7-B3F1-515F6BDDB763}" presName="arrowWedge2" presStyleLbl="fgSibTrans2D1" presStyleIdx="1" presStyleCnt="3" custLinFactNeighborY="2064"/>
      <dgm:spPr/>
    </dgm:pt>
    <dgm:pt modelId="{5840DA1C-CD5C-4FAE-A2F3-426CECA9EA1F}" type="pres">
      <dgm:prSet presAssocID="{09E90FDB-EF93-43A9-8B65-B44420C767FA}" presName="arrowWedge3" presStyleLbl="fgSibTrans2D1" presStyleIdx="2" presStyleCnt="3"/>
      <dgm:spPr/>
    </dgm:pt>
  </dgm:ptLst>
  <dgm:cxnLst>
    <dgm:cxn modelId="{42B66227-2D0B-490D-9996-00B3D4F32904}" srcId="{A5061916-06F4-4AD5-85B1-A47874C0C78D}" destId="{03C6D0F9-D630-440D-BDB6-3023EE1BC095}" srcOrd="1" destOrd="0" parTransId="{0C4D6D3D-E317-4F1C-862E-9B21206F13CB}" sibTransId="{FA061981-33D4-41A7-B3F1-515F6BDDB763}"/>
    <dgm:cxn modelId="{C424FAFB-A9C2-41CE-B0D9-59FE1CA1944A}" type="presOf" srcId="{F06CEB3D-B3F2-4AA6-A962-CBBB44BD7A8D}" destId="{D776C843-2772-48ED-B1D2-23EFBA4CED1C}" srcOrd="0" destOrd="0" presId="urn:microsoft.com/office/officeart/2005/8/layout/cycle8"/>
    <dgm:cxn modelId="{CDF7706B-7432-484E-8D81-F7DF4EEA514F}" srcId="{A5061916-06F4-4AD5-85B1-A47874C0C78D}" destId="{9302D35A-2CC0-4101-AA9B-A9C6F9181AC5}" srcOrd="0" destOrd="0" parTransId="{4CB40351-A467-41A9-972B-9641A0627ECA}" sibTransId="{78CD58BA-D732-4381-9A6F-67967DCD4212}"/>
    <dgm:cxn modelId="{ABB30BA6-4733-4271-A5FE-E55CE958A102}" type="presOf" srcId="{A5061916-06F4-4AD5-85B1-A47874C0C78D}" destId="{7FBA1EF3-6BC8-45DE-AA25-3BE7C9BE2D99}" srcOrd="0" destOrd="0" presId="urn:microsoft.com/office/officeart/2005/8/layout/cycle8"/>
    <dgm:cxn modelId="{78BFB104-67D2-4671-88DF-C9124A06F564}" type="presOf" srcId="{9302D35A-2CC0-4101-AA9B-A9C6F9181AC5}" destId="{3E294447-32D4-4FC8-8ED2-ED9A8A525D15}" srcOrd="0" destOrd="0" presId="urn:microsoft.com/office/officeart/2005/8/layout/cycle8"/>
    <dgm:cxn modelId="{DF869515-3BE9-4046-83E3-5CC6DF90EC76}" type="presOf" srcId="{9302D35A-2CC0-4101-AA9B-A9C6F9181AC5}" destId="{5941F181-53C9-4F7B-AAC0-7D5C46F8430F}" srcOrd="1" destOrd="0" presId="urn:microsoft.com/office/officeart/2005/8/layout/cycle8"/>
    <dgm:cxn modelId="{2DBE2885-5881-4D52-AFC2-E20AF5C91676}" type="presOf" srcId="{03C6D0F9-D630-440D-BDB6-3023EE1BC095}" destId="{5A680990-4A24-479F-8A2A-77016E8F4EA9}" srcOrd="0" destOrd="0" presId="urn:microsoft.com/office/officeart/2005/8/layout/cycle8"/>
    <dgm:cxn modelId="{E8F85270-B1B0-44A5-A510-4181732622A3}" type="presOf" srcId="{03C6D0F9-D630-440D-BDB6-3023EE1BC095}" destId="{F2AE0A07-64DD-4F45-AAAD-B246CF41F21A}" srcOrd="1" destOrd="0" presId="urn:microsoft.com/office/officeart/2005/8/layout/cycle8"/>
    <dgm:cxn modelId="{9D98FEA2-16C7-4719-8232-E219D8555266}" type="presOf" srcId="{F06CEB3D-B3F2-4AA6-A962-CBBB44BD7A8D}" destId="{FB8D6565-5A82-4B36-93D3-576043114C41}" srcOrd="1" destOrd="0" presId="urn:microsoft.com/office/officeart/2005/8/layout/cycle8"/>
    <dgm:cxn modelId="{CCE5579A-4579-438F-B33D-E832C358FA82}" srcId="{A5061916-06F4-4AD5-85B1-A47874C0C78D}" destId="{F06CEB3D-B3F2-4AA6-A962-CBBB44BD7A8D}" srcOrd="2" destOrd="0" parTransId="{1952B2B0-B824-45EC-B66A-08B2F217EADD}" sibTransId="{09E90FDB-EF93-43A9-8B65-B44420C767FA}"/>
    <dgm:cxn modelId="{DA802C9D-9537-467D-86C2-EE081101192A}" type="presParOf" srcId="{7FBA1EF3-6BC8-45DE-AA25-3BE7C9BE2D99}" destId="{3E294447-32D4-4FC8-8ED2-ED9A8A525D15}" srcOrd="0" destOrd="0" presId="urn:microsoft.com/office/officeart/2005/8/layout/cycle8"/>
    <dgm:cxn modelId="{321223B3-C67B-4ACA-B717-E171CA7AD72B}" type="presParOf" srcId="{7FBA1EF3-6BC8-45DE-AA25-3BE7C9BE2D99}" destId="{F7FF242D-9D60-4F90-8138-748434BBFFF2}" srcOrd="1" destOrd="0" presId="urn:microsoft.com/office/officeart/2005/8/layout/cycle8"/>
    <dgm:cxn modelId="{AEF31094-BDD7-4279-8520-715AD46AC1FC}" type="presParOf" srcId="{7FBA1EF3-6BC8-45DE-AA25-3BE7C9BE2D99}" destId="{0E8130AE-82FD-46A4-95D5-FF01F99B5C9B}" srcOrd="2" destOrd="0" presId="urn:microsoft.com/office/officeart/2005/8/layout/cycle8"/>
    <dgm:cxn modelId="{546CA3D9-771C-47CA-B8B6-1A752698ECB8}" type="presParOf" srcId="{7FBA1EF3-6BC8-45DE-AA25-3BE7C9BE2D99}" destId="{5941F181-53C9-4F7B-AAC0-7D5C46F8430F}" srcOrd="3" destOrd="0" presId="urn:microsoft.com/office/officeart/2005/8/layout/cycle8"/>
    <dgm:cxn modelId="{CB748E02-B56F-4A93-9B38-C5457340FC83}" type="presParOf" srcId="{7FBA1EF3-6BC8-45DE-AA25-3BE7C9BE2D99}" destId="{5A680990-4A24-479F-8A2A-77016E8F4EA9}" srcOrd="4" destOrd="0" presId="urn:microsoft.com/office/officeart/2005/8/layout/cycle8"/>
    <dgm:cxn modelId="{4B4DC5DF-3B3A-492E-8ED0-B2F569A7874E}" type="presParOf" srcId="{7FBA1EF3-6BC8-45DE-AA25-3BE7C9BE2D99}" destId="{81999E86-EA4B-4DBF-81BD-FA777AD2C8D8}" srcOrd="5" destOrd="0" presId="urn:microsoft.com/office/officeart/2005/8/layout/cycle8"/>
    <dgm:cxn modelId="{60979219-4CAF-4427-B764-2FEBF4289F20}" type="presParOf" srcId="{7FBA1EF3-6BC8-45DE-AA25-3BE7C9BE2D99}" destId="{3A1141AF-7C30-4A62-8F13-7821B4A49EF3}" srcOrd="6" destOrd="0" presId="urn:microsoft.com/office/officeart/2005/8/layout/cycle8"/>
    <dgm:cxn modelId="{81C62565-EEC5-4FD5-9DC9-8D40FEB7DD32}" type="presParOf" srcId="{7FBA1EF3-6BC8-45DE-AA25-3BE7C9BE2D99}" destId="{F2AE0A07-64DD-4F45-AAAD-B246CF41F21A}" srcOrd="7" destOrd="0" presId="urn:microsoft.com/office/officeart/2005/8/layout/cycle8"/>
    <dgm:cxn modelId="{AA27EDEC-BD17-4DB2-839A-610166C888E4}" type="presParOf" srcId="{7FBA1EF3-6BC8-45DE-AA25-3BE7C9BE2D99}" destId="{D776C843-2772-48ED-B1D2-23EFBA4CED1C}" srcOrd="8" destOrd="0" presId="urn:microsoft.com/office/officeart/2005/8/layout/cycle8"/>
    <dgm:cxn modelId="{1845FAF3-768F-49F6-81C0-643CAAD6FC04}" type="presParOf" srcId="{7FBA1EF3-6BC8-45DE-AA25-3BE7C9BE2D99}" destId="{8BACC8E6-146F-4B6A-9A3A-4AB61EF29DB0}" srcOrd="9" destOrd="0" presId="urn:microsoft.com/office/officeart/2005/8/layout/cycle8"/>
    <dgm:cxn modelId="{EF9F6822-6C3A-4EDF-9587-B2321DD789C6}" type="presParOf" srcId="{7FBA1EF3-6BC8-45DE-AA25-3BE7C9BE2D99}" destId="{F99FF929-DA4D-410D-92D6-DCF450CD0DDB}" srcOrd="10" destOrd="0" presId="urn:microsoft.com/office/officeart/2005/8/layout/cycle8"/>
    <dgm:cxn modelId="{7BAEAD53-0186-4320-9D90-E536F522F5B9}" type="presParOf" srcId="{7FBA1EF3-6BC8-45DE-AA25-3BE7C9BE2D99}" destId="{FB8D6565-5A82-4B36-93D3-576043114C41}" srcOrd="11" destOrd="0" presId="urn:microsoft.com/office/officeart/2005/8/layout/cycle8"/>
    <dgm:cxn modelId="{BD5C7046-07CB-4023-A7A4-5DB64AEDDA50}" type="presParOf" srcId="{7FBA1EF3-6BC8-45DE-AA25-3BE7C9BE2D99}" destId="{F8EA3826-0EF3-4AC6-8999-B542E61133F5}" srcOrd="12" destOrd="0" presId="urn:microsoft.com/office/officeart/2005/8/layout/cycle8"/>
    <dgm:cxn modelId="{A3E35564-99E7-44BA-B81A-99DF4F1B6258}" type="presParOf" srcId="{7FBA1EF3-6BC8-45DE-AA25-3BE7C9BE2D99}" destId="{F6A29C32-15CE-4AEC-842B-32B9AEF7D69A}" srcOrd="13" destOrd="0" presId="urn:microsoft.com/office/officeart/2005/8/layout/cycle8"/>
    <dgm:cxn modelId="{46C97490-64AB-4437-931F-0CCFD72F17A4}" type="presParOf" srcId="{7FBA1EF3-6BC8-45DE-AA25-3BE7C9BE2D99}" destId="{5840DA1C-CD5C-4FAE-A2F3-426CECA9EA1F}"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C0EA73-792B-4ED7-AD97-FB8C817AD81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C12A886D-247A-4E7B-941F-C1D33B1D1315}">
      <dgm:prSet phldrT="[Texto]" custT="1"/>
      <dgm:spPr>
        <a:xfrm>
          <a:off x="3299498" y="1404776"/>
          <a:ext cx="186364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600" b="1" dirty="0" smtClean="0">
              <a:solidFill>
                <a:sysClr val="windowText" lastClr="000000">
                  <a:hueOff val="0"/>
                  <a:satOff val="0"/>
                  <a:lumOff val="0"/>
                  <a:alphaOff val="0"/>
                </a:sysClr>
              </a:solidFill>
              <a:latin typeface="Calibri"/>
              <a:ea typeface="+mn-ea"/>
              <a:cs typeface="+mn-cs"/>
            </a:rPr>
            <a:t>PRESIDENCIA DE LA REPÚBLICA</a:t>
          </a:r>
          <a:endParaRPr lang="es-MX" sz="1600" b="1" dirty="0">
            <a:solidFill>
              <a:sysClr val="windowText" lastClr="000000">
                <a:hueOff val="0"/>
                <a:satOff val="0"/>
                <a:lumOff val="0"/>
                <a:alphaOff val="0"/>
              </a:sysClr>
            </a:solidFill>
            <a:latin typeface="Calibri"/>
            <a:ea typeface="+mn-ea"/>
            <a:cs typeface="+mn-cs"/>
          </a:endParaRPr>
        </a:p>
      </dgm:t>
    </dgm:pt>
    <dgm:pt modelId="{7A8D8BF5-A432-4298-BC09-BD7B951BA7DB}" type="parTrans" cxnId="{3790B42C-0A0A-4B23-8F3E-B76936BB0211}">
      <dgm:prSet/>
      <dgm:spPr/>
      <dgm:t>
        <a:bodyPr/>
        <a:lstStyle/>
        <a:p>
          <a:endParaRPr lang="es-MX"/>
        </a:p>
      </dgm:t>
    </dgm:pt>
    <dgm:pt modelId="{9C769816-C38E-4C13-9559-F1F8D4CF7C0B}" type="sibTrans" cxnId="{3790B42C-0A0A-4B23-8F3E-B76936BB0211}">
      <dgm:prSet/>
      <dgm:spPr/>
      <dgm:t>
        <a:bodyPr/>
        <a:lstStyle/>
        <a:p>
          <a:endParaRPr lang="es-MX"/>
        </a:p>
      </dgm:t>
    </dgm:pt>
    <dgm:pt modelId="{3E54BE1A-CC57-4491-A92E-732CC2FCB312}">
      <dgm:prSet phldrT="[Texto]" custT="1"/>
      <dgm:spPr>
        <a:xfrm>
          <a:off x="3200830" y="2318966"/>
          <a:ext cx="2060980"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rgbClr val="C0504D">
                  <a:lumMod val="75000"/>
                </a:srgbClr>
              </a:solidFill>
              <a:latin typeface="Calibri"/>
              <a:ea typeface="+mn-ea"/>
              <a:cs typeface="+mn-cs"/>
            </a:rPr>
            <a:t>CONSEJO DE SALUBRIDAD GENERAL</a:t>
          </a:r>
          <a:endParaRPr lang="es-MX" sz="1400" b="1" dirty="0">
            <a:solidFill>
              <a:srgbClr val="C0504D">
                <a:lumMod val="75000"/>
              </a:srgbClr>
            </a:solidFill>
            <a:latin typeface="Calibri"/>
            <a:ea typeface="+mn-ea"/>
            <a:cs typeface="+mn-cs"/>
          </a:endParaRPr>
        </a:p>
      </dgm:t>
    </dgm:pt>
    <dgm:pt modelId="{F186EC2F-1E16-45AD-A223-FE8CAD0A0CA0}" type="parTrans" cxnId="{BD57A718-3666-48D6-B264-8C5EA6B24897}">
      <dgm:prSet/>
      <dgm:spPr>
        <a:xfrm>
          <a:off x="4075886" y="1927562"/>
          <a:ext cx="91440" cy="287175"/>
        </a:xfrm>
        <a:custGeom>
          <a:avLst/>
          <a:gdLst/>
          <a:ahLst/>
          <a:cxnLst/>
          <a:rect l="0" t="0" r="0" b="0"/>
          <a:pathLst>
            <a:path>
              <a:moveTo>
                <a:pt x="45720" y="0"/>
              </a:moveTo>
              <a:lnTo>
                <a:pt x="45720" y="28717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s-MX"/>
        </a:p>
      </dgm:t>
    </dgm:pt>
    <dgm:pt modelId="{DFD28AC1-CF3C-4FF0-8E98-A017859327AC}" type="sibTrans" cxnId="{BD57A718-3666-48D6-B264-8C5EA6B24897}">
      <dgm:prSet/>
      <dgm:spPr/>
      <dgm:t>
        <a:bodyPr/>
        <a:lstStyle/>
        <a:p>
          <a:endParaRPr lang="es-MX"/>
        </a:p>
      </dgm:t>
    </dgm:pt>
    <dgm:pt modelId="{61F4B73A-3CAF-4F1B-8EB0-2CDEF2626AF3}">
      <dgm:prSet phldrT="[Texto]" custT="1"/>
      <dgm:spPr>
        <a:xfrm>
          <a:off x="116709"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400" b="1" dirty="0" smtClean="0">
            <a:solidFill>
              <a:sysClr val="windowText" lastClr="000000">
                <a:hueOff val="0"/>
                <a:satOff val="0"/>
                <a:lumOff val="0"/>
                <a:alphaOff val="0"/>
              </a:sysClr>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s-MX" sz="1400" b="1" dirty="0" smtClean="0">
              <a:solidFill>
                <a:sysClr val="windowText" lastClr="000000">
                  <a:hueOff val="0"/>
                  <a:satOff val="0"/>
                  <a:lumOff val="0"/>
                  <a:alphaOff val="0"/>
                </a:sysClr>
              </a:solidFill>
              <a:latin typeface="Calibri"/>
              <a:ea typeface="+mn-ea"/>
              <a:cs typeface="+mn-cs"/>
            </a:rPr>
            <a:t>RECTORIA UNAM</a:t>
          </a:r>
        </a:p>
        <a:p>
          <a:endParaRPr lang="es-MX" sz="1400" b="1" baseline="0" dirty="0">
            <a:solidFill>
              <a:sysClr val="windowText" lastClr="000000">
                <a:hueOff val="0"/>
                <a:satOff val="0"/>
                <a:lumOff val="0"/>
                <a:alphaOff val="0"/>
              </a:sysClr>
            </a:solidFill>
            <a:latin typeface="Calibri"/>
            <a:ea typeface="+mn-ea"/>
            <a:cs typeface="+mn-cs"/>
          </a:endParaRPr>
        </a:p>
      </dgm:t>
    </dgm:pt>
    <dgm:pt modelId="{C6500AB9-85A9-4CA7-B75A-F9FBFE45CCA1}" type="parTrans" cxnId="{F4C0FC4C-E485-4FE3-AFD0-3C3B6682C4A0}">
      <dgm:prSet/>
      <dgm:spPr>
        <a:xfrm>
          <a:off x="500707" y="2841752"/>
          <a:ext cx="3620898" cy="287175"/>
        </a:xfrm>
        <a:custGeom>
          <a:avLst/>
          <a:gdLst/>
          <a:ahLst/>
          <a:cxnLst/>
          <a:rect l="0" t="0" r="0" b="0"/>
          <a:pathLst>
            <a:path>
              <a:moveTo>
                <a:pt x="3620898" y="0"/>
              </a:moveTo>
              <a:lnTo>
                <a:pt x="3620898" y="195701"/>
              </a:lnTo>
              <a:lnTo>
                <a:pt x="0" y="195701"/>
              </a:lnTo>
              <a:lnTo>
                <a:pt x="0"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DD9CB138-1914-4B9D-A324-652FC5EEF4DB}" type="sibTrans" cxnId="{F4C0FC4C-E485-4FE3-AFD0-3C3B6682C4A0}">
      <dgm:prSet/>
      <dgm:spPr/>
      <dgm:t>
        <a:bodyPr/>
        <a:lstStyle/>
        <a:p>
          <a:endParaRPr lang="es-MX"/>
        </a:p>
      </dgm:t>
    </dgm:pt>
    <dgm:pt modelId="{97A8E1DD-EDE5-4D4B-A114-C5152329997A}">
      <dgm:prSet phldrT="[Texto]" custT="1"/>
      <dgm:spPr>
        <a:xfrm>
          <a:off x="1323560"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defTabSz="622300">
            <a:lnSpc>
              <a:spcPct val="90000"/>
            </a:lnSpc>
            <a:spcBef>
              <a:spcPct val="0"/>
            </a:spcBef>
            <a:spcAft>
              <a:spcPct val="35000"/>
            </a:spcAft>
          </a:pPr>
          <a:r>
            <a:rPr lang="es-MX" sz="1400" b="1" dirty="0" smtClean="0">
              <a:solidFill>
                <a:sysClr val="windowText" lastClr="000000">
                  <a:hueOff val="0"/>
                  <a:satOff val="0"/>
                  <a:lumOff val="0"/>
                  <a:alphaOff val="0"/>
                </a:sysClr>
              </a:solidFill>
              <a:latin typeface="Calibri"/>
              <a:ea typeface="+mn-ea"/>
              <a:cs typeface="+mn-cs"/>
            </a:rPr>
            <a:t>ISSSTE</a:t>
          </a:r>
        </a:p>
      </dgm:t>
    </dgm:pt>
    <dgm:pt modelId="{B55E1631-60B3-4037-9CF2-ECA81D0EC9CA}" type="parTrans" cxnId="{4FC55ED5-D8C5-4FCE-BE73-307EFB5F46D6}">
      <dgm:prSet/>
      <dgm:spPr>
        <a:xfrm>
          <a:off x="1707558" y="2841752"/>
          <a:ext cx="2414047" cy="287175"/>
        </a:xfrm>
        <a:custGeom>
          <a:avLst/>
          <a:gdLst/>
          <a:ahLst/>
          <a:cxnLst/>
          <a:rect l="0" t="0" r="0" b="0"/>
          <a:pathLst>
            <a:path>
              <a:moveTo>
                <a:pt x="2414047" y="0"/>
              </a:moveTo>
              <a:lnTo>
                <a:pt x="2414047" y="195701"/>
              </a:lnTo>
              <a:lnTo>
                <a:pt x="0" y="195701"/>
              </a:lnTo>
              <a:lnTo>
                <a:pt x="0"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CDB16EF-D3B5-4E74-AC47-FC105EF3E2DD}" type="sibTrans" cxnId="{4FC55ED5-D8C5-4FCE-BE73-307EFB5F46D6}">
      <dgm:prSet/>
      <dgm:spPr/>
      <dgm:t>
        <a:bodyPr/>
        <a:lstStyle/>
        <a:p>
          <a:endParaRPr lang="es-MX"/>
        </a:p>
      </dgm:t>
    </dgm:pt>
    <dgm:pt modelId="{15C274D9-53EE-455D-BF44-8F7E84A11921}">
      <dgm:prSet phldrT="[Texto]" custT="1"/>
      <dgm:spPr>
        <a:xfrm>
          <a:off x="2530411"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MX" sz="1400" b="1" baseline="0" dirty="0" smtClean="0">
            <a:solidFill>
              <a:sysClr val="windowText" lastClr="000000">
                <a:hueOff val="0"/>
                <a:satOff val="0"/>
                <a:lumOff val="0"/>
                <a:alphaOff val="0"/>
              </a:sysClr>
            </a:solidFill>
            <a:latin typeface="Calibri"/>
            <a:ea typeface="+mn-ea"/>
            <a:cs typeface="+mn-cs"/>
          </a:endParaRPr>
        </a:p>
        <a:p>
          <a:pPr marL="0" marR="0" indent="0" defTabSz="914400" eaLnBrk="1" fontAlgn="auto" latinLnBrk="0" hangingPunct="1">
            <a:lnSpc>
              <a:spcPct val="100000"/>
            </a:lnSpc>
            <a:spcBef>
              <a:spcPts val="0"/>
            </a:spcBef>
            <a:spcAft>
              <a:spcPts val="0"/>
            </a:spcAft>
            <a:buClrTx/>
            <a:buSzTx/>
            <a:buFontTx/>
            <a:buNone/>
            <a:tabLst/>
            <a:defRPr/>
          </a:pPr>
          <a:r>
            <a:rPr lang="es-MX" sz="1200" b="1" baseline="0" dirty="0" smtClean="0">
              <a:solidFill>
                <a:sysClr val="windowText" lastClr="000000">
                  <a:hueOff val="0"/>
                  <a:satOff val="0"/>
                  <a:lumOff val="0"/>
                  <a:alphaOff val="0"/>
                </a:sysClr>
              </a:solidFill>
              <a:latin typeface="Calibri"/>
              <a:ea typeface="+mn-ea"/>
              <a:cs typeface="+mn-cs"/>
            </a:rPr>
            <a:t>6 SECRETARIAS DE ESTADO</a:t>
          </a:r>
        </a:p>
        <a:p>
          <a:pPr defTabSz="622300">
            <a:lnSpc>
              <a:spcPct val="90000"/>
            </a:lnSpc>
            <a:spcBef>
              <a:spcPct val="0"/>
            </a:spcBef>
            <a:spcAft>
              <a:spcPct val="35000"/>
            </a:spcAft>
          </a:pPr>
          <a:endParaRPr lang="es-MX" sz="1400" b="1" dirty="0" smtClean="0">
            <a:solidFill>
              <a:sysClr val="windowText" lastClr="000000">
                <a:hueOff val="0"/>
                <a:satOff val="0"/>
                <a:lumOff val="0"/>
                <a:alphaOff val="0"/>
              </a:sysClr>
            </a:solidFill>
            <a:latin typeface="Calibri"/>
            <a:ea typeface="+mn-ea"/>
            <a:cs typeface="+mn-cs"/>
          </a:endParaRPr>
        </a:p>
      </dgm:t>
    </dgm:pt>
    <dgm:pt modelId="{DFBA3D66-4074-43A9-944B-0D97E73B908E}" type="parTrans" cxnId="{E9960F23-6E7A-4B89-A7C1-C1A77239783E}">
      <dgm:prSet/>
      <dgm:spPr>
        <a:xfrm>
          <a:off x="2914409" y="2841752"/>
          <a:ext cx="1207196" cy="287175"/>
        </a:xfrm>
        <a:custGeom>
          <a:avLst/>
          <a:gdLst/>
          <a:ahLst/>
          <a:cxnLst/>
          <a:rect l="0" t="0" r="0" b="0"/>
          <a:pathLst>
            <a:path>
              <a:moveTo>
                <a:pt x="1207196" y="0"/>
              </a:moveTo>
              <a:lnTo>
                <a:pt x="1207196" y="195701"/>
              </a:lnTo>
              <a:lnTo>
                <a:pt x="0" y="195701"/>
              </a:lnTo>
              <a:lnTo>
                <a:pt x="0"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EE7C5AA6-13BF-4125-AA57-DA12E41532BE}" type="sibTrans" cxnId="{E9960F23-6E7A-4B89-A7C1-C1A77239783E}">
      <dgm:prSet/>
      <dgm:spPr/>
      <dgm:t>
        <a:bodyPr/>
        <a:lstStyle/>
        <a:p>
          <a:endParaRPr lang="es-MX"/>
        </a:p>
      </dgm:t>
    </dgm:pt>
    <dgm:pt modelId="{EE527007-FAC6-4827-968C-BC32636ECDF2}">
      <dgm:prSet phldrT="[Texto]" custT="1"/>
      <dgm:spPr>
        <a:xfrm>
          <a:off x="3737262" y="3233155"/>
          <a:ext cx="988114" cy="65087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200" b="1" dirty="0" smtClean="0">
              <a:solidFill>
                <a:sysClr val="windowText" lastClr="000000">
                  <a:hueOff val="0"/>
                  <a:satOff val="0"/>
                  <a:lumOff val="0"/>
                  <a:alphaOff val="0"/>
                </a:sysClr>
              </a:solidFill>
              <a:latin typeface="Calibri"/>
              <a:ea typeface="+mn-ea"/>
              <a:cs typeface="+mn-cs"/>
            </a:rPr>
            <a:t>SECRETARIA DE SALUD</a:t>
          </a:r>
        </a:p>
      </dgm:t>
    </dgm:pt>
    <dgm:pt modelId="{7AE6B14A-D126-4C34-8C99-27BCC8A1C78E}" type="parTrans" cxnId="{32840E70-3333-482F-974C-2B1294C2F270}">
      <dgm:prSet/>
      <dgm:spPr>
        <a:xfrm>
          <a:off x="4075886" y="2841752"/>
          <a:ext cx="91440" cy="287175"/>
        </a:xfrm>
        <a:custGeom>
          <a:avLst/>
          <a:gdLst/>
          <a:ahLst/>
          <a:cxnLst/>
          <a:rect l="0" t="0" r="0" b="0"/>
          <a:pathLst>
            <a:path>
              <a:moveTo>
                <a:pt x="45720" y="0"/>
              </a:moveTo>
              <a:lnTo>
                <a:pt x="45720"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4D04AAEC-08B8-46F7-94A2-81CE571C5FBD}" type="sibTrans" cxnId="{32840E70-3333-482F-974C-2B1294C2F270}">
      <dgm:prSet/>
      <dgm:spPr/>
      <dgm:t>
        <a:bodyPr/>
        <a:lstStyle/>
        <a:p>
          <a:endParaRPr lang="es-MX"/>
        </a:p>
      </dgm:t>
    </dgm:pt>
    <dgm:pt modelId="{0FFB57F0-64F0-4EAA-85F5-E1B65D0365E7}">
      <dgm:prSet phldrT="[Texto]" custT="1"/>
      <dgm:spPr>
        <a:xfrm>
          <a:off x="4944805"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ysClr val="windowText" lastClr="000000">
                  <a:hueOff val="0"/>
                  <a:satOff val="0"/>
                  <a:lumOff val="0"/>
                  <a:alphaOff val="0"/>
                </a:sysClr>
              </a:solidFill>
              <a:latin typeface="Calibri"/>
              <a:ea typeface="+mn-ea"/>
              <a:cs typeface="+mn-cs"/>
            </a:rPr>
            <a:t>IMSS</a:t>
          </a:r>
        </a:p>
      </dgm:t>
    </dgm:pt>
    <dgm:pt modelId="{E8ABEA72-8504-450F-BA1C-EADC44AB8B57}" type="parTrans" cxnId="{19D30725-BBD3-46C6-847B-C60399AC76CF}">
      <dgm:prSet/>
      <dgm:spPr>
        <a:xfrm>
          <a:off x="4121606" y="2841752"/>
          <a:ext cx="1207196" cy="287175"/>
        </a:xfrm>
        <a:custGeom>
          <a:avLst/>
          <a:gdLst/>
          <a:ahLst/>
          <a:cxnLst/>
          <a:rect l="0" t="0" r="0" b="0"/>
          <a:pathLst>
            <a:path>
              <a:moveTo>
                <a:pt x="0" y="0"/>
              </a:moveTo>
              <a:lnTo>
                <a:pt x="0" y="195701"/>
              </a:lnTo>
              <a:lnTo>
                <a:pt x="1207196" y="195701"/>
              </a:lnTo>
              <a:lnTo>
                <a:pt x="1207196"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4F4DA35-067C-4DBE-A415-7937F8FA2E37}" type="sibTrans" cxnId="{19D30725-BBD3-46C6-847B-C60399AC76CF}">
      <dgm:prSet/>
      <dgm:spPr/>
      <dgm:t>
        <a:bodyPr/>
        <a:lstStyle/>
        <a:p>
          <a:endParaRPr lang="es-MX"/>
        </a:p>
      </dgm:t>
    </dgm:pt>
    <dgm:pt modelId="{E04C2FEC-282E-4BF2-ABAA-173B2086D0EB}">
      <dgm:prSet phldrT="[Texto]" custT="1"/>
      <dgm:spPr>
        <a:xfrm>
          <a:off x="6151656"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900" b="1" dirty="0" smtClean="0">
              <a:solidFill>
                <a:sysClr val="windowText" lastClr="000000">
                  <a:hueOff val="0"/>
                  <a:satOff val="0"/>
                  <a:lumOff val="0"/>
                  <a:alphaOff val="0"/>
                </a:sysClr>
              </a:solidFill>
              <a:latin typeface="Calibri"/>
              <a:ea typeface="+mn-ea"/>
              <a:cs typeface="+mn-cs"/>
            </a:rPr>
            <a:t>ACADEMIA NACIONAL DE MEDICINA Y</a:t>
          </a:r>
        </a:p>
        <a:p>
          <a:r>
            <a:rPr lang="es-MX" sz="900" b="1" dirty="0" smtClean="0">
              <a:solidFill>
                <a:sysClr val="windowText" lastClr="000000">
                  <a:hueOff val="0"/>
                  <a:satOff val="0"/>
                  <a:lumOff val="0"/>
                  <a:alphaOff val="0"/>
                </a:sysClr>
              </a:solidFill>
              <a:latin typeface="Calibri"/>
              <a:ea typeface="+mn-ea"/>
              <a:cs typeface="+mn-cs"/>
            </a:rPr>
            <a:t>MEX. DE CIRUGÍA</a:t>
          </a:r>
        </a:p>
      </dgm:t>
    </dgm:pt>
    <dgm:pt modelId="{EE167102-A4D9-4E1E-A9C3-4BBA26F30000}" type="parTrans" cxnId="{5D8DDE23-0866-4A9A-82D9-06874234538E}">
      <dgm:prSet/>
      <dgm:spPr>
        <a:xfrm>
          <a:off x="4121606" y="2841752"/>
          <a:ext cx="2414047" cy="287175"/>
        </a:xfrm>
        <a:custGeom>
          <a:avLst/>
          <a:gdLst/>
          <a:ahLst/>
          <a:cxnLst/>
          <a:rect l="0" t="0" r="0" b="0"/>
          <a:pathLst>
            <a:path>
              <a:moveTo>
                <a:pt x="0" y="0"/>
              </a:moveTo>
              <a:lnTo>
                <a:pt x="0" y="195701"/>
              </a:lnTo>
              <a:lnTo>
                <a:pt x="2414047" y="195701"/>
              </a:lnTo>
              <a:lnTo>
                <a:pt x="2414047"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0A4FA35C-1EA0-49BF-A809-909C44396FBD}" type="sibTrans" cxnId="{5D8DDE23-0866-4A9A-82D9-06874234538E}">
      <dgm:prSet/>
      <dgm:spPr/>
      <dgm:t>
        <a:bodyPr/>
        <a:lstStyle/>
        <a:p>
          <a:endParaRPr lang="es-MX"/>
        </a:p>
      </dgm:t>
    </dgm:pt>
    <dgm:pt modelId="{0F9035B3-5790-4A23-AB9E-33CF815A29E9}">
      <dgm:prSet phldrT="[Texto]" custT="1"/>
      <dgm:spPr>
        <a:xfrm>
          <a:off x="7358507"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s-MX" sz="1400" b="1" dirty="0" smtClean="0">
              <a:solidFill>
                <a:sysClr val="windowText" lastClr="000000">
                  <a:hueOff val="0"/>
                  <a:satOff val="0"/>
                  <a:lumOff val="0"/>
                  <a:alphaOff val="0"/>
                </a:sysClr>
              </a:solidFill>
              <a:latin typeface="Calibri"/>
              <a:ea typeface="+mn-ea"/>
              <a:cs typeface="+mn-cs"/>
            </a:rPr>
            <a:t>DIF</a:t>
          </a:r>
        </a:p>
      </dgm:t>
    </dgm:pt>
    <dgm:pt modelId="{DAF7078E-3D79-4C78-A5AF-5C8CF654AC7B}" type="parTrans" cxnId="{47FD48DE-8FA7-47B2-B1A5-AD3F9C745E1D}">
      <dgm:prSet/>
      <dgm:spPr>
        <a:xfrm>
          <a:off x="4121606" y="2841752"/>
          <a:ext cx="3620898" cy="287175"/>
        </a:xfrm>
        <a:custGeom>
          <a:avLst/>
          <a:gdLst/>
          <a:ahLst/>
          <a:cxnLst/>
          <a:rect l="0" t="0" r="0" b="0"/>
          <a:pathLst>
            <a:path>
              <a:moveTo>
                <a:pt x="0" y="0"/>
              </a:moveTo>
              <a:lnTo>
                <a:pt x="0" y="195701"/>
              </a:lnTo>
              <a:lnTo>
                <a:pt x="3620898" y="195701"/>
              </a:lnTo>
              <a:lnTo>
                <a:pt x="3620898" y="287175"/>
              </a:lnTo>
            </a:path>
          </a:pathLst>
        </a:custGeom>
        <a:noFill/>
        <a:ln w="25400" cap="flat" cmpd="sng" algn="ctr">
          <a:solidFill>
            <a:srgbClr val="4F81BD">
              <a:shade val="80000"/>
              <a:hueOff val="0"/>
              <a:satOff val="0"/>
              <a:lumOff val="0"/>
              <a:alphaOff val="0"/>
            </a:srgbClr>
          </a:solidFill>
          <a:prstDash val="solid"/>
        </a:ln>
        <a:effectLst/>
      </dgm:spPr>
      <dgm:t>
        <a:bodyPr/>
        <a:lstStyle/>
        <a:p>
          <a:endParaRPr lang="es-MX"/>
        </a:p>
      </dgm:t>
    </dgm:pt>
    <dgm:pt modelId="{5BDC22B5-B145-4A41-B3AA-6138C6F39B03}" type="sibTrans" cxnId="{47FD48DE-8FA7-47B2-B1A5-AD3F9C745E1D}">
      <dgm:prSet/>
      <dgm:spPr/>
      <dgm:t>
        <a:bodyPr/>
        <a:lstStyle/>
        <a:p>
          <a:endParaRPr lang="es-MX"/>
        </a:p>
      </dgm:t>
    </dgm:pt>
    <dgm:pt modelId="{7F185963-13DA-4DD0-93F1-67CA0667F1B4}" type="pres">
      <dgm:prSet presAssocID="{C7C0EA73-792B-4ED7-AD97-FB8C817AD816}" presName="hierChild1" presStyleCnt="0">
        <dgm:presLayoutVars>
          <dgm:chPref val="1"/>
          <dgm:dir/>
          <dgm:animOne val="branch"/>
          <dgm:animLvl val="lvl"/>
          <dgm:resizeHandles/>
        </dgm:presLayoutVars>
      </dgm:prSet>
      <dgm:spPr/>
      <dgm:t>
        <a:bodyPr/>
        <a:lstStyle/>
        <a:p>
          <a:endParaRPr lang="es-MX"/>
        </a:p>
      </dgm:t>
    </dgm:pt>
    <dgm:pt modelId="{B96ABE56-CF33-4AD8-B542-FDEC635B80A3}" type="pres">
      <dgm:prSet presAssocID="{C12A886D-247A-4E7B-941F-C1D33B1D1315}" presName="hierRoot1" presStyleCnt="0"/>
      <dgm:spPr/>
    </dgm:pt>
    <dgm:pt modelId="{4F199FD5-C2F5-405F-82A2-E5220E53B39E}" type="pres">
      <dgm:prSet presAssocID="{C12A886D-247A-4E7B-941F-C1D33B1D1315}" presName="composite" presStyleCnt="0"/>
      <dgm:spPr/>
    </dgm:pt>
    <dgm:pt modelId="{5B505A3F-B569-4255-8A74-B202C48A023D}" type="pres">
      <dgm:prSet presAssocID="{C12A886D-247A-4E7B-941F-C1D33B1D1315}" presName="background" presStyleLbl="node0" presStyleIdx="0" presStyleCnt="1"/>
      <dgm:spPr>
        <a:xfrm>
          <a:off x="3189784" y="1300548"/>
          <a:ext cx="186364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E9103A1F-4365-4C65-98CC-112D6E690380}" type="pres">
      <dgm:prSet presAssocID="{C12A886D-247A-4E7B-941F-C1D33B1D1315}" presName="text" presStyleLbl="fgAcc0" presStyleIdx="0" presStyleCnt="1" custScaleX="188738">
        <dgm:presLayoutVars>
          <dgm:chPref val="3"/>
        </dgm:presLayoutVars>
      </dgm:prSet>
      <dgm:spPr>
        <a:prstGeom prst="roundRect">
          <a:avLst>
            <a:gd name="adj" fmla="val 10000"/>
          </a:avLst>
        </a:prstGeom>
      </dgm:spPr>
      <dgm:t>
        <a:bodyPr/>
        <a:lstStyle/>
        <a:p>
          <a:endParaRPr lang="es-MX"/>
        </a:p>
      </dgm:t>
    </dgm:pt>
    <dgm:pt modelId="{5763F114-A659-4035-B064-04EBE8AA752F}" type="pres">
      <dgm:prSet presAssocID="{C12A886D-247A-4E7B-941F-C1D33B1D1315}" presName="hierChild2" presStyleCnt="0"/>
      <dgm:spPr/>
    </dgm:pt>
    <dgm:pt modelId="{F91FFB2B-B110-4A3F-A908-2FEDD67EABE7}" type="pres">
      <dgm:prSet presAssocID="{F186EC2F-1E16-45AD-A223-FE8CAD0A0CA0}" presName="Name10" presStyleLbl="parChTrans1D2" presStyleIdx="0" presStyleCnt="1"/>
      <dgm:spPr>
        <a:custGeom>
          <a:avLst/>
          <a:gdLst/>
          <a:ahLst/>
          <a:cxnLst/>
          <a:rect l="0" t="0" r="0" b="0"/>
          <a:pathLst>
            <a:path>
              <a:moveTo>
                <a:pt x="45720" y="0"/>
              </a:moveTo>
              <a:lnTo>
                <a:pt x="45720" y="287175"/>
              </a:lnTo>
            </a:path>
          </a:pathLst>
        </a:custGeom>
      </dgm:spPr>
      <dgm:t>
        <a:bodyPr/>
        <a:lstStyle/>
        <a:p>
          <a:endParaRPr lang="es-MX"/>
        </a:p>
      </dgm:t>
    </dgm:pt>
    <dgm:pt modelId="{C49ED781-3F1E-4534-9305-6CD14B344A73}" type="pres">
      <dgm:prSet presAssocID="{3E54BE1A-CC57-4491-A92E-732CC2FCB312}" presName="hierRoot2" presStyleCnt="0"/>
      <dgm:spPr/>
    </dgm:pt>
    <dgm:pt modelId="{668CBB31-ABF4-47E3-AAE0-25C33EE756C2}" type="pres">
      <dgm:prSet presAssocID="{3E54BE1A-CC57-4491-A92E-732CC2FCB312}" presName="composite2" presStyleCnt="0"/>
      <dgm:spPr/>
    </dgm:pt>
    <dgm:pt modelId="{48F6769B-CED0-4016-A97E-B06C82DAAFBF}" type="pres">
      <dgm:prSet presAssocID="{3E54BE1A-CC57-4491-A92E-732CC2FCB312}" presName="background2" presStyleLbl="node2" presStyleIdx="0" presStyleCnt="1"/>
      <dgm:spPr>
        <a:xfrm>
          <a:off x="3091116" y="2214738"/>
          <a:ext cx="2060980"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4F715636-52DD-480A-BEB7-A2DD1BDA4457}" type="pres">
      <dgm:prSet presAssocID="{3E54BE1A-CC57-4491-A92E-732CC2FCB312}" presName="text2" presStyleLbl="fgAcc2" presStyleIdx="0" presStyleCnt="1" custScaleX="208723">
        <dgm:presLayoutVars>
          <dgm:chPref val="3"/>
        </dgm:presLayoutVars>
      </dgm:prSet>
      <dgm:spPr>
        <a:prstGeom prst="roundRect">
          <a:avLst>
            <a:gd name="adj" fmla="val 10000"/>
          </a:avLst>
        </a:prstGeom>
      </dgm:spPr>
      <dgm:t>
        <a:bodyPr/>
        <a:lstStyle/>
        <a:p>
          <a:endParaRPr lang="es-MX"/>
        </a:p>
      </dgm:t>
    </dgm:pt>
    <dgm:pt modelId="{D0E2FF97-35B5-4049-8E6E-5424F2A12F20}" type="pres">
      <dgm:prSet presAssocID="{3E54BE1A-CC57-4491-A92E-732CC2FCB312}" presName="hierChild3" presStyleCnt="0"/>
      <dgm:spPr/>
    </dgm:pt>
    <dgm:pt modelId="{B2A15027-EC9D-45E9-9B53-B2ADB468546E}" type="pres">
      <dgm:prSet presAssocID="{C6500AB9-85A9-4CA7-B75A-F9FBFE45CCA1}" presName="Name17" presStyleLbl="parChTrans1D3" presStyleIdx="0" presStyleCnt="7"/>
      <dgm:spPr>
        <a:custGeom>
          <a:avLst/>
          <a:gdLst/>
          <a:ahLst/>
          <a:cxnLst/>
          <a:rect l="0" t="0" r="0" b="0"/>
          <a:pathLst>
            <a:path>
              <a:moveTo>
                <a:pt x="3620898" y="0"/>
              </a:moveTo>
              <a:lnTo>
                <a:pt x="3620898" y="195701"/>
              </a:lnTo>
              <a:lnTo>
                <a:pt x="0" y="195701"/>
              </a:lnTo>
              <a:lnTo>
                <a:pt x="0" y="287175"/>
              </a:lnTo>
            </a:path>
          </a:pathLst>
        </a:custGeom>
      </dgm:spPr>
      <dgm:t>
        <a:bodyPr/>
        <a:lstStyle/>
        <a:p>
          <a:endParaRPr lang="es-MX"/>
        </a:p>
      </dgm:t>
    </dgm:pt>
    <dgm:pt modelId="{C386B2DB-0FA9-4812-B3EE-C8A6FA26B2B5}" type="pres">
      <dgm:prSet presAssocID="{61F4B73A-3CAF-4F1B-8EB0-2CDEF2626AF3}" presName="hierRoot3" presStyleCnt="0"/>
      <dgm:spPr/>
    </dgm:pt>
    <dgm:pt modelId="{EFEF9736-3F55-4D72-A7E9-A5E380252F12}" type="pres">
      <dgm:prSet presAssocID="{61F4B73A-3CAF-4F1B-8EB0-2CDEF2626AF3}" presName="composite3" presStyleCnt="0"/>
      <dgm:spPr/>
    </dgm:pt>
    <dgm:pt modelId="{B367F749-B323-419E-B605-E05206957787}" type="pres">
      <dgm:prSet presAssocID="{61F4B73A-3CAF-4F1B-8EB0-2CDEF2626AF3}" presName="background3" presStyleLbl="node3" presStyleIdx="0" presStyleCnt="7"/>
      <dgm:spPr>
        <a:xfrm>
          <a:off x="6995"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CC669F1E-0218-4EE8-B99C-A9FD36A541FB}" type="pres">
      <dgm:prSet presAssocID="{61F4B73A-3CAF-4F1B-8EB0-2CDEF2626AF3}" presName="text3" presStyleLbl="fgAcc3" presStyleIdx="0" presStyleCnt="7">
        <dgm:presLayoutVars>
          <dgm:chPref val="3"/>
        </dgm:presLayoutVars>
      </dgm:prSet>
      <dgm:spPr>
        <a:prstGeom prst="roundRect">
          <a:avLst>
            <a:gd name="adj" fmla="val 10000"/>
          </a:avLst>
        </a:prstGeom>
      </dgm:spPr>
      <dgm:t>
        <a:bodyPr/>
        <a:lstStyle/>
        <a:p>
          <a:endParaRPr lang="es-MX"/>
        </a:p>
      </dgm:t>
    </dgm:pt>
    <dgm:pt modelId="{3FE36EB5-EB27-4F2E-8CB2-E3362F1772D9}" type="pres">
      <dgm:prSet presAssocID="{61F4B73A-3CAF-4F1B-8EB0-2CDEF2626AF3}" presName="hierChild4" presStyleCnt="0"/>
      <dgm:spPr/>
    </dgm:pt>
    <dgm:pt modelId="{5C435DC6-09D0-4C1E-A21B-32755CBE63BA}" type="pres">
      <dgm:prSet presAssocID="{B55E1631-60B3-4037-9CF2-ECA81D0EC9CA}" presName="Name17" presStyleLbl="parChTrans1D3" presStyleIdx="1" presStyleCnt="7"/>
      <dgm:spPr>
        <a:custGeom>
          <a:avLst/>
          <a:gdLst/>
          <a:ahLst/>
          <a:cxnLst/>
          <a:rect l="0" t="0" r="0" b="0"/>
          <a:pathLst>
            <a:path>
              <a:moveTo>
                <a:pt x="2414047" y="0"/>
              </a:moveTo>
              <a:lnTo>
                <a:pt x="2414047" y="195701"/>
              </a:lnTo>
              <a:lnTo>
                <a:pt x="0" y="195701"/>
              </a:lnTo>
              <a:lnTo>
                <a:pt x="0" y="287175"/>
              </a:lnTo>
            </a:path>
          </a:pathLst>
        </a:custGeom>
      </dgm:spPr>
      <dgm:t>
        <a:bodyPr/>
        <a:lstStyle/>
        <a:p>
          <a:endParaRPr lang="es-MX"/>
        </a:p>
      </dgm:t>
    </dgm:pt>
    <dgm:pt modelId="{A4C1583B-3990-4E0C-A275-C3D0971FA999}" type="pres">
      <dgm:prSet presAssocID="{97A8E1DD-EDE5-4D4B-A114-C5152329997A}" presName="hierRoot3" presStyleCnt="0"/>
      <dgm:spPr/>
    </dgm:pt>
    <dgm:pt modelId="{B3BE9E9D-A435-4BF0-B813-45ADEC979EA5}" type="pres">
      <dgm:prSet presAssocID="{97A8E1DD-EDE5-4D4B-A114-C5152329997A}" presName="composite3" presStyleCnt="0"/>
      <dgm:spPr/>
    </dgm:pt>
    <dgm:pt modelId="{3CA34319-6FBC-4980-8C89-A597617E6313}" type="pres">
      <dgm:prSet presAssocID="{97A8E1DD-EDE5-4D4B-A114-C5152329997A}" presName="background3" presStyleLbl="node3" presStyleIdx="1" presStyleCnt="7"/>
      <dgm:spPr>
        <a:xfrm>
          <a:off x="1213846"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9FFF0DB0-3450-4220-87C8-B9F10C8B0144}" type="pres">
      <dgm:prSet presAssocID="{97A8E1DD-EDE5-4D4B-A114-C5152329997A}" presName="text3" presStyleLbl="fgAcc3" presStyleIdx="1" presStyleCnt="7">
        <dgm:presLayoutVars>
          <dgm:chPref val="3"/>
        </dgm:presLayoutVars>
      </dgm:prSet>
      <dgm:spPr>
        <a:prstGeom prst="roundRect">
          <a:avLst>
            <a:gd name="adj" fmla="val 10000"/>
          </a:avLst>
        </a:prstGeom>
      </dgm:spPr>
      <dgm:t>
        <a:bodyPr/>
        <a:lstStyle/>
        <a:p>
          <a:endParaRPr lang="es-MX"/>
        </a:p>
      </dgm:t>
    </dgm:pt>
    <dgm:pt modelId="{43D81E6F-2D24-4869-A0C4-2302E97B44E7}" type="pres">
      <dgm:prSet presAssocID="{97A8E1DD-EDE5-4D4B-A114-C5152329997A}" presName="hierChild4" presStyleCnt="0"/>
      <dgm:spPr/>
    </dgm:pt>
    <dgm:pt modelId="{4329E81A-83F5-4F31-90B0-718B00549DA5}" type="pres">
      <dgm:prSet presAssocID="{DFBA3D66-4074-43A9-944B-0D97E73B908E}" presName="Name17" presStyleLbl="parChTrans1D3" presStyleIdx="2" presStyleCnt="7"/>
      <dgm:spPr>
        <a:custGeom>
          <a:avLst/>
          <a:gdLst/>
          <a:ahLst/>
          <a:cxnLst/>
          <a:rect l="0" t="0" r="0" b="0"/>
          <a:pathLst>
            <a:path>
              <a:moveTo>
                <a:pt x="1207196" y="0"/>
              </a:moveTo>
              <a:lnTo>
                <a:pt x="1207196" y="195701"/>
              </a:lnTo>
              <a:lnTo>
                <a:pt x="0" y="195701"/>
              </a:lnTo>
              <a:lnTo>
                <a:pt x="0" y="287175"/>
              </a:lnTo>
            </a:path>
          </a:pathLst>
        </a:custGeom>
      </dgm:spPr>
      <dgm:t>
        <a:bodyPr/>
        <a:lstStyle/>
        <a:p>
          <a:endParaRPr lang="es-MX"/>
        </a:p>
      </dgm:t>
    </dgm:pt>
    <dgm:pt modelId="{0A71FAEF-D572-413D-8BBC-E5CF990EFB25}" type="pres">
      <dgm:prSet presAssocID="{15C274D9-53EE-455D-BF44-8F7E84A11921}" presName="hierRoot3" presStyleCnt="0"/>
      <dgm:spPr/>
    </dgm:pt>
    <dgm:pt modelId="{79262FE0-2DF2-4FED-B4DB-4155A63D3FF8}" type="pres">
      <dgm:prSet presAssocID="{15C274D9-53EE-455D-BF44-8F7E84A11921}" presName="composite3" presStyleCnt="0"/>
      <dgm:spPr/>
    </dgm:pt>
    <dgm:pt modelId="{8931423B-D543-4F3E-9000-4A7933E93BEF}" type="pres">
      <dgm:prSet presAssocID="{15C274D9-53EE-455D-BF44-8F7E84A11921}" presName="background3" presStyleLbl="node3" presStyleIdx="2" presStyleCnt="7"/>
      <dgm:spPr>
        <a:xfrm>
          <a:off x="2420698"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A9998D51-9F18-454E-A94E-97E0973C627A}" type="pres">
      <dgm:prSet presAssocID="{15C274D9-53EE-455D-BF44-8F7E84A11921}" presName="text3" presStyleLbl="fgAcc3" presStyleIdx="2" presStyleCnt="7">
        <dgm:presLayoutVars>
          <dgm:chPref val="3"/>
        </dgm:presLayoutVars>
      </dgm:prSet>
      <dgm:spPr>
        <a:prstGeom prst="roundRect">
          <a:avLst>
            <a:gd name="adj" fmla="val 10000"/>
          </a:avLst>
        </a:prstGeom>
      </dgm:spPr>
      <dgm:t>
        <a:bodyPr/>
        <a:lstStyle/>
        <a:p>
          <a:endParaRPr lang="es-MX"/>
        </a:p>
      </dgm:t>
    </dgm:pt>
    <dgm:pt modelId="{53B837A3-6A38-4895-9D8A-5A02EC004247}" type="pres">
      <dgm:prSet presAssocID="{15C274D9-53EE-455D-BF44-8F7E84A11921}" presName="hierChild4" presStyleCnt="0"/>
      <dgm:spPr/>
    </dgm:pt>
    <dgm:pt modelId="{D9C971C6-4589-4709-A5FD-F98717E63C02}" type="pres">
      <dgm:prSet presAssocID="{7AE6B14A-D126-4C34-8C99-27BCC8A1C78E}" presName="Name17" presStyleLbl="parChTrans1D3" presStyleIdx="3" presStyleCnt="7"/>
      <dgm:spPr>
        <a:custGeom>
          <a:avLst/>
          <a:gdLst/>
          <a:ahLst/>
          <a:cxnLst/>
          <a:rect l="0" t="0" r="0" b="0"/>
          <a:pathLst>
            <a:path>
              <a:moveTo>
                <a:pt x="45720" y="0"/>
              </a:moveTo>
              <a:lnTo>
                <a:pt x="45720" y="287175"/>
              </a:lnTo>
            </a:path>
          </a:pathLst>
        </a:custGeom>
      </dgm:spPr>
      <dgm:t>
        <a:bodyPr/>
        <a:lstStyle/>
        <a:p>
          <a:endParaRPr lang="es-MX"/>
        </a:p>
      </dgm:t>
    </dgm:pt>
    <dgm:pt modelId="{611239D5-09A7-4371-80AE-C962D8509A43}" type="pres">
      <dgm:prSet presAssocID="{EE527007-FAC6-4827-968C-BC32636ECDF2}" presName="hierRoot3" presStyleCnt="0"/>
      <dgm:spPr/>
    </dgm:pt>
    <dgm:pt modelId="{CF8B23CD-5337-4CDD-AB47-63D0F00A0499}" type="pres">
      <dgm:prSet presAssocID="{EE527007-FAC6-4827-968C-BC32636ECDF2}" presName="composite3" presStyleCnt="0"/>
      <dgm:spPr/>
    </dgm:pt>
    <dgm:pt modelId="{42BC516D-CEB0-42F5-9B94-C991CA6FC445}" type="pres">
      <dgm:prSet presAssocID="{EE527007-FAC6-4827-968C-BC32636ECDF2}" presName="background3" presStyleLbl="node3" presStyleIdx="3" presStyleCnt="7"/>
      <dgm:spPr>
        <a:xfrm>
          <a:off x="3627549" y="3128927"/>
          <a:ext cx="988114" cy="65087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04EC4FD-FF08-49BE-AB15-317DC517A880}" type="pres">
      <dgm:prSet presAssocID="{EE527007-FAC6-4827-968C-BC32636ECDF2}" presName="text3" presStyleLbl="fgAcc3" presStyleIdx="3" presStyleCnt="7" custScaleX="100070" custScaleY="103805">
        <dgm:presLayoutVars>
          <dgm:chPref val="3"/>
        </dgm:presLayoutVars>
      </dgm:prSet>
      <dgm:spPr>
        <a:prstGeom prst="roundRect">
          <a:avLst>
            <a:gd name="adj" fmla="val 10000"/>
          </a:avLst>
        </a:prstGeom>
      </dgm:spPr>
      <dgm:t>
        <a:bodyPr/>
        <a:lstStyle/>
        <a:p>
          <a:endParaRPr lang="es-MX"/>
        </a:p>
      </dgm:t>
    </dgm:pt>
    <dgm:pt modelId="{2B09B683-A15C-49E7-99B3-6C03A05E93C5}" type="pres">
      <dgm:prSet presAssocID="{EE527007-FAC6-4827-968C-BC32636ECDF2}" presName="hierChild4" presStyleCnt="0"/>
      <dgm:spPr/>
    </dgm:pt>
    <dgm:pt modelId="{2AD548CF-1F77-4286-800F-75F990B6783C}" type="pres">
      <dgm:prSet presAssocID="{E8ABEA72-8504-450F-BA1C-EADC44AB8B57}" presName="Name17" presStyleLbl="parChTrans1D3" presStyleIdx="4" presStyleCnt="7"/>
      <dgm:spPr>
        <a:custGeom>
          <a:avLst/>
          <a:gdLst/>
          <a:ahLst/>
          <a:cxnLst/>
          <a:rect l="0" t="0" r="0" b="0"/>
          <a:pathLst>
            <a:path>
              <a:moveTo>
                <a:pt x="0" y="0"/>
              </a:moveTo>
              <a:lnTo>
                <a:pt x="0" y="195701"/>
              </a:lnTo>
              <a:lnTo>
                <a:pt x="1207196" y="195701"/>
              </a:lnTo>
              <a:lnTo>
                <a:pt x="1207196" y="287175"/>
              </a:lnTo>
            </a:path>
          </a:pathLst>
        </a:custGeom>
      </dgm:spPr>
      <dgm:t>
        <a:bodyPr/>
        <a:lstStyle/>
        <a:p>
          <a:endParaRPr lang="es-MX"/>
        </a:p>
      </dgm:t>
    </dgm:pt>
    <dgm:pt modelId="{0224D971-3CCA-456C-8135-47481AD1E345}" type="pres">
      <dgm:prSet presAssocID="{0FFB57F0-64F0-4EAA-85F5-E1B65D0365E7}" presName="hierRoot3" presStyleCnt="0"/>
      <dgm:spPr/>
    </dgm:pt>
    <dgm:pt modelId="{71F9ECBE-76B7-420D-9545-9CA61C12B96F}" type="pres">
      <dgm:prSet presAssocID="{0FFB57F0-64F0-4EAA-85F5-E1B65D0365E7}" presName="composite3" presStyleCnt="0"/>
      <dgm:spPr/>
    </dgm:pt>
    <dgm:pt modelId="{2C5D74A3-0F12-461C-AB91-E88B87A4ADAB}" type="pres">
      <dgm:prSet presAssocID="{0FFB57F0-64F0-4EAA-85F5-E1B65D0365E7}" presName="background3" presStyleLbl="node3" presStyleIdx="4" presStyleCnt="7"/>
      <dgm:spPr>
        <a:xfrm>
          <a:off x="4835091"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E73A8613-4EE4-46EA-8146-3FD6C5336D59}" type="pres">
      <dgm:prSet presAssocID="{0FFB57F0-64F0-4EAA-85F5-E1B65D0365E7}" presName="text3" presStyleLbl="fgAcc3" presStyleIdx="4" presStyleCnt="7">
        <dgm:presLayoutVars>
          <dgm:chPref val="3"/>
        </dgm:presLayoutVars>
      </dgm:prSet>
      <dgm:spPr>
        <a:prstGeom prst="roundRect">
          <a:avLst>
            <a:gd name="adj" fmla="val 10000"/>
          </a:avLst>
        </a:prstGeom>
      </dgm:spPr>
      <dgm:t>
        <a:bodyPr/>
        <a:lstStyle/>
        <a:p>
          <a:endParaRPr lang="es-MX"/>
        </a:p>
      </dgm:t>
    </dgm:pt>
    <dgm:pt modelId="{A2187C84-6323-4118-942D-9F0CB8E7AFC4}" type="pres">
      <dgm:prSet presAssocID="{0FFB57F0-64F0-4EAA-85F5-E1B65D0365E7}" presName="hierChild4" presStyleCnt="0"/>
      <dgm:spPr/>
    </dgm:pt>
    <dgm:pt modelId="{A9FA5B78-25FF-4F67-A97E-D35464D6D195}" type="pres">
      <dgm:prSet presAssocID="{EE167102-A4D9-4E1E-A9C3-4BBA26F30000}" presName="Name17" presStyleLbl="parChTrans1D3" presStyleIdx="5" presStyleCnt="7"/>
      <dgm:spPr>
        <a:custGeom>
          <a:avLst/>
          <a:gdLst/>
          <a:ahLst/>
          <a:cxnLst/>
          <a:rect l="0" t="0" r="0" b="0"/>
          <a:pathLst>
            <a:path>
              <a:moveTo>
                <a:pt x="0" y="0"/>
              </a:moveTo>
              <a:lnTo>
                <a:pt x="0" y="195701"/>
              </a:lnTo>
              <a:lnTo>
                <a:pt x="2414047" y="195701"/>
              </a:lnTo>
              <a:lnTo>
                <a:pt x="2414047" y="287175"/>
              </a:lnTo>
            </a:path>
          </a:pathLst>
        </a:custGeom>
      </dgm:spPr>
      <dgm:t>
        <a:bodyPr/>
        <a:lstStyle/>
        <a:p>
          <a:endParaRPr lang="es-MX"/>
        </a:p>
      </dgm:t>
    </dgm:pt>
    <dgm:pt modelId="{B551A7D7-2CD8-4D22-B16C-FF861F21B4D3}" type="pres">
      <dgm:prSet presAssocID="{E04C2FEC-282E-4BF2-ABAA-173B2086D0EB}" presName="hierRoot3" presStyleCnt="0"/>
      <dgm:spPr/>
    </dgm:pt>
    <dgm:pt modelId="{8E249393-D969-4E5E-9C2D-EFF77918142C}" type="pres">
      <dgm:prSet presAssocID="{E04C2FEC-282E-4BF2-ABAA-173B2086D0EB}" presName="composite3" presStyleCnt="0"/>
      <dgm:spPr/>
    </dgm:pt>
    <dgm:pt modelId="{05605F82-F643-4EC3-A5B7-0424CEFC162B}" type="pres">
      <dgm:prSet presAssocID="{E04C2FEC-282E-4BF2-ABAA-173B2086D0EB}" presName="background3" presStyleLbl="node3" presStyleIdx="5" presStyleCnt="7"/>
      <dgm:spPr>
        <a:xfrm>
          <a:off x="6041942"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18D322D-0211-4ADA-BF7C-B40C382BBDE3}" type="pres">
      <dgm:prSet presAssocID="{E04C2FEC-282E-4BF2-ABAA-173B2086D0EB}" presName="text3" presStyleLbl="fgAcc3" presStyleIdx="5" presStyleCnt="7">
        <dgm:presLayoutVars>
          <dgm:chPref val="3"/>
        </dgm:presLayoutVars>
      </dgm:prSet>
      <dgm:spPr>
        <a:prstGeom prst="roundRect">
          <a:avLst>
            <a:gd name="adj" fmla="val 10000"/>
          </a:avLst>
        </a:prstGeom>
      </dgm:spPr>
      <dgm:t>
        <a:bodyPr/>
        <a:lstStyle/>
        <a:p>
          <a:endParaRPr lang="es-MX"/>
        </a:p>
      </dgm:t>
    </dgm:pt>
    <dgm:pt modelId="{01894C6F-9FAB-4E44-8F15-E54F8A2BC79B}" type="pres">
      <dgm:prSet presAssocID="{E04C2FEC-282E-4BF2-ABAA-173B2086D0EB}" presName="hierChild4" presStyleCnt="0"/>
      <dgm:spPr/>
    </dgm:pt>
    <dgm:pt modelId="{0DCAFC3F-423C-434C-BFB6-34A2A99DA4B1}" type="pres">
      <dgm:prSet presAssocID="{DAF7078E-3D79-4C78-A5AF-5C8CF654AC7B}" presName="Name17" presStyleLbl="parChTrans1D3" presStyleIdx="6" presStyleCnt="7"/>
      <dgm:spPr>
        <a:custGeom>
          <a:avLst/>
          <a:gdLst/>
          <a:ahLst/>
          <a:cxnLst/>
          <a:rect l="0" t="0" r="0" b="0"/>
          <a:pathLst>
            <a:path>
              <a:moveTo>
                <a:pt x="0" y="0"/>
              </a:moveTo>
              <a:lnTo>
                <a:pt x="0" y="195701"/>
              </a:lnTo>
              <a:lnTo>
                <a:pt x="3620898" y="195701"/>
              </a:lnTo>
              <a:lnTo>
                <a:pt x="3620898" y="287175"/>
              </a:lnTo>
            </a:path>
          </a:pathLst>
        </a:custGeom>
      </dgm:spPr>
      <dgm:t>
        <a:bodyPr/>
        <a:lstStyle/>
        <a:p>
          <a:endParaRPr lang="es-MX"/>
        </a:p>
      </dgm:t>
    </dgm:pt>
    <dgm:pt modelId="{28ADE49F-08CD-46AA-8DD5-9B5EDD69D986}" type="pres">
      <dgm:prSet presAssocID="{0F9035B3-5790-4A23-AB9E-33CF815A29E9}" presName="hierRoot3" presStyleCnt="0"/>
      <dgm:spPr/>
    </dgm:pt>
    <dgm:pt modelId="{6DF310E0-CAB4-40A5-8D9F-9CA275239533}" type="pres">
      <dgm:prSet presAssocID="{0F9035B3-5790-4A23-AB9E-33CF815A29E9}" presName="composite3" presStyleCnt="0"/>
      <dgm:spPr/>
    </dgm:pt>
    <dgm:pt modelId="{502EAFC7-6B42-4ECB-BF1E-FB07A8750D43}" type="pres">
      <dgm:prSet presAssocID="{0F9035B3-5790-4A23-AB9E-33CF815A29E9}" presName="background3" presStyleLbl="node3" presStyleIdx="6" presStyleCnt="7"/>
      <dgm:spPr>
        <a:xfrm>
          <a:off x="7248793"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es-MX"/>
        </a:p>
      </dgm:t>
    </dgm:pt>
    <dgm:pt modelId="{FA6677E0-353E-4E4A-B944-CC32D0398B12}" type="pres">
      <dgm:prSet presAssocID="{0F9035B3-5790-4A23-AB9E-33CF815A29E9}" presName="text3" presStyleLbl="fgAcc3" presStyleIdx="6" presStyleCnt="7">
        <dgm:presLayoutVars>
          <dgm:chPref val="3"/>
        </dgm:presLayoutVars>
      </dgm:prSet>
      <dgm:spPr>
        <a:prstGeom prst="roundRect">
          <a:avLst>
            <a:gd name="adj" fmla="val 10000"/>
          </a:avLst>
        </a:prstGeom>
      </dgm:spPr>
      <dgm:t>
        <a:bodyPr/>
        <a:lstStyle/>
        <a:p>
          <a:endParaRPr lang="es-MX"/>
        </a:p>
      </dgm:t>
    </dgm:pt>
    <dgm:pt modelId="{695075C1-2E62-48AE-965F-E5428EE4D656}" type="pres">
      <dgm:prSet presAssocID="{0F9035B3-5790-4A23-AB9E-33CF815A29E9}" presName="hierChild4" presStyleCnt="0"/>
      <dgm:spPr/>
    </dgm:pt>
  </dgm:ptLst>
  <dgm:cxnLst>
    <dgm:cxn modelId="{26E8152B-9B54-4299-98E6-2D9146496981}" type="presOf" srcId="{7AE6B14A-D126-4C34-8C99-27BCC8A1C78E}" destId="{D9C971C6-4589-4709-A5FD-F98717E63C02}" srcOrd="0" destOrd="0" presId="urn:microsoft.com/office/officeart/2005/8/layout/hierarchy1"/>
    <dgm:cxn modelId="{140E7287-3E8E-4229-BCA1-16655969911D}" type="presOf" srcId="{EE527007-FAC6-4827-968C-BC32636ECDF2}" destId="{F04EC4FD-FF08-49BE-AB15-317DC517A880}" srcOrd="0" destOrd="0" presId="urn:microsoft.com/office/officeart/2005/8/layout/hierarchy1"/>
    <dgm:cxn modelId="{F9FCC273-9385-4704-B4A3-84DB80C6357C}" type="presOf" srcId="{3E54BE1A-CC57-4491-A92E-732CC2FCB312}" destId="{4F715636-52DD-480A-BEB7-A2DD1BDA4457}" srcOrd="0" destOrd="0" presId="urn:microsoft.com/office/officeart/2005/8/layout/hierarchy1"/>
    <dgm:cxn modelId="{4FC55ED5-D8C5-4FCE-BE73-307EFB5F46D6}" srcId="{3E54BE1A-CC57-4491-A92E-732CC2FCB312}" destId="{97A8E1DD-EDE5-4D4B-A114-C5152329997A}" srcOrd="1" destOrd="0" parTransId="{B55E1631-60B3-4037-9CF2-ECA81D0EC9CA}" sibTransId="{5CDB16EF-D3B5-4E74-AC47-FC105EF3E2DD}"/>
    <dgm:cxn modelId="{97BF192A-C23F-4DA2-86B7-1B7269709D6A}" type="presOf" srcId="{C7C0EA73-792B-4ED7-AD97-FB8C817AD816}" destId="{7F185963-13DA-4DD0-93F1-67CA0667F1B4}" srcOrd="0" destOrd="0" presId="urn:microsoft.com/office/officeart/2005/8/layout/hierarchy1"/>
    <dgm:cxn modelId="{61EEA7DF-5C6A-4F9C-9930-7F952A04F2E8}" type="presOf" srcId="{0F9035B3-5790-4A23-AB9E-33CF815A29E9}" destId="{FA6677E0-353E-4E4A-B944-CC32D0398B12}" srcOrd="0" destOrd="0" presId="urn:microsoft.com/office/officeart/2005/8/layout/hierarchy1"/>
    <dgm:cxn modelId="{5D8DDE23-0866-4A9A-82D9-06874234538E}" srcId="{3E54BE1A-CC57-4491-A92E-732CC2FCB312}" destId="{E04C2FEC-282E-4BF2-ABAA-173B2086D0EB}" srcOrd="5" destOrd="0" parTransId="{EE167102-A4D9-4E1E-A9C3-4BBA26F30000}" sibTransId="{0A4FA35C-1EA0-49BF-A809-909C44396FBD}"/>
    <dgm:cxn modelId="{32840E70-3333-482F-974C-2B1294C2F270}" srcId="{3E54BE1A-CC57-4491-A92E-732CC2FCB312}" destId="{EE527007-FAC6-4827-968C-BC32636ECDF2}" srcOrd="3" destOrd="0" parTransId="{7AE6B14A-D126-4C34-8C99-27BCC8A1C78E}" sibTransId="{4D04AAEC-08B8-46F7-94A2-81CE571C5FBD}"/>
    <dgm:cxn modelId="{F4C0FC4C-E485-4FE3-AFD0-3C3B6682C4A0}" srcId="{3E54BE1A-CC57-4491-A92E-732CC2FCB312}" destId="{61F4B73A-3CAF-4F1B-8EB0-2CDEF2626AF3}" srcOrd="0" destOrd="0" parTransId="{C6500AB9-85A9-4CA7-B75A-F9FBFE45CCA1}" sibTransId="{DD9CB138-1914-4B9D-A324-652FC5EEF4DB}"/>
    <dgm:cxn modelId="{E8D54CA7-B358-4C0D-AAFA-10CCA7643DC5}" type="presOf" srcId="{C12A886D-247A-4E7B-941F-C1D33B1D1315}" destId="{E9103A1F-4365-4C65-98CC-112D6E690380}" srcOrd="0" destOrd="0" presId="urn:microsoft.com/office/officeart/2005/8/layout/hierarchy1"/>
    <dgm:cxn modelId="{812A7006-96EC-45A0-B7AC-F339081EB487}" type="presOf" srcId="{97A8E1DD-EDE5-4D4B-A114-C5152329997A}" destId="{9FFF0DB0-3450-4220-87C8-B9F10C8B0144}" srcOrd="0" destOrd="0" presId="urn:microsoft.com/office/officeart/2005/8/layout/hierarchy1"/>
    <dgm:cxn modelId="{47FD48DE-8FA7-47B2-B1A5-AD3F9C745E1D}" srcId="{3E54BE1A-CC57-4491-A92E-732CC2FCB312}" destId="{0F9035B3-5790-4A23-AB9E-33CF815A29E9}" srcOrd="6" destOrd="0" parTransId="{DAF7078E-3D79-4C78-A5AF-5C8CF654AC7B}" sibTransId="{5BDC22B5-B145-4A41-B3AA-6138C6F39B03}"/>
    <dgm:cxn modelId="{229AE3AD-A261-47AC-B676-EBB60CA8F50E}" type="presOf" srcId="{DFBA3D66-4074-43A9-944B-0D97E73B908E}" destId="{4329E81A-83F5-4F31-90B0-718B00549DA5}" srcOrd="0" destOrd="0" presId="urn:microsoft.com/office/officeart/2005/8/layout/hierarchy1"/>
    <dgm:cxn modelId="{40EEDA6D-AD68-4D2E-9A56-CCF3E0EE5E68}" type="presOf" srcId="{EE167102-A4D9-4E1E-A9C3-4BBA26F30000}" destId="{A9FA5B78-25FF-4F67-A97E-D35464D6D195}" srcOrd="0" destOrd="0" presId="urn:microsoft.com/office/officeart/2005/8/layout/hierarchy1"/>
    <dgm:cxn modelId="{5E6E5942-CA74-4D73-9E1F-DD16D4710EB1}" type="presOf" srcId="{DAF7078E-3D79-4C78-A5AF-5C8CF654AC7B}" destId="{0DCAFC3F-423C-434C-BFB6-34A2A99DA4B1}" srcOrd="0" destOrd="0" presId="urn:microsoft.com/office/officeart/2005/8/layout/hierarchy1"/>
    <dgm:cxn modelId="{3790B42C-0A0A-4B23-8F3E-B76936BB0211}" srcId="{C7C0EA73-792B-4ED7-AD97-FB8C817AD816}" destId="{C12A886D-247A-4E7B-941F-C1D33B1D1315}" srcOrd="0" destOrd="0" parTransId="{7A8D8BF5-A432-4298-BC09-BD7B951BA7DB}" sibTransId="{9C769816-C38E-4C13-9559-F1F8D4CF7C0B}"/>
    <dgm:cxn modelId="{6D4BE678-CFA7-4695-B3A3-6F9E08BE5958}" type="presOf" srcId="{0FFB57F0-64F0-4EAA-85F5-E1B65D0365E7}" destId="{E73A8613-4EE4-46EA-8146-3FD6C5336D59}" srcOrd="0" destOrd="0" presId="urn:microsoft.com/office/officeart/2005/8/layout/hierarchy1"/>
    <dgm:cxn modelId="{30BC9147-4322-4CE5-A7C0-77D06857FF2F}" type="presOf" srcId="{E04C2FEC-282E-4BF2-ABAA-173B2086D0EB}" destId="{F18D322D-0211-4ADA-BF7C-B40C382BBDE3}" srcOrd="0" destOrd="0" presId="urn:microsoft.com/office/officeart/2005/8/layout/hierarchy1"/>
    <dgm:cxn modelId="{BD57A718-3666-48D6-B264-8C5EA6B24897}" srcId="{C12A886D-247A-4E7B-941F-C1D33B1D1315}" destId="{3E54BE1A-CC57-4491-A92E-732CC2FCB312}" srcOrd="0" destOrd="0" parTransId="{F186EC2F-1E16-45AD-A223-FE8CAD0A0CA0}" sibTransId="{DFD28AC1-CF3C-4FF0-8E98-A017859327AC}"/>
    <dgm:cxn modelId="{338C7132-8521-488D-BA3C-140E8B832AC7}" type="presOf" srcId="{F186EC2F-1E16-45AD-A223-FE8CAD0A0CA0}" destId="{F91FFB2B-B110-4A3F-A908-2FEDD67EABE7}" srcOrd="0" destOrd="0" presId="urn:microsoft.com/office/officeart/2005/8/layout/hierarchy1"/>
    <dgm:cxn modelId="{04F0579B-3DE3-448E-95D3-2CD5CE2FAFC6}" type="presOf" srcId="{C6500AB9-85A9-4CA7-B75A-F9FBFE45CCA1}" destId="{B2A15027-EC9D-45E9-9B53-B2ADB468546E}" srcOrd="0" destOrd="0" presId="urn:microsoft.com/office/officeart/2005/8/layout/hierarchy1"/>
    <dgm:cxn modelId="{613688FD-992F-4CAA-9EE1-EE62DD21D989}" type="presOf" srcId="{E8ABEA72-8504-450F-BA1C-EADC44AB8B57}" destId="{2AD548CF-1F77-4286-800F-75F990B6783C}" srcOrd="0" destOrd="0" presId="urn:microsoft.com/office/officeart/2005/8/layout/hierarchy1"/>
    <dgm:cxn modelId="{19D30725-BBD3-46C6-847B-C60399AC76CF}" srcId="{3E54BE1A-CC57-4491-A92E-732CC2FCB312}" destId="{0FFB57F0-64F0-4EAA-85F5-E1B65D0365E7}" srcOrd="4" destOrd="0" parTransId="{E8ABEA72-8504-450F-BA1C-EADC44AB8B57}" sibTransId="{54F4DA35-067C-4DBE-A415-7937F8FA2E37}"/>
    <dgm:cxn modelId="{E9960F23-6E7A-4B89-A7C1-C1A77239783E}" srcId="{3E54BE1A-CC57-4491-A92E-732CC2FCB312}" destId="{15C274D9-53EE-455D-BF44-8F7E84A11921}" srcOrd="2" destOrd="0" parTransId="{DFBA3D66-4074-43A9-944B-0D97E73B908E}" sibTransId="{EE7C5AA6-13BF-4125-AA57-DA12E41532BE}"/>
    <dgm:cxn modelId="{65792CFB-28F5-44C1-8681-26838BBC6965}" type="presOf" srcId="{B55E1631-60B3-4037-9CF2-ECA81D0EC9CA}" destId="{5C435DC6-09D0-4C1E-A21B-32755CBE63BA}" srcOrd="0" destOrd="0" presId="urn:microsoft.com/office/officeart/2005/8/layout/hierarchy1"/>
    <dgm:cxn modelId="{48760218-659D-4300-8459-7A1A34225AC7}" type="presOf" srcId="{15C274D9-53EE-455D-BF44-8F7E84A11921}" destId="{A9998D51-9F18-454E-A94E-97E0973C627A}" srcOrd="0" destOrd="0" presId="urn:microsoft.com/office/officeart/2005/8/layout/hierarchy1"/>
    <dgm:cxn modelId="{4F6395CC-625F-4C04-A18B-A574E80DAF71}" type="presOf" srcId="{61F4B73A-3CAF-4F1B-8EB0-2CDEF2626AF3}" destId="{CC669F1E-0218-4EE8-B99C-A9FD36A541FB}" srcOrd="0" destOrd="0" presId="urn:microsoft.com/office/officeart/2005/8/layout/hierarchy1"/>
    <dgm:cxn modelId="{DABB9327-3DFF-441F-9B78-8975053FCEFE}" type="presParOf" srcId="{7F185963-13DA-4DD0-93F1-67CA0667F1B4}" destId="{B96ABE56-CF33-4AD8-B542-FDEC635B80A3}" srcOrd="0" destOrd="0" presId="urn:microsoft.com/office/officeart/2005/8/layout/hierarchy1"/>
    <dgm:cxn modelId="{5CC8019B-34C8-4B41-999A-8C3D75777850}" type="presParOf" srcId="{B96ABE56-CF33-4AD8-B542-FDEC635B80A3}" destId="{4F199FD5-C2F5-405F-82A2-E5220E53B39E}" srcOrd="0" destOrd="0" presId="urn:microsoft.com/office/officeart/2005/8/layout/hierarchy1"/>
    <dgm:cxn modelId="{CCC758C9-A491-43BC-ADBE-5E0A7FBB84D9}" type="presParOf" srcId="{4F199FD5-C2F5-405F-82A2-E5220E53B39E}" destId="{5B505A3F-B569-4255-8A74-B202C48A023D}" srcOrd="0" destOrd="0" presId="urn:microsoft.com/office/officeart/2005/8/layout/hierarchy1"/>
    <dgm:cxn modelId="{79523C85-9A3C-4A9A-A9B0-32D54D5632E1}" type="presParOf" srcId="{4F199FD5-C2F5-405F-82A2-E5220E53B39E}" destId="{E9103A1F-4365-4C65-98CC-112D6E690380}" srcOrd="1" destOrd="0" presId="urn:microsoft.com/office/officeart/2005/8/layout/hierarchy1"/>
    <dgm:cxn modelId="{CE24A300-9296-4768-A77A-FBD2278CF1F5}" type="presParOf" srcId="{B96ABE56-CF33-4AD8-B542-FDEC635B80A3}" destId="{5763F114-A659-4035-B064-04EBE8AA752F}" srcOrd="1" destOrd="0" presId="urn:microsoft.com/office/officeart/2005/8/layout/hierarchy1"/>
    <dgm:cxn modelId="{3D91C986-37A8-40FE-A932-B0CD4C82A746}" type="presParOf" srcId="{5763F114-A659-4035-B064-04EBE8AA752F}" destId="{F91FFB2B-B110-4A3F-A908-2FEDD67EABE7}" srcOrd="0" destOrd="0" presId="urn:microsoft.com/office/officeart/2005/8/layout/hierarchy1"/>
    <dgm:cxn modelId="{91A5BFB1-BB76-47CD-AA4B-ECF74F7B031C}" type="presParOf" srcId="{5763F114-A659-4035-B064-04EBE8AA752F}" destId="{C49ED781-3F1E-4534-9305-6CD14B344A73}" srcOrd="1" destOrd="0" presId="urn:microsoft.com/office/officeart/2005/8/layout/hierarchy1"/>
    <dgm:cxn modelId="{6298C624-5570-46AD-80DE-C36C9E4F8B63}" type="presParOf" srcId="{C49ED781-3F1E-4534-9305-6CD14B344A73}" destId="{668CBB31-ABF4-47E3-AAE0-25C33EE756C2}" srcOrd="0" destOrd="0" presId="urn:microsoft.com/office/officeart/2005/8/layout/hierarchy1"/>
    <dgm:cxn modelId="{B2B9DD4D-42A6-4D84-9510-A932F8D93741}" type="presParOf" srcId="{668CBB31-ABF4-47E3-AAE0-25C33EE756C2}" destId="{48F6769B-CED0-4016-A97E-B06C82DAAFBF}" srcOrd="0" destOrd="0" presId="urn:microsoft.com/office/officeart/2005/8/layout/hierarchy1"/>
    <dgm:cxn modelId="{3387E2F4-F099-4FCE-ACEF-1F3F47A8E400}" type="presParOf" srcId="{668CBB31-ABF4-47E3-AAE0-25C33EE756C2}" destId="{4F715636-52DD-480A-BEB7-A2DD1BDA4457}" srcOrd="1" destOrd="0" presId="urn:microsoft.com/office/officeart/2005/8/layout/hierarchy1"/>
    <dgm:cxn modelId="{03F4C650-9014-4E5F-B7AF-72DF62D2762B}" type="presParOf" srcId="{C49ED781-3F1E-4534-9305-6CD14B344A73}" destId="{D0E2FF97-35B5-4049-8E6E-5424F2A12F20}" srcOrd="1" destOrd="0" presId="urn:microsoft.com/office/officeart/2005/8/layout/hierarchy1"/>
    <dgm:cxn modelId="{CBF47217-EEA7-4D66-AD67-46A78C67F14A}" type="presParOf" srcId="{D0E2FF97-35B5-4049-8E6E-5424F2A12F20}" destId="{B2A15027-EC9D-45E9-9B53-B2ADB468546E}" srcOrd="0" destOrd="0" presId="urn:microsoft.com/office/officeart/2005/8/layout/hierarchy1"/>
    <dgm:cxn modelId="{7DD268D8-8711-43AD-B5E6-449E1E169D89}" type="presParOf" srcId="{D0E2FF97-35B5-4049-8E6E-5424F2A12F20}" destId="{C386B2DB-0FA9-4812-B3EE-C8A6FA26B2B5}" srcOrd="1" destOrd="0" presId="urn:microsoft.com/office/officeart/2005/8/layout/hierarchy1"/>
    <dgm:cxn modelId="{053A9C55-456C-4BB4-A11A-161768F687D8}" type="presParOf" srcId="{C386B2DB-0FA9-4812-B3EE-C8A6FA26B2B5}" destId="{EFEF9736-3F55-4D72-A7E9-A5E380252F12}" srcOrd="0" destOrd="0" presId="urn:microsoft.com/office/officeart/2005/8/layout/hierarchy1"/>
    <dgm:cxn modelId="{D12EDDCA-C072-41F6-8D35-E99464A5F887}" type="presParOf" srcId="{EFEF9736-3F55-4D72-A7E9-A5E380252F12}" destId="{B367F749-B323-419E-B605-E05206957787}" srcOrd="0" destOrd="0" presId="urn:microsoft.com/office/officeart/2005/8/layout/hierarchy1"/>
    <dgm:cxn modelId="{D3E86228-53EF-4665-A275-06CF9F33C909}" type="presParOf" srcId="{EFEF9736-3F55-4D72-A7E9-A5E380252F12}" destId="{CC669F1E-0218-4EE8-B99C-A9FD36A541FB}" srcOrd="1" destOrd="0" presId="urn:microsoft.com/office/officeart/2005/8/layout/hierarchy1"/>
    <dgm:cxn modelId="{B26DF960-656C-4999-BB11-7F89F5C36110}" type="presParOf" srcId="{C386B2DB-0FA9-4812-B3EE-C8A6FA26B2B5}" destId="{3FE36EB5-EB27-4F2E-8CB2-E3362F1772D9}" srcOrd="1" destOrd="0" presId="urn:microsoft.com/office/officeart/2005/8/layout/hierarchy1"/>
    <dgm:cxn modelId="{A1EF193A-1461-4878-9A5F-46EC16D6940E}" type="presParOf" srcId="{D0E2FF97-35B5-4049-8E6E-5424F2A12F20}" destId="{5C435DC6-09D0-4C1E-A21B-32755CBE63BA}" srcOrd="2" destOrd="0" presId="urn:microsoft.com/office/officeart/2005/8/layout/hierarchy1"/>
    <dgm:cxn modelId="{26E37A97-7A01-4726-A47E-E297339ADC65}" type="presParOf" srcId="{D0E2FF97-35B5-4049-8E6E-5424F2A12F20}" destId="{A4C1583B-3990-4E0C-A275-C3D0971FA999}" srcOrd="3" destOrd="0" presId="urn:microsoft.com/office/officeart/2005/8/layout/hierarchy1"/>
    <dgm:cxn modelId="{60EBFF5D-78AC-47BC-AC56-DE523618FF3F}" type="presParOf" srcId="{A4C1583B-3990-4E0C-A275-C3D0971FA999}" destId="{B3BE9E9D-A435-4BF0-B813-45ADEC979EA5}" srcOrd="0" destOrd="0" presId="urn:microsoft.com/office/officeart/2005/8/layout/hierarchy1"/>
    <dgm:cxn modelId="{D1BF44E5-8B89-4C0D-9A8B-927B6C117D09}" type="presParOf" srcId="{B3BE9E9D-A435-4BF0-B813-45ADEC979EA5}" destId="{3CA34319-6FBC-4980-8C89-A597617E6313}" srcOrd="0" destOrd="0" presId="urn:microsoft.com/office/officeart/2005/8/layout/hierarchy1"/>
    <dgm:cxn modelId="{D62A6823-B119-4639-A5F1-795A53D60780}" type="presParOf" srcId="{B3BE9E9D-A435-4BF0-B813-45ADEC979EA5}" destId="{9FFF0DB0-3450-4220-87C8-B9F10C8B0144}" srcOrd="1" destOrd="0" presId="urn:microsoft.com/office/officeart/2005/8/layout/hierarchy1"/>
    <dgm:cxn modelId="{6D640E91-440E-49C1-BDA1-0E6EC097E23B}" type="presParOf" srcId="{A4C1583B-3990-4E0C-A275-C3D0971FA999}" destId="{43D81E6F-2D24-4869-A0C4-2302E97B44E7}" srcOrd="1" destOrd="0" presId="urn:microsoft.com/office/officeart/2005/8/layout/hierarchy1"/>
    <dgm:cxn modelId="{52CE6B5C-FB9E-48B2-AE49-B97D99223D9D}" type="presParOf" srcId="{D0E2FF97-35B5-4049-8E6E-5424F2A12F20}" destId="{4329E81A-83F5-4F31-90B0-718B00549DA5}" srcOrd="4" destOrd="0" presId="urn:microsoft.com/office/officeart/2005/8/layout/hierarchy1"/>
    <dgm:cxn modelId="{6206A8F1-D505-4D54-BA18-5A1C1D993763}" type="presParOf" srcId="{D0E2FF97-35B5-4049-8E6E-5424F2A12F20}" destId="{0A71FAEF-D572-413D-8BBC-E5CF990EFB25}" srcOrd="5" destOrd="0" presId="urn:microsoft.com/office/officeart/2005/8/layout/hierarchy1"/>
    <dgm:cxn modelId="{8CA46C8D-9FA6-4E0F-83AA-1B88D0997B9C}" type="presParOf" srcId="{0A71FAEF-D572-413D-8BBC-E5CF990EFB25}" destId="{79262FE0-2DF2-4FED-B4DB-4155A63D3FF8}" srcOrd="0" destOrd="0" presId="urn:microsoft.com/office/officeart/2005/8/layout/hierarchy1"/>
    <dgm:cxn modelId="{CB21819A-E3A2-4264-85B7-2442E0A8F73D}" type="presParOf" srcId="{79262FE0-2DF2-4FED-B4DB-4155A63D3FF8}" destId="{8931423B-D543-4F3E-9000-4A7933E93BEF}" srcOrd="0" destOrd="0" presId="urn:microsoft.com/office/officeart/2005/8/layout/hierarchy1"/>
    <dgm:cxn modelId="{BC161F74-D397-4CA9-B225-79EA617D74E6}" type="presParOf" srcId="{79262FE0-2DF2-4FED-B4DB-4155A63D3FF8}" destId="{A9998D51-9F18-454E-A94E-97E0973C627A}" srcOrd="1" destOrd="0" presId="urn:microsoft.com/office/officeart/2005/8/layout/hierarchy1"/>
    <dgm:cxn modelId="{B9235C7C-A85E-4862-8927-11E7926E06A7}" type="presParOf" srcId="{0A71FAEF-D572-413D-8BBC-E5CF990EFB25}" destId="{53B837A3-6A38-4895-9D8A-5A02EC004247}" srcOrd="1" destOrd="0" presId="urn:microsoft.com/office/officeart/2005/8/layout/hierarchy1"/>
    <dgm:cxn modelId="{665372A8-732D-4DE1-AEC4-DC03B1021B12}" type="presParOf" srcId="{D0E2FF97-35B5-4049-8E6E-5424F2A12F20}" destId="{D9C971C6-4589-4709-A5FD-F98717E63C02}" srcOrd="6" destOrd="0" presId="urn:microsoft.com/office/officeart/2005/8/layout/hierarchy1"/>
    <dgm:cxn modelId="{6B399985-9094-46C4-AA93-75AEC908FDB6}" type="presParOf" srcId="{D0E2FF97-35B5-4049-8E6E-5424F2A12F20}" destId="{611239D5-09A7-4371-80AE-C962D8509A43}" srcOrd="7" destOrd="0" presId="urn:microsoft.com/office/officeart/2005/8/layout/hierarchy1"/>
    <dgm:cxn modelId="{76D0D16E-7953-490A-B8DA-BCBACF95F622}" type="presParOf" srcId="{611239D5-09A7-4371-80AE-C962D8509A43}" destId="{CF8B23CD-5337-4CDD-AB47-63D0F00A0499}" srcOrd="0" destOrd="0" presId="urn:microsoft.com/office/officeart/2005/8/layout/hierarchy1"/>
    <dgm:cxn modelId="{B1FB333F-0717-4682-A294-F04048862FED}" type="presParOf" srcId="{CF8B23CD-5337-4CDD-AB47-63D0F00A0499}" destId="{42BC516D-CEB0-42F5-9B94-C991CA6FC445}" srcOrd="0" destOrd="0" presId="urn:microsoft.com/office/officeart/2005/8/layout/hierarchy1"/>
    <dgm:cxn modelId="{22E13461-E708-400F-B395-D627ADD97DB4}" type="presParOf" srcId="{CF8B23CD-5337-4CDD-AB47-63D0F00A0499}" destId="{F04EC4FD-FF08-49BE-AB15-317DC517A880}" srcOrd="1" destOrd="0" presId="urn:microsoft.com/office/officeart/2005/8/layout/hierarchy1"/>
    <dgm:cxn modelId="{522318C8-4D7D-4300-A8EF-6D2D142D438D}" type="presParOf" srcId="{611239D5-09A7-4371-80AE-C962D8509A43}" destId="{2B09B683-A15C-49E7-99B3-6C03A05E93C5}" srcOrd="1" destOrd="0" presId="urn:microsoft.com/office/officeart/2005/8/layout/hierarchy1"/>
    <dgm:cxn modelId="{3EE4DCEE-39A2-48EE-A34C-DC16FCA649A0}" type="presParOf" srcId="{D0E2FF97-35B5-4049-8E6E-5424F2A12F20}" destId="{2AD548CF-1F77-4286-800F-75F990B6783C}" srcOrd="8" destOrd="0" presId="urn:microsoft.com/office/officeart/2005/8/layout/hierarchy1"/>
    <dgm:cxn modelId="{F8C5471F-C56D-457C-9F6E-B309883111A4}" type="presParOf" srcId="{D0E2FF97-35B5-4049-8E6E-5424F2A12F20}" destId="{0224D971-3CCA-456C-8135-47481AD1E345}" srcOrd="9" destOrd="0" presId="urn:microsoft.com/office/officeart/2005/8/layout/hierarchy1"/>
    <dgm:cxn modelId="{1EA9A12A-AAB4-4495-B469-097F6CC10518}" type="presParOf" srcId="{0224D971-3CCA-456C-8135-47481AD1E345}" destId="{71F9ECBE-76B7-420D-9545-9CA61C12B96F}" srcOrd="0" destOrd="0" presId="urn:microsoft.com/office/officeart/2005/8/layout/hierarchy1"/>
    <dgm:cxn modelId="{46AFAF0A-9AF2-435E-80F9-789ECBD9AE60}" type="presParOf" srcId="{71F9ECBE-76B7-420D-9545-9CA61C12B96F}" destId="{2C5D74A3-0F12-461C-AB91-E88B87A4ADAB}" srcOrd="0" destOrd="0" presId="urn:microsoft.com/office/officeart/2005/8/layout/hierarchy1"/>
    <dgm:cxn modelId="{CB370771-8D31-4A3D-A13A-FF880712349B}" type="presParOf" srcId="{71F9ECBE-76B7-420D-9545-9CA61C12B96F}" destId="{E73A8613-4EE4-46EA-8146-3FD6C5336D59}" srcOrd="1" destOrd="0" presId="urn:microsoft.com/office/officeart/2005/8/layout/hierarchy1"/>
    <dgm:cxn modelId="{B55E1381-B0B9-4D60-8DAD-F1A47D9E6466}" type="presParOf" srcId="{0224D971-3CCA-456C-8135-47481AD1E345}" destId="{A2187C84-6323-4118-942D-9F0CB8E7AFC4}" srcOrd="1" destOrd="0" presId="urn:microsoft.com/office/officeart/2005/8/layout/hierarchy1"/>
    <dgm:cxn modelId="{1CA971C1-DF70-4F5E-B0E9-1F8F470D62A1}" type="presParOf" srcId="{D0E2FF97-35B5-4049-8E6E-5424F2A12F20}" destId="{A9FA5B78-25FF-4F67-A97E-D35464D6D195}" srcOrd="10" destOrd="0" presId="urn:microsoft.com/office/officeart/2005/8/layout/hierarchy1"/>
    <dgm:cxn modelId="{CCB12DF8-6B76-45AC-AB62-FF73E862700F}" type="presParOf" srcId="{D0E2FF97-35B5-4049-8E6E-5424F2A12F20}" destId="{B551A7D7-2CD8-4D22-B16C-FF861F21B4D3}" srcOrd="11" destOrd="0" presId="urn:microsoft.com/office/officeart/2005/8/layout/hierarchy1"/>
    <dgm:cxn modelId="{93261B20-A7EA-4591-9C37-936631608EDB}" type="presParOf" srcId="{B551A7D7-2CD8-4D22-B16C-FF861F21B4D3}" destId="{8E249393-D969-4E5E-9C2D-EFF77918142C}" srcOrd="0" destOrd="0" presId="urn:microsoft.com/office/officeart/2005/8/layout/hierarchy1"/>
    <dgm:cxn modelId="{6D3BB558-BD01-44D4-ACF4-962F99D91CF4}" type="presParOf" srcId="{8E249393-D969-4E5E-9C2D-EFF77918142C}" destId="{05605F82-F643-4EC3-A5B7-0424CEFC162B}" srcOrd="0" destOrd="0" presId="urn:microsoft.com/office/officeart/2005/8/layout/hierarchy1"/>
    <dgm:cxn modelId="{2981983C-8153-444A-8F89-6BC282E154E9}" type="presParOf" srcId="{8E249393-D969-4E5E-9C2D-EFF77918142C}" destId="{F18D322D-0211-4ADA-BF7C-B40C382BBDE3}" srcOrd="1" destOrd="0" presId="urn:microsoft.com/office/officeart/2005/8/layout/hierarchy1"/>
    <dgm:cxn modelId="{7A0DEB10-8D2D-4581-BFAF-BB1BA0208208}" type="presParOf" srcId="{B551A7D7-2CD8-4D22-B16C-FF861F21B4D3}" destId="{01894C6F-9FAB-4E44-8F15-E54F8A2BC79B}" srcOrd="1" destOrd="0" presId="urn:microsoft.com/office/officeart/2005/8/layout/hierarchy1"/>
    <dgm:cxn modelId="{DD467032-B6AF-4E86-9A9D-2B3343ED0079}" type="presParOf" srcId="{D0E2FF97-35B5-4049-8E6E-5424F2A12F20}" destId="{0DCAFC3F-423C-434C-BFB6-34A2A99DA4B1}" srcOrd="12" destOrd="0" presId="urn:microsoft.com/office/officeart/2005/8/layout/hierarchy1"/>
    <dgm:cxn modelId="{FFAA8310-96D5-4B32-93AF-EB341E82DE89}" type="presParOf" srcId="{D0E2FF97-35B5-4049-8E6E-5424F2A12F20}" destId="{28ADE49F-08CD-46AA-8DD5-9B5EDD69D986}" srcOrd="13" destOrd="0" presId="urn:microsoft.com/office/officeart/2005/8/layout/hierarchy1"/>
    <dgm:cxn modelId="{AC52C805-E0D7-4606-97C0-38A731620E16}" type="presParOf" srcId="{28ADE49F-08CD-46AA-8DD5-9B5EDD69D986}" destId="{6DF310E0-CAB4-40A5-8D9F-9CA275239533}" srcOrd="0" destOrd="0" presId="urn:microsoft.com/office/officeart/2005/8/layout/hierarchy1"/>
    <dgm:cxn modelId="{64B12732-9EE6-46DE-94A0-ED54CDB09113}" type="presParOf" srcId="{6DF310E0-CAB4-40A5-8D9F-9CA275239533}" destId="{502EAFC7-6B42-4ECB-BF1E-FB07A8750D43}" srcOrd="0" destOrd="0" presId="urn:microsoft.com/office/officeart/2005/8/layout/hierarchy1"/>
    <dgm:cxn modelId="{5DC77A94-9278-4CDC-B211-247F8B6E1EA2}" type="presParOf" srcId="{6DF310E0-CAB4-40A5-8D9F-9CA275239533}" destId="{FA6677E0-353E-4E4A-B944-CC32D0398B12}" srcOrd="1" destOrd="0" presId="urn:microsoft.com/office/officeart/2005/8/layout/hierarchy1"/>
    <dgm:cxn modelId="{84B551BB-9EDD-4B26-8DE7-0F4E8B68C4DA}" type="presParOf" srcId="{28ADE49F-08CD-46AA-8DD5-9B5EDD69D986}" destId="{695075C1-2E62-48AE-965F-E5428EE4D65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2EA265-B41B-4478-84A3-FD846D8CDC9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7343CBA8-3E98-4FE5-9DE9-B4B6D1E44725}">
      <dgm:prSet phldrT="[Texto]" custT="1"/>
      <dgm:spPr>
        <a:solidFill>
          <a:schemeClr val="accent4">
            <a:lumMod val="50000"/>
          </a:schemeClr>
        </a:solidFill>
      </dgm:spPr>
      <dgm:t>
        <a:bodyPr/>
        <a:lstStyle/>
        <a:p>
          <a:r>
            <a:rPr lang="es-MX" sz="1800" b="1" dirty="0" smtClean="0"/>
            <a:t>1. Complejidad en la emisión de recetarios</a:t>
          </a:r>
          <a:endParaRPr lang="es-MX" sz="1800" b="1" dirty="0"/>
        </a:p>
      </dgm:t>
    </dgm:pt>
    <dgm:pt modelId="{F15637D1-C31B-4287-902F-2A5746E4E066}" type="parTrans" cxnId="{1734AF68-07CA-40C7-927E-9FE88B0D2453}">
      <dgm:prSet/>
      <dgm:spPr/>
      <dgm:t>
        <a:bodyPr/>
        <a:lstStyle/>
        <a:p>
          <a:endParaRPr lang="es-MX"/>
        </a:p>
      </dgm:t>
    </dgm:pt>
    <dgm:pt modelId="{E2D9C31E-7660-4AB9-93A5-3DDFB205234D}" type="sibTrans" cxnId="{1734AF68-07CA-40C7-927E-9FE88B0D2453}">
      <dgm:prSet/>
      <dgm:spPr/>
      <dgm:t>
        <a:bodyPr/>
        <a:lstStyle/>
        <a:p>
          <a:endParaRPr lang="es-MX"/>
        </a:p>
      </dgm:t>
    </dgm:pt>
    <dgm:pt modelId="{C44B897A-4ABA-497D-8124-7C06C97823FC}">
      <dgm:prSet phldrT="[Texto]" custT="1"/>
      <dgm:spPr>
        <a:solidFill>
          <a:schemeClr val="accent4">
            <a:lumMod val="50000"/>
          </a:schemeClr>
        </a:solidFill>
      </dgm:spPr>
      <dgm:t>
        <a:bodyPr/>
        <a:lstStyle/>
        <a:p>
          <a:r>
            <a:rPr lang="es-MX" sz="1800" b="1" dirty="0" smtClean="0"/>
            <a:t>2. Dificultad logística de llevar libros de control físicos</a:t>
          </a:r>
          <a:endParaRPr lang="es-MX" sz="1800" b="1" dirty="0"/>
        </a:p>
      </dgm:t>
    </dgm:pt>
    <dgm:pt modelId="{D1EB19CE-A580-4FAE-86BE-D8A0563F825B}" type="parTrans" cxnId="{FF6AB429-9A1E-478C-9C54-CA87B914B06D}">
      <dgm:prSet/>
      <dgm:spPr/>
      <dgm:t>
        <a:bodyPr/>
        <a:lstStyle/>
        <a:p>
          <a:endParaRPr lang="es-MX"/>
        </a:p>
      </dgm:t>
    </dgm:pt>
    <dgm:pt modelId="{1994FEB4-8D2D-40FE-BDFE-BE15F34FD1D4}" type="sibTrans" cxnId="{FF6AB429-9A1E-478C-9C54-CA87B914B06D}">
      <dgm:prSet/>
      <dgm:spPr/>
      <dgm:t>
        <a:bodyPr/>
        <a:lstStyle/>
        <a:p>
          <a:endParaRPr lang="es-MX"/>
        </a:p>
      </dgm:t>
    </dgm:pt>
    <dgm:pt modelId="{1E0AAD61-248D-42AE-A624-5D37FF464A26}">
      <dgm:prSet phldrT="[Texto]" custT="1"/>
      <dgm:spPr>
        <a:solidFill>
          <a:schemeClr val="accent4">
            <a:lumMod val="50000"/>
          </a:schemeClr>
        </a:solidFill>
      </dgm:spPr>
      <dgm:t>
        <a:bodyPr/>
        <a:lstStyle/>
        <a:p>
          <a:r>
            <a:rPr lang="es-MX" sz="2000" b="1" dirty="0" smtClean="0"/>
            <a:t>3. Riesgos para los médicos por dar datos personales</a:t>
          </a:r>
          <a:endParaRPr lang="es-MX" sz="2000" b="1" dirty="0"/>
        </a:p>
      </dgm:t>
    </dgm:pt>
    <dgm:pt modelId="{D99100D3-D5AB-4EA1-A089-77EE7834C1CD}" type="parTrans" cxnId="{AD08AB48-8ECF-4ED5-8165-08DBE42F22EA}">
      <dgm:prSet/>
      <dgm:spPr/>
      <dgm:t>
        <a:bodyPr/>
        <a:lstStyle/>
        <a:p>
          <a:endParaRPr lang="es-MX"/>
        </a:p>
      </dgm:t>
    </dgm:pt>
    <dgm:pt modelId="{8DBB13BC-FDCA-409E-8350-C9B9D4E0B93B}" type="sibTrans" cxnId="{AD08AB48-8ECF-4ED5-8165-08DBE42F22EA}">
      <dgm:prSet/>
      <dgm:spPr/>
      <dgm:t>
        <a:bodyPr/>
        <a:lstStyle/>
        <a:p>
          <a:endParaRPr lang="es-MX"/>
        </a:p>
      </dgm:t>
    </dgm:pt>
    <dgm:pt modelId="{F4A82CAE-15E9-4212-A22B-A71A3683D033}" type="pres">
      <dgm:prSet presAssocID="{E02EA265-B41B-4478-84A3-FD846D8CDC95}" presName="linear" presStyleCnt="0">
        <dgm:presLayoutVars>
          <dgm:dir/>
          <dgm:animLvl val="lvl"/>
          <dgm:resizeHandles val="exact"/>
        </dgm:presLayoutVars>
      </dgm:prSet>
      <dgm:spPr/>
      <dgm:t>
        <a:bodyPr/>
        <a:lstStyle/>
        <a:p>
          <a:endParaRPr lang="es-MX"/>
        </a:p>
      </dgm:t>
    </dgm:pt>
    <dgm:pt modelId="{E5758658-CF9C-4616-9C37-2BF3AB310A39}" type="pres">
      <dgm:prSet presAssocID="{7343CBA8-3E98-4FE5-9DE9-B4B6D1E44725}" presName="parentLin" presStyleCnt="0"/>
      <dgm:spPr/>
    </dgm:pt>
    <dgm:pt modelId="{9E6A6D21-7E42-45D2-AED9-E62B52BEAA0C}" type="pres">
      <dgm:prSet presAssocID="{7343CBA8-3E98-4FE5-9DE9-B4B6D1E44725}" presName="parentLeftMargin" presStyleLbl="node1" presStyleIdx="0" presStyleCnt="3"/>
      <dgm:spPr/>
      <dgm:t>
        <a:bodyPr/>
        <a:lstStyle/>
        <a:p>
          <a:endParaRPr lang="es-MX"/>
        </a:p>
      </dgm:t>
    </dgm:pt>
    <dgm:pt modelId="{A1FCDD3B-D684-4A62-9A74-550141F302DA}" type="pres">
      <dgm:prSet presAssocID="{7343CBA8-3E98-4FE5-9DE9-B4B6D1E44725}" presName="parentText" presStyleLbl="node1" presStyleIdx="0" presStyleCnt="3" custScaleX="103007" custScaleY="196198" custLinFactNeighborX="-21052">
        <dgm:presLayoutVars>
          <dgm:chMax val="0"/>
          <dgm:bulletEnabled val="1"/>
        </dgm:presLayoutVars>
      </dgm:prSet>
      <dgm:spPr/>
      <dgm:t>
        <a:bodyPr/>
        <a:lstStyle/>
        <a:p>
          <a:endParaRPr lang="es-MX"/>
        </a:p>
      </dgm:t>
    </dgm:pt>
    <dgm:pt modelId="{CDE49D36-F4C4-41E1-8699-F26DB02ADC80}" type="pres">
      <dgm:prSet presAssocID="{7343CBA8-3E98-4FE5-9DE9-B4B6D1E44725}" presName="negativeSpace" presStyleCnt="0"/>
      <dgm:spPr/>
    </dgm:pt>
    <dgm:pt modelId="{D1001BF9-884B-4F0D-B6B4-AC8A1A0674F8}" type="pres">
      <dgm:prSet presAssocID="{7343CBA8-3E98-4FE5-9DE9-B4B6D1E44725}" presName="childText" presStyleLbl="conFgAcc1" presStyleIdx="0" presStyleCnt="3">
        <dgm:presLayoutVars>
          <dgm:bulletEnabled val="1"/>
        </dgm:presLayoutVars>
      </dgm:prSet>
      <dgm:spPr>
        <a:ln>
          <a:solidFill>
            <a:srgbClr val="C00000"/>
          </a:solidFill>
        </a:ln>
      </dgm:spPr>
    </dgm:pt>
    <dgm:pt modelId="{081327EE-9E9E-419E-8033-F7837320BC4E}" type="pres">
      <dgm:prSet presAssocID="{E2D9C31E-7660-4AB9-93A5-3DDFB205234D}" presName="spaceBetweenRectangles" presStyleCnt="0"/>
      <dgm:spPr/>
    </dgm:pt>
    <dgm:pt modelId="{4ECC3A5C-B882-451B-840C-185693153341}" type="pres">
      <dgm:prSet presAssocID="{C44B897A-4ABA-497D-8124-7C06C97823FC}" presName="parentLin" presStyleCnt="0"/>
      <dgm:spPr/>
    </dgm:pt>
    <dgm:pt modelId="{E6DCAB51-5B24-4D0F-9548-A72ACC427F21}" type="pres">
      <dgm:prSet presAssocID="{C44B897A-4ABA-497D-8124-7C06C97823FC}" presName="parentLeftMargin" presStyleLbl="node1" presStyleIdx="0" presStyleCnt="3"/>
      <dgm:spPr/>
      <dgm:t>
        <a:bodyPr/>
        <a:lstStyle/>
        <a:p>
          <a:endParaRPr lang="es-MX"/>
        </a:p>
      </dgm:t>
    </dgm:pt>
    <dgm:pt modelId="{5E77C694-7F7F-4C80-91A0-23B314616C04}" type="pres">
      <dgm:prSet presAssocID="{C44B897A-4ABA-497D-8124-7C06C97823FC}" presName="parentText" presStyleLbl="node1" presStyleIdx="1" presStyleCnt="3" custScaleX="100752" custScaleY="206673" custLinFactNeighborX="-21052">
        <dgm:presLayoutVars>
          <dgm:chMax val="0"/>
          <dgm:bulletEnabled val="1"/>
        </dgm:presLayoutVars>
      </dgm:prSet>
      <dgm:spPr/>
      <dgm:t>
        <a:bodyPr/>
        <a:lstStyle/>
        <a:p>
          <a:endParaRPr lang="es-MX"/>
        </a:p>
      </dgm:t>
    </dgm:pt>
    <dgm:pt modelId="{61A00B4B-AF86-4BFE-BEAC-E86DD0290E0C}" type="pres">
      <dgm:prSet presAssocID="{C44B897A-4ABA-497D-8124-7C06C97823FC}" presName="negativeSpace" presStyleCnt="0"/>
      <dgm:spPr/>
    </dgm:pt>
    <dgm:pt modelId="{7F7E450D-52CE-49C9-804C-B6A8DEE03991}" type="pres">
      <dgm:prSet presAssocID="{C44B897A-4ABA-497D-8124-7C06C97823FC}" presName="childText" presStyleLbl="conFgAcc1" presStyleIdx="1" presStyleCnt="3">
        <dgm:presLayoutVars>
          <dgm:bulletEnabled val="1"/>
        </dgm:presLayoutVars>
      </dgm:prSet>
      <dgm:spPr>
        <a:ln>
          <a:solidFill>
            <a:srgbClr val="C00000"/>
          </a:solidFill>
        </a:ln>
      </dgm:spPr>
    </dgm:pt>
    <dgm:pt modelId="{16888C13-41F6-4CD8-A3FC-AA913FD9A5E9}" type="pres">
      <dgm:prSet presAssocID="{1994FEB4-8D2D-40FE-BDFE-BE15F34FD1D4}" presName="spaceBetweenRectangles" presStyleCnt="0"/>
      <dgm:spPr/>
    </dgm:pt>
    <dgm:pt modelId="{DF1E9AB6-0986-4F11-96CF-89FC895A750F}" type="pres">
      <dgm:prSet presAssocID="{1E0AAD61-248D-42AE-A624-5D37FF464A26}" presName="parentLin" presStyleCnt="0"/>
      <dgm:spPr/>
    </dgm:pt>
    <dgm:pt modelId="{FF164136-F787-45E7-926F-756BAF0CE459}" type="pres">
      <dgm:prSet presAssocID="{1E0AAD61-248D-42AE-A624-5D37FF464A26}" presName="parentLeftMargin" presStyleLbl="node1" presStyleIdx="1" presStyleCnt="3"/>
      <dgm:spPr/>
      <dgm:t>
        <a:bodyPr/>
        <a:lstStyle/>
        <a:p>
          <a:endParaRPr lang="es-MX"/>
        </a:p>
      </dgm:t>
    </dgm:pt>
    <dgm:pt modelId="{5A813DEE-C302-4F9E-AAFE-81D8F963D71B}" type="pres">
      <dgm:prSet presAssocID="{1E0AAD61-248D-42AE-A624-5D37FF464A26}" presName="parentText" presStyleLbl="node1" presStyleIdx="2" presStyleCnt="3" custScaleY="165353" custLinFactNeighborX="-21052">
        <dgm:presLayoutVars>
          <dgm:chMax val="0"/>
          <dgm:bulletEnabled val="1"/>
        </dgm:presLayoutVars>
      </dgm:prSet>
      <dgm:spPr/>
      <dgm:t>
        <a:bodyPr/>
        <a:lstStyle/>
        <a:p>
          <a:endParaRPr lang="es-MX"/>
        </a:p>
      </dgm:t>
    </dgm:pt>
    <dgm:pt modelId="{55AB6BFD-8224-43AA-8924-95FC2FFAE37F}" type="pres">
      <dgm:prSet presAssocID="{1E0AAD61-248D-42AE-A624-5D37FF464A26}" presName="negativeSpace" presStyleCnt="0"/>
      <dgm:spPr/>
    </dgm:pt>
    <dgm:pt modelId="{9DE6C6BF-3223-4738-AD96-16FC87EEBCB4}" type="pres">
      <dgm:prSet presAssocID="{1E0AAD61-248D-42AE-A624-5D37FF464A26}" presName="childText" presStyleLbl="conFgAcc1" presStyleIdx="2" presStyleCnt="3">
        <dgm:presLayoutVars>
          <dgm:bulletEnabled val="1"/>
        </dgm:presLayoutVars>
      </dgm:prSet>
      <dgm:spPr>
        <a:ln>
          <a:solidFill>
            <a:srgbClr val="C00000"/>
          </a:solidFill>
        </a:ln>
      </dgm:spPr>
    </dgm:pt>
  </dgm:ptLst>
  <dgm:cxnLst>
    <dgm:cxn modelId="{90321ABB-D058-4004-8D4D-15CBB29BA418}" type="presOf" srcId="{C44B897A-4ABA-497D-8124-7C06C97823FC}" destId="{E6DCAB51-5B24-4D0F-9548-A72ACC427F21}" srcOrd="0" destOrd="0" presId="urn:microsoft.com/office/officeart/2005/8/layout/list1"/>
    <dgm:cxn modelId="{FF6AB429-9A1E-478C-9C54-CA87B914B06D}" srcId="{E02EA265-B41B-4478-84A3-FD846D8CDC95}" destId="{C44B897A-4ABA-497D-8124-7C06C97823FC}" srcOrd="1" destOrd="0" parTransId="{D1EB19CE-A580-4FAE-86BE-D8A0563F825B}" sibTransId="{1994FEB4-8D2D-40FE-BDFE-BE15F34FD1D4}"/>
    <dgm:cxn modelId="{B88BC8F2-BB2E-4F6C-90D3-3AD8A8CDBA56}" type="presOf" srcId="{1E0AAD61-248D-42AE-A624-5D37FF464A26}" destId="{5A813DEE-C302-4F9E-AAFE-81D8F963D71B}" srcOrd="1" destOrd="0" presId="urn:microsoft.com/office/officeart/2005/8/layout/list1"/>
    <dgm:cxn modelId="{A024B37C-C99C-4E61-B7F6-57FB4361C74E}" type="presOf" srcId="{7343CBA8-3E98-4FE5-9DE9-B4B6D1E44725}" destId="{9E6A6D21-7E42-45D2-AED9-E62B52BEAA0C}" srcOrd="0" destOrd="0" presId="urn:microsoft.com/office/officeart/2005/8/layout/list1"/>
    <dgm:cxn modelId="{5999F959-394B-4E9B-8E29-90F47A8C40F5}" type="presOf" srcId="{1E0AAD61-248D-42AE-A624-5D37FF464A26}" destId="{FF164136-F787-45E7-926F-756BAF0CE459}" srcOrd="0" destOrd="0" presId="urn:microsoft.com/office/officeart/2005/8/layout/list1"/>
    <dgm:cxn modelId="{AD08AB48-8ECF-4ED5-8165-08DBE42F22EA}" srcId="{E02EA265-B41B-4478-84A3-FD846D8CDC95}" destId="{1E0AAD61-248D-42AE-A624-5D37FF464A26}" srcOrd="2" destOrd="0" parTransId="{D99100D3-D5AB-4EA1-A089-77EE7834C1CD}" sibTransId="{8DBB13BC-FDCA-409E-8350-C9B9D4E0B93B}"/>
    <dgm:cxn modelId="{17FCC3BC-B52F-404D-A93D-134F7A4270E2}" type="presOf" srcId="{E02EA265-B41B-4478-84A3-FD846D8CDC95}" destId="{F4A82CAE-15E9-4212-A22B-A71A3683D033}" srcOrd="0" destOrd="0" presId="urn:microsoft.com/office/officeart/2005/8/layout/list1"/>
    <dgm:cxn modelId="{DEB6D959-ED48-4549-8217-020F128A7B31}" type="presOf" srcId="{7343CBA8-3E98-4FE5-9DE9-B4B6D1E44725}" destId="{A1FCDD3B-D684-4A62-9A74-550141F302DA}" srcOrd="1" destOrd="0" presId="urn:microsoft.com/office/officeart/2005/8/layout/list1"/>
    <dgm:cxn modelId="{22B3698C-C3A4-48E1-AB09-9B5D5D22FAE9}" type="presOf" srcId="{C44B897A-4ABA-497D-8124-7C06C97823FC}" destId="{5E77C694-7F7F-4C80-91A0-23B314616C04}" srcOrd="1" destOrd="0" presId="urn:microsoft.com/office/officeart/2005/8/layout/list1"/>
    <dgm:cxn modelId="{1734AF68-07CA-40C7-927E-9FE88B0D2453}" srcId="{E02EA265-B41B-4478-84A3-FD846D8CDC95}" destId="{7343CBA8-3E98-4FE5-9DE9-B4B6D1E44725}" srcOrd="0" destOrd="0" parTransId="{F15637D1-C31B-4287-902F-2A5746E4E066}" sibTransId="{E2D9C31E-7660-4AB9-93A5-3DDFB205234D}"/>
    <dgm:cxn modelId="{B4C85D21-79C2-4699-ADD2-395D3D064C61}" type="presParOf" srcId="{F4A82CAE-15E9-4212-A22B-A71A3683D033}" destId="{E5758658-CF9C-4616-9C37-2BF3AB310A39}" srcOrd="0" destOrd="0" presId="urn:microsoft.com/office/officeart/2005/8/layout/list1"/>
    <dgm:cxn modelId="{D5F74A40-C500-4275-B500-D77576A43E84}" type="presParOf" srcId="{E5758658-CF9C-4616-9C37-2BF3AB310A39}" destId="{9E6A6D21-7E42-45D2-AED9-E62B52BEAA0C}" srcOrd="0" destOrd="0" presId="urn:microsoft.com/office/officeart/2005/8/layout/list1"/>
    <dgm:cxn modelId="{0E22EC9F-6B80-4561-A560-9BAB5D144C8C}" type="presParOf" srcId="{E5758658-CF9C-4616-9C37-2BF3AB310A39}" destId="{A1FCDD3B-D684-4A62-9A74-550141F302DA}" srcOrd="1" destOrd="0" presId="urn:microsoft.com/office/officeart/2005/8/layout/list1"/>
    <dgm:cxn modelId="{C97476E8-10E9-4AF0-85F7-BE3538FEB0D7}" type="presParOf" srcId="{F4A82CAE-15E9-4212-A22B-A71A3683D033}" destId="{CDE49D36-F4C4-41E1-8699-F26DB02ADC80}" srcOrd="1" destOrd="0" presId="urn:microsoft.com/office/officeart/2005/8/layout/list1"/>
    <dgm:cxn modelId="{AA4DC860-0AB4-40BF-909F-CC625CBAF0CB}" type="presParOf" srcId="{F4A82CAE-15E9-4212-A22B-A71A3683D033}" destId="{D1001BF9-884B-4F0D-B6B4-AC8A1A0674F8}" srcOrd="2" destOrd="0" presId="urn:microsoft.com/office/officeart/2005/8/layout/list1"/>
    <dgm:cxn modelId="{2314BD60-2563-4AD1-94EB-B3977D6C6774}" type="presParOf" srcId="{F4A82CAE-15E9-4212-A22B-A71A3683D033}" destId="{081327EE-9E9E-419E-8033-F7837320BC4E}" srcOrd="3" destOrd="0" presId="urn:microsoft.com/office/officeart/2005/8/layout/list1"/>
    <dgm:cxn modelId="{15084243-9CA9-436F-AFFC-FDFD94808CCB}" type="presParOf" srcId="{F4A82CAE-15E9-4212-A22B-A71A3683D033}" destId="{4ECC3A5C-B882-451B-840C-185693153341}" srcOrd="4" destOrd="0" presId="urn:microsoft.com/office/officeart/2005/8/layout/list1"/>
    <dgm:cxn modelId="{07CC60EA-0B2B-4C99-96A5-7D533B056BBC}" type="presParOf" srcId="{4ECC3A5C-B882-451B-840C-185693153341}" destId="{E6DCAB51-5B24-4D0F-9548-A72ACC427F21}" srcOrd="0" destOrd="0" presId="urn:microsoft.com/office/officeart/2005/8/layout/list1"/>
    <dgm:cxn modelId="{444C996E-6467-46C8-9F4C-2A87B16FC16C}" type="presParOf" srcId="{4ECC3A5C-B882-451B-840C-185693153341}" destId="{5E77C694-7F7F-4C80-91A0-23B314616C04}" srcOrd="1" destOrd="0" presId="urn:microsoft.com/office/officeart/2005/8/layout/list1"/>
    <dgm:cxn modelId="{9C75AA56-5471-4E07-8B64-C7336835193F}" type="presParOf" srcId="{F4A82CAE-15E9-4212-A22B-A71A3683D033}" destId="{61A00B4B-AF86-4BFE-BEAC-E86DD0290E0C}" srcOrd="5" destOrd="0" presId="urn:microsoft.com/office/officeart/2005/8/layout/list1"/>
    <dgm:cxn modelId="{B258E17C-990B-4975-80DE-8AF0823948A3}" type="presParOf" srcId="{F4A82CAE-15E9-4212-A22B-A71A3683D033}" destId="{7F7E450D-52CE-49C9-804C-B6A8DEE03991}" srcOrd="6" destOrd="0" presId="urn:microsoft.com/office/officeart/2005/8/layout/list1"/>
    <dgm:cxn modelId="{D29ED90D-F359-4714-8FC1-F13AE9C91E75}" type="presParOf" srcId="{F4A82CAE-15E9-4212-A22B-A71A3683D033}" destId="{16888C13-41F6-4CD8-A3FC-AA913FD9A5E9}" srcOrd="7" destOrd="0" presId="urn:microsoft.com/office/officeart/2005/8/layout/list1"/>
    <dgm:cxn modelId="{00F7FC60-72A3-46FE-82AE-90B614CCA411}" type="presParOf" srcId="{F4A82CAE-15E9-4212-A22B-A71A3683D033}" destId="{DF1E9AB6-0986-4F11-96CF-89FC895A750F}" srcOrd="8" destOrd="0" presId="urn:microsoft.com/office/officeart/2005/8/layout/list1"/>
    <dgm:cxn modelId="{D43038C0-3DA0-4087-9760-1CB34DCA3A04}" type="presParOf" srcId="{DF1E9AB6-0986-4F11-96CF-89FC895A750F}" destId="{FF164136-F787-45E7-926F-756BAF0CE459}" srcOrd="0" destOrd="0" presId="urn:microsoft.com/office/officeart/2005/8/layout/list1"/>
    <dgm:cxn modelId="{E1222F4B-1BDD-482C-87F9-E3930A301E76}" type="presParOf" srcId="{DF1E9AB6-0986-4F11-96CF-89FC895A750F}" destId="{5A813DEE-C302-4F9E-AAFE-81D8F963D71B}" srcOrd="1" destOrd="0" presId="urn:microsoft.com/office/officeart/2005/8/layout/list1"/>
    <dgm:cxn modelId="{80BE60BC-38D0-4ED3-83E9-691DE9E9A6F8}" type="presParOf" srcId="{F4A82CAE-15E9-4212-A22B-A71A3683D033}" destId="{55AB6BFD-8224-43AA-8924-95FC2FFAE37F}" srcOrd="9" destOrd="0" presId="urn:microsoft.com/office/officeart/2005/8/layout/list1"/>
    <dgm:cxn modelId="{DE364090-16D3-46F1-9782-74F2953DB6C4}" type="presParOf" srcId="{F4A82CAE-15E9-4212-A22B-A71A3683D033}" destId="{9DE6C6BF-3223-4738-AD96-16FC87EEBCB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FE75851-BA58-4D4C-B3EB-D9ADB0997AB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61066698-F9E6-40F1-80EE-AA4A9584A707}">
      <dgm:prSet custT="1"/>
      <dgm:spPr>
        <a:solidFill>
          <a:srgbClr val="ED7A2B"/>
        </a:solidFill>
      </dgm:spPr>
      <dgm:t>
        <a:bodyPr/>
        <a:lstStyle/>
        <a:p>
          <a:pPr algn="ctr"/>
          <a:r>
            <a:rPr lang="es-MX" sz="2800" dirty="0" smtClean="0"/>
            <a:t>METADONA    </a:t>
          </a:r>
          <a:endParaRPr lang="es-MX" sz="2800" dirty="0"/>
        </a:p>
      </dgm:t>
    </dgm:pt>
    <dgm:pt modelId="{57641878-0D45-40C5-B689-3FE25FCA3A9A}" type="parTrans" cxnId="{AA9408C8-1362-41AA-8432-0C696AE4436A}">
      <dgm:prSet/>
      <dgm:spPr/>
      <dgm:t>
        <a:bodyPr/>
        <a:lstStyle/>
        <a:p>
          <a:pPr algn="ctr"/>
          <a:endParaRPr lang="es-MX" sz="1400"/>
        </a:p>
      </dgm:t>
    </dgm:pt>
    <dgm:pt modelId="{E4A24A16-9D4B-463D-8766-8F745883379F}" type="sibTrans" cxnId="{AA9408C8-1362-41AA-8432-0C696AE4436A}">
      <dgm:prSet/>
      <dgm:spPr/>
      <dgm:t>
        <a:bodyPr/>
        <a:lstStyle/>
        <a:p>
          <a:pPr algn="ctr"/>
          <a:endParaRPr lang="es-MX" sz="1400"/>
        </a:p>
      </dgm:t>
    </dgm:pt>
    <dgm:pt modelId="{4AA6E53A-5A3F-4CD2-BA52-46F0298F00AA}">
      <dgm:prSet custT="1"/>
      <dgm:spPr>
        <a:solidFill>
          <a:schemeClr val="bg1">
            <a:lumMod val="75000"/>
            <a:alpha val="90000"/>
          </a:schemeClr>
        </a:solidFill>
      </dgm:spPr>
      <dgm:t>
        <a:bodyPr/>
        <a:lstStyle/>
        <a:p>
          <a:pPr algn="ctr"/>
          <a:r>
            <a:rPr lang="es-MX" sz="2800" dirty="0" smtClean="0"/>
            <a:t>Tratamiento del dolor  </a:t>
          </a:r>
          <a:endParaRPr lang="es-MX" sz="2800" dirty="0"/>
        </a:p>
      </dgm:t>
    </dgm:pt>
    <dgm:pt modelId="{7E117166-8751-466B-944D-76A600F349E9}" type="parTrans" cxnId="{87C3C23D-398E-4E4B-8583-69E04D5B437B}">
      <dgm:prSet/>
      <dgm:spPr/>
      <dgm:t>
        <a:bodyPr/>
        <a:lstStyle/>
        <a:p>
          <a:endParaRPr lang="es-MX"/>
        </a:p>
      </dgm:t>
    </dgm:pt>
    <dgm:pt modelId="{A2B82F59-4CE7-4C57-9508-D1EFC1228A22}" type="sibTrans" cxnId="{87C3C23D-398E-4E4B-8583-69E04D5B437B}">
      <dgm:prSet/>
      <dgm:spPr/>
      <dgm:t>
        <a:bodyPr/>
        <a:lstStyle/>
        <a:p>
          <a:endParaRPr lang="es-MX"/>
        </a:p>
      </dgm:t>
    </dgm:pt>
    <dgm:pt modelId="{8D5E9EF3-FC21-42F8-A777-53B69AAD979E}" type="pres">
      <dgm:prSet presAssocID="{8FE75851-BA58-4D4C-B3EB-D9ADB0997ABB}" presName="Name0" presStyleCnt="0">
        <dgm:presLayoutVars>
          <dgm:dir/>
          <dgm:animLvl val="lvl"/>
          <dgm:resizeHandles/>
        </dgm:presLayoutVars>
      </dgm:prSet>
      <dgm:spPr/>
      <dgm:t>
        <a:bodyPr/>
        <a:lstStyle/>
        <a:p>
          <a:endParaRPr lang="es-MX"/>
        </a:p>
      </dgm:t>
    </dgm:pt>
    <dgm:pt modelId="{49F85CA2-E60A-44C1-B0D1-54597167F110}" type="pres">
      <dgm:prSet presAssocID="{61066698-F9E6-40F1-80EE-AA4A9584A707}" presName="linNode" presStyleCnt="0"/>
      <dgm:spPr/>
    </dgm:pt>
    <dgm:pt modelId="{674017F1-8BE7-41C0-BE98-BBC6F455657C}" type="pres">
      <dgm:prSet presAssocID="{61066698-F9E6-40F1-80EE-AA4A9584A707}" presName="parentShp" presStyleLbl="node1" presStyleIdx="0" presStyleCnt="1" custLinFactNeighborX="-2435">
        <dgm:presLayoutVars>
          <dgm:bulletEnabled val="1"/>
        </dgm:presLayoutVars>
      </dgm:prSet>
      <dgm:spPr/>
      <dgm:t>
        <a:bodyPr/>
        <a:lstStyle/>
        <a:p>
          <a:endParaRPr lang="es-MX"/>
        </a:p>
      </dgm:t>
    </dgm:pt>
    <dgm:pt modelId="{6FC36F1A-1E69-4947-BAAE-F59D8B96FAF1}" type="pres">
      <dgm:prSet presAssocID="{61066698-F9E6-40F1-80EE-AA4A9584A707}" presName="childShp" presStyleLbl="bgAccFollowNode1" presStyleIdx="0" presStyleCnt="1">
        <dgm:presLayoutVars>
          <dgm:bulletEnabled val="1"/>
        </dgm:presLayoutVars>
      </dgm:prSet>
      <dgm:spPr/>
      <dgm:t>
        <a:bodyPr/>
        <a:lstStyle/>
        <a:p>
          <a:endParaRPr lang="es-MX"/>
        </a:p>
      </dgm:t>
    </dgm:pt>
  </dgm:ptLst>
  <dgm:cxnLst>
    <dgm:cxn modelId="{7C2BF817-E449-4232-97FC-A1D10DE8B2BF}" type="presOf" srcId="{4AA6E53A-5A3F-4CD2-BA52-46F0298F00AA}" destId="{6FC36F1A-1E69-4947-BAAE-F59D8B96FAF1}" srcOrd="0" destOrd="0" presId="urn:microsoft.com/office/officeart/2005/8/layout/vList6"/>
    <dgm:cxn modelId="{87C3C23D-398E-4E4B-8583-69E04D5B437B}" srcId="{61066698-F9E6-40F1-80EE-AA4A9584A707}" destId="{4AA6E53A-5A3F-4CD2-BA52-46F0298F00AA}" srcOrd="0" destOrd="0" parTransId="{7E117166-8751-466B-944D-76A600F349E9}" sibTransId="{A2B82F59-4CE7-4C57-9508-D1EFC1228A22}"/>
    <dgm:cxn modelId="{AA9408C8-1362-41AA-8432-0C696AE4436A}" srcId="{8FE75851-BA58-4D4C-B3EB-D9ADB0997ABB}" destId="{61066698-F9E6-40F1-80EE-AA4A9584A707}" srcOrd="0" destOrd="0" parTransId="{57641878-0D45-40C5-B689-3FE25FCA3A9A}" sibTransId="{E4A24A16-9D4B-463D-8766-8F745883379F}"/>
    <dgm:cxn modelId="{47859FDF-A0C4-4D88-827F-78FC1E707C3B}" type="presOf" srcId="{61066698-F9E6-40F1-80EE-AA4A9584A707}" destId="{674017F1-8BE7-41C0-BE98-BBC6F455657C}" srcOrd="0" destOrd="0" presId="urn:microsoft.com/office/officeart/2005/8/layout/vList6"/>
    <dgm:cxn modelId="{980C19B2-1912-407B-928C-C5F7E2D8274B}" type="presOf" srcId="{8FE75851-BA58-4D4C-B3EB-D9ADB0997ABB}" destId="{8D5E9EF3-FC21-42F8-A777-53B69AAD979E}" srcOrd="0" destOrd="0" presId="urn:microsoft.com/office/officeart/2005/8/layout/vList6"/>
    <dgm:cxn modelId="{7C3C7D98-1CB3-4115-BD19-318BA85A307C}" type="presParOf" srcId="{8D5E9EF3-FC21-42F8-A777-53B69AAD979E}" destId="{49F85CA2-E60A-44C1-B0D1-54597167F110}" srcOrd="0" destOrd="0" presId="urn:microsoft.com/office/officeart/2005/8/layout/vList6"/>
    <dgm:cxn modelId="{5F98AB77-D27E-4C83-A9F1-2227D661A778}" type="presParOf" srcId="{49F85CA2-E60A-44C1-B0D1-54597167F110}" destId="{674017F1-8BE7-41C0-BE98-BBC6F455657C}" srcOrd="0" destOrd="0" presId="urn:microsoft.com/office/officeart/2005/8/layout/vList6"/>
    <dgm:cxn modelId="{914B77C3-9537-453F-B057-99FFE508F4F2}" type="presParOf" srcId="{49F85CA2-E60A-44C1-B0D1-54597167F110}" destId="{6FC36F1A-1E69-4947-BAAE-F59D8B96FAF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57AF02-F17B-43E6-9B45-AD34B0768844}"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F31E8D4-E5D2-4CCA-93FB-CCF1622C7180}">
      <dgm:prSet phldrT="[Texto]"/>
      <dgm:spPr>
        <a:solidFill>
          <a:schemeClr val="bg1">
            <a:lumMod val="75000"/>
            <a:alpha val="50000"/>
          </a:schemeClr>
        </a:solidFill>
      </dgm:spPr>
      <dgm:t>
        <a:bodyPr/>
        <a:lstStyle/>
        <a:p>
          <a:r>
            <a:rPr lang="es-MX" dirty="0" smtClean="0"/>
            <a:t>Cuidados paliativos </a:t>
          </a:r>
          <a:endParaRPr lang="es-MX" dirty="0"/>
        </a:p>
      </dgm:t>
    </dgm:pt>
    <dgm:pt modelId="{596F9A9D-50C1-4664-B5F7-91B5ABF192DF}" type="parTrans" cxnId="{A75468AB-F085-4FE0-AD00-22637774DFB0}">
      <dgm:prSet/>
      <dgm:spPr/>
      <dgm:t>
        <a:bodyPr/>
        <a:lstStyle/>
        <a:p>
          <a:endParaRPr lang="es-MX"/>
        </a:p>
      </dgm:t>
    </dgm:pt>
    <dgm:pt modelId="{DE49D2DE-4AF7-4F5C-A6DB-46417295BA49}" type="sibTrans" cxnId="{A75468AB-F085-4FE0-AD00-22637774DFB0}">
      <dgm:prSet/>
      <dgm:spPr/>
      <dgm:t>
        <a:bodyPr/>
        <a:lstStyle/>
        <a:p>
          <a:endParaRPr lang="es-MX"/>
        </a:p>
      </dgm:t>
    </dgm:pt>
    <dgm:pt modelId="{C2EECE61-F9B2-4E77-90B9-6CE259F0FA2E}">
      <dgm:prSet phldrT="[Texto]"/>
      <dgm:spPr>
        <a:solidFill>
          <a:schemeClr val="bg1">
            <a:lumMod val="75000"/>
            <a:alpha val="50000"/>
          </a:schemeClr>
        </a:solidFill>
      </dgm:spPr>
      <dgm:t>
        <a:bodyPr/>
        <a:lstStyle/>
        <a:p>
          <a:r>
            <a:rPr lang="es-MX" dirty="0" smtClean="0"/>
            <a:t>Manejo de soporte </a:t>
          </a:r>
          <a:endParaRPr lang="es-MX" dirty="0"/>
        </a:p>
      </dgm:t>
    </dgm:pt>
    <dgm:pt modelId="{8BF6BC00-9698-4A51-A362-18A2EEAC8B34}" type="parTrans" cxnId="{3D52427C-190B-4923-A268-F9C582A1EA28}">
      <dgm:prSet/>
      <dgm:spPr/>
      <dgm:t>
        <a:bodyPr/>
        <a:lstStyle/>
        <a:p>
          <a:endParaRPr lang="es-MX"/>
        </a:p>
      </dgm:t>
    </dgm:pt>
    <dgm:pt modelId="{C6CCCF64-132F-414B-BD5D-AF38DDCEB951}" type="sibTrans" cxnId="{3D52427C-190B-4923-A268-F9C582A1EA28}">
      <dgm:prSet/>
      <dgm:spPr/>
      <dgm:t>
        <a:bodyPr/>
        <a:lstStyle/>
        <a:p>
          <a:endParaRPr lang="es-MX"/>
        </a:p>
      </dgm:t>
    </dgm:pt>
    <dgm:pt modelId="{FFDE5CD0-9F74-4C70-B833-1927FBA973B0}">
      <dgm:prSet phldrT="[Texto]"/>
      <dgm:spPr>
        <a:solidFill>
          <a:schemeClr val="bg1">
            <a:lumMod val="75000"/>
            <a:alpha val="50000"/>
          </a:schemeClr>
        </a:solidFill>
      </dgm:spPr>
      <dgm:t>
        <a:bodyPr/>
        <a:lstStyle/>
        <a:p>
          <a:r>
            <a:rPr lang="es-MX" dirty="0" smtClean="0"/>
            <a:t>Manejo Integral de</a:t>
          </a:r>
        </a:p>
        <a:p>
          <a:r>
            <a:rPr lang="es-MX" dirty="0" smtClean="0"/>
            <a:t>Dolor</a:t>
          </a:r>
          <a:endParaRPr lang="es-MX" dirty="0"/>
        </a:p>
      </dgm:t>
    </dgm:pt>
    <dgm:pt modelId="{A4F9601C-122D-4A15-9A0C-AA70BAC976A6}" type="parTrans" cxnId="{7E92274A-FCA8-461C-BA57-A45048F6E794}">
      <dgm:prSet/>
      <dgm:spPr/>
      <dgm:t>
        <a:bodyPr/>
        <a:lstStyle/>
        <a:p>
          <a:endParaRPr lang="es-MX"/>
        </a:p>
      </dgm:t>
    </dgm:pt>
    <dgm:pt modelId="{A3EC191D-36B8-40ED-90CB-423DA1AEA44B}" type="sibTrans" cxnId="{7E92274A-FCA8-461C-BA57-A45048F6E794}">
      <dgm:prSet/>
      <dgm:spPr/>
      <dgm:t>
        <a:bodyPr/>
        <a:lstStyle/>
        <a:p>
          <a:endParaRPr lang="es-MX"/>
        </a:p>
      </dgm:t>
    </dgm:pt>
    <dgm:pt modelId="{61E18B80-AE0C-41B9-9983-FA4E19A71517}" type="pres">
      <dgm:prSet presAssocID="{5C57AF02-F17B-43E6-9B45-AD34B0768844}" presName="Name0" presStyleCnt="0">
        <dgm:presLayoutVars>
          <dgm:chMax val="7"/>
          <dgm:dir/>
          <dgm:resizeHandles val="exact"/>
        </dgm:presLayoutVars>
      </dgm:prSet>
      <dgm:spPr/>
    </dgm:pt>
    <dgm:pt modelId="{8C8A7092-8D08-44C9-9FFA-B23F87FB05E2}" type="pres">
      <dgm:prSet presAssocID="{5C57AF02-F17B-43E6-9B45-AD34B0768844}" presName="ellipse1" presStyleLbl="vennNode1" presStyleIdx="0" presStyleCnt="3">
        <dgm:presLayoutVars>
          <dgm:bulletEnabled val="1"/>
        </dgm:presLayoutVars>
      </dgm:prSet>
      <dgm:spPr/>
      <dgm:t>
        <a:bodyPr/>
        <a:lstStyle/>
        <a:p>
          <a:endParaRPr lang="es-MX"/>
        </a:p>
      </dgm:t>
    </dgm:pt>
    <dgm:pt modelId="{C5563ECB-5A7D-48DA-B16D-967733AF7CC0}" type="pres">
      <dgm:prSet presAssocID="{5C57AF02-F17B-43E6-9B45-AD34B0768844}" presName="ellipse2" presStyleLbl="vennNode1" presStyleIdx="1" presStyleCnt="3">
        <dgm:presLayoutVars>
          <dgm:bulletEnabled val="1"/>
        </dgm:presLayoutVars>
      </dgm:prSet>
      <dgm:spPr/>
      <dgm:t>
        <a:bodyPr/>
        <a:lstStyle/>
        <a:p>
          <a:endParaRPr lang="es-MX"/>
        </a:p>
      </dgm:t>
    </dgm:pt>
    <dgm:pt modelId="{8FDDF7E1-C794-4BA7-97A1-E64B42DE648A}" type="pres">
      <dgm:prSet presAssocID="{5C57AF02-F17B-43E6-9B45-AD34B0768844}" presName="ellipse3" presStyleLbl="vennNode1" presStyleIdx="2" presStyleCnt="3" custLinFactNeighborX="-8198">
        <dgm:presLayoutVars>
          <dgm:bulletEnabled val="1"/>
        </dgm:presLayoutVars>
      </dgm:prSet>
      <dgm:spPr/>
      <dgm:t>
        <a:bodyPr/>
        <a:lstStyle/>
        <a:p>
          <a:endParaRPr lang="es-MX"/>
        </a:p>
      </dgm:t>
    </dgm:pt>
  </dgm:ptLst>
  <dgm:cxnLst>
    <dgm:cxn modelId="{7E92274A-FCA8-461C-BA57-A45048F6E794}" srcId="{5C57AF02-F17B-43E6-9B45-AD34B0768844}" destId="{FFDE5CD0-9F74-4C70-B833-1927FBA973B0}" srcOrd="2" destOrd="0" parTransId="{A4F9601C-122D-4A15-9A0C-AA70BAC976A6}" sibTransId="{A3EC191D-36B8-40ED-90CB-423DA1AEA44B}"/>
    <dgm:cxn modelId="{3D52427C-190B-4923-A268-F9C582A1EA28}" srcId="{5C57AF02-F17B-43E6-9B45-AD34B0768844}" destId="{C2EECE61-F9B2-4E77-90B9-6CE259F0FA2E}" srcOrd="1" destOrd="0" parTransId="{8BF6BC00-9698-4A51-A362-18A2EEAC8B34}" sibTransId="{C6CCCF64-132F-414B-BD5D-AF38DDCEB951}"/>
    <dgm:cxn modelId="{6DC35F70-93B8-41A0-9FFC-6A4CE1739A29}" type="presOf" srcId="{C2EECE61-F9B2-4E77-90B9-6CE259F0FA2E}" destId="{C5563ECB-5A7D-48DA-B16D-967733AF7CC0}" srcOrd="0" destOrd="0" presId="urn:microsoft.com/office/officeart/2005/8/layout/rings+Icon"/>
    <dgm:cxn modelId="{AB6AD0D9-19C1-4585-9CEE-074B415399A9}" type="presOf" srcId="{FFDE5CD0-9F74-4C70-B833-1927FBA973B0}" destId="{8FDDF7E1-C794-4BA7-97A1-E64B42DE648A}" srcOrd="0" destOrd="0" presId="urn:microsoft.com/office/officeart/2005/8/layout/rings+Icon"/>
    <dgm:cxn modelId="{A75468AB-F085-4FE0-AD00-22637774DFB0}" srcId="{5C57AF02-F17B-43E6-9B45-AD34B0768844}" destId="{2F31E8D4-E5D2-4CCA-93FB-CCF1622C7180}" srcOrd="0" destOrd="0" parTransId="{596F9A9D-50C1-4664-B5F7-91B5ABF192DF}" sibTransId="{DE49D2DE-4AF7-4F5C-A6DB-46417295BA49}"/>
    <dgm:cxn modelId="{4C27FD47-67EE-482E-89D1-0C67BF0887B9}" type="presOf" srcId="{5C57AF02-F17B-43E6-9B45-AD34B0768844}" destId="{61E18B80-AE0C-41B9-9983-FA4E19A71517}" srcOrd="0" destOrd="0" presId="urn:microsoft.com/office/officeart/2005/8/layout/rings+Icon"/>
    <dgm:cxn modelId="{43B111EE-BE7F-4654-B2E5-57EEFAC2CC60}" type="presOf" srcId="{2F31E8D4-E5D2-4CCA-93FB-CCF1622C7180}" destId="{8C8A7092-8D08-44C9-9FFA-B23F87FB05E2}" srcOrd="0" destOrd="0" presId="urn:microsoft.com/office/officeart/2005/8/layout/rings+Icon"/>
    <dgm:cxn modelId="{7E7F7C72-B7CC-40F5-8352-5F802563006B}" type="presParOf" srcId="{61E18B80-AE0C-41B9-9983-FA4E19A71517}" destId="{8C8A7092-8D08-44C9-9FFA-B23F87FB05E2}" srcOrd="0" destOrd="0" presId="urn:microsoft.com/office/officeart/2005/8/layout/rings+Icon"/>
    <dgm:cxn modelId="{2DBF9E29-565A-432D-96A8-9A8B6FD1C862}" type="presParOf" srcId="{61E18B80-AE0C-41B9-9983-FA4E19A71517}" destId="{C5563ECB-5A7D-48DA-B16D-967733AF7CC0}" srcOrd="1" destOrd="0" presId="urn:microsoft.com/office/officeart/2005/8/layout/rings+Icon"/>
    <dgm:cxn modelId="{E3EF7063-3DC4-42A8-B0E0-46316583FA31}" type="presParOf" srcId="{61E18B80-AE0C-41B9-9983-FA4E19A71517}" destId="{8FDDF7E1-C794-4BA7-97A1-E64B42DE648A}" srcOrd="2"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921252-8F1E-437F-A949-385244CB198D}" type="doc">
      <dgm:prSet loTypeId="urn:microsoft.com/office/officeart/2005/8/layout/hList7" loCatId="list" qsTypeId="urn:microsoft.com/office/officeart/2005/8/quickstyle/simple1" qsCatId="simple" csTypeId="urn:microsoft.com/office/officeart/2005/8/colors/accent1_2" csCatId="accent1" phldr="1"/>
      <dgm:spPr/>
    </dgm:pt>
    <dgm:pt modelId="{EAE94FD1-6A66-42E2-AF97-2D29F1CC931D}">
      <dgm:prSet phldrT="[Texto]" custT="1"/>
      <dgm:spPr>
        <a:solidFill>
          <a:schemeClr val="accent4">
            <a:lumMod val="50000"/>
          </a:schemeClr>
        </a:solidFill>
      </dgm:spPr>
      <dgm:t>
        <a:bodyPr/>
        <a:lstStyle/>
        <a:p>
          <a:r>
            <a:rPr lang="es-MX" sz="1600" b="1" dirty="0" smtClean="0">
              <a:solidFill>
                <a:schemeClr val="accent4">
                  <a:lumMod val="60000"/>
                  <a:lumOff val="40000"/>
                </a:schemeClr>
              </a:solidFill>
            </a:rPr>
            <a:t>MANEJO </a:t>
          </a:r>
        </a:p>
        <a:p>
          <a:r>
            <a:rPr lang="es-MX" sz="1600" b="1" dirty="0" smtClean="0">
              <a:solidFill>
                <a:schemeClr val="accent4">
                  <a:lumMod val="60000"/>
                  <a:lumOff val="40000"/>
                </a:schemeClr>
              </a:solidFill>
            </a:rPr>
            <a:t>SINTOMÁTICO</a:t>
          </a:r>
          <a:endParaRPr lang="es-MX" sz="1200" b="1" dirty="0" smtClean="0"/>
        </a:p>
        <a:p>
          <a:r>
            <a:rPr lang="es-MX" sz="1200" b="1" dirty="0" smtClean="0"/>
            <a:t> EVALUACIÓN, </a:t>
          </a:r>
        </a:p>
        <a:p>
          <a:r>
            <a:rPr lang="es-MX" sz="1200" b="1" dirty="0" smtClean="0"/>
            <a:t>MANEJO TERAPÉUTICO, </a:t>
          </a:r>
        </a:p>
        <a:p>
          <a:r>
            <a:rPr lang="es-MX" sz="1200" b="1" dirty="0" smtClean="0"/>
            <a:t>MONITOREO.</a:t>
          </a:r>
          <a:endParaRPr lang="es-MX" sz="1200" b="1" dirty="0"/>
        </a:p>
      </dgm:t>
    </dgm:pt>
    <dgm:pt modelId="{DE69C680-EE29-4CC0-ABDD-8799EFDFBE0E}" type="parTrans" cxnId="{2F1585CE-1335-48C1-B3D3-16808225E5C6}">
      <dgm:prSet/>
      <dgm:spPr/>
      <dgm:t>
        <a:bodyPr/>
        <a:lstStyle/>
        <a:p>
          <a:endParaRPr lang="es-MX" b="1"/>
        </a:p>
      </dgm:t>
    </dgm:pt>
    <dgm:pt modelId="{9216B39A-6952-43D2-A473-564874D5D4E2}" type="sibTrans" cxnId="{2F1585CE-1335-48C1-B3D3-16808225E5C6}">
      <dgm:prSet/>
      <dgm:spPr/>
      <dgm:t>
        <a:bodyPr/>
        <a:lstStyle/>
        <a:p>
          <a:endParaRPr lang="es-MX" b="1"/>
        </a:p>
      </dgm:t>
    </dgm:pt>
    <dgm:pt modelId="{504A88B3-D4F1-4620-AFDC-4ADCA3D1B27A}">
      <dgm:prSet phldrT="[Texto]" custT="1"/>
      <dgm:spPr>
        <a:solidFill>
          <a:srgbClr val="7A7058"/>
        </a:solidFill>
      </dgm:spPr>
      <dgm:t>
        <a:bodyPr/>
        <a:lstStyle/>
        <a:p>
          <a:r>
            <a:rPr lang="es-MX" sz="1600" b="1" dirty="0" smtClean="0">
              <a:solidFill>
                <a:schemeClr val="accent4">
                  <a:lumMod val="60000"/>
                  <a:lumOff val="40000"/>
                </a:schemeClr>
              </a:solidFill>
            </a:rPr>
            <a:t>CONSIDERACIONES BIOÉTICAS</a:t>
          </a:r>
          <a:endParaRPr lang="es-MX" sz="1200" b="1" dirty="0" smtClean="0"/>
        </a:p>
        <a:p>
          <a:r>
            <a:rPr lang="es-MX" sz="1200" b="1" dirty="0" smtClean="0"/>
            <a:t> AVANCE CIENTÍFICO, TECNOLÓGICO  CON NECESIDADES, PREFERENCIAS Y PLAN DE VIDA DE LOS PACIENTES.</a:t>
          </a:r>
        </a:p>
      </dgm:t>
    </dgm:pt>
    <dgm:pt modelId="{EB49C41F-F748-4F18-AAC6-252218DA27C3}" type="parTrans" cxnId="{18274916-8C90-4A76-95E4-561BB0ECE685}">
      <dgm:prSet/>
      <dgm:spPr/>
      <dgm:t>
        <a:bodyPr/>
        <a:lstStyle/>
        <a:p>
          <a:endParaRPr lang="es-MX" b="1"/>
        </a:p>
      </dgm:t>
    </dgm:pt>
    <dgm:pt modelId="{95AE4EC4-5F87-4322-BC95-57E4A01CD97C}" type="sibTrans" cxnId="{18274916-8C90-4A76-95E4-561BB0ECE685}">
      <dgm:prSet/>
      <dgm:spPr/>
      <dgm:t>
        <a:bodyPr/>
        <a:lstStyle/>
        <a:p>
          <a:endParaRPr lang="es-MX" b="1"/>
        </a:p>
      </dgm:t>
    </dgm:pt>
    <dgm:pt modelId="{8FFFFD27-B893-4A64-A471-2B597313F5C1}">
      <dgm:prSet phldrT="[Texto]" custT="1"/>
      <dgm:spPr>
        <a:solidFill>
          <a:schemeClr val="tx1">
            <a:lumMod val="65000"/>
            <a:lumOff val="35000"/>
          </a:schemeClr>
        </a:solidFill>
      </dgm:spPr>
      <dgm:t>
        <a:bodyPr/>
        <a:lstStyle/>
        <a:p>
          <a:r>
            <a:rPr lang="es-MX" sz="1600" b="1" dirty="0" smtClean="0">
              <a:solidFill>
                <a:schemeClr val="accent4">
                  <a:lumMod val="60000"/>
                  <a:lumOff val="40000"/>
                </a:schemeClr>
              </a:solidFill>
            </a:rPr>
            <a:t>MARCO REGULATORIO</a:t>
          </a:r>
          <a:r>
            <a:rPr lang="es-MX" sz="1200" b="1" dirty="0" smtClean="0">
              <a:solidFill>
                <a:schemeClr val="accent4">
                  <a:lumMod val="60000"/>
                  <a:lumOff val="40000"/>
                </a:schemeClr>
              </a:solidFill>
            </a:rPr>
            <a:t>      </a:t>
          </a:r>
        </a:p>
        <a:p>
          <a:r>
            <a:rPr lang="es-MX" sz="1200" b="1" dirty="0" smtClean="0">
              <a:solidFill>
                <a:schemeClr val="bg1"/>
              </a:solidFill>
            </a:rPr>
            <a:t>LEY GENERAL DE SALUD </a:t>
          </a:r>
        </a:p>
        <a:p>
          <a:r>
            <a:rPr lang="es-MX" sz="1200" b="1" dirty="0" smtClean="0">
              <a:solidFill>
                <a:schemeClr val="bg1"/>
              </a:solidFill>
            </a:rPr>
            <a:t>Artículo 226 </a:t>
          </a:r>
        </a:p>
        <a:p>
          <a:r>
            <a:rPr lang="es-MX" sz="1200" b="1" dirty="0" smtClean="0">
              <a:solidFill>
                <a:schemeClr val="bg1"/>
              </a:solidFill>
            </a:rPr>
            <a:t>LIBROS DE CONTROL </a:t>
          </a:r>
        </a:p>
        <a:p>
          <a:r>
            <a:rPr lang="es-MX" sz="1200" b="1" dirty="0" smtClean="0">
              <a:solidFill>
                <a:schemeClr val="bg1"/>
              </a:solidFill>
            </a:rPr>
            <a:t> RECETARIOS ELECTRONICOS</a:t>
          </a:r>
          <a:endParaRPr lang="es-MX" sz="1200" b="1" dirty="0">
            <a:solidFill>
              <a:schemeClr val="bg1"/>
            </a:solidFill>
          </a:endParaRPr>
        </a:p>
      </dgm:t>
    </dgm:pt>
    <dgm:pt modelId="{C0230764-4D94-4956-BB82-4228A091FA8A}" type="parTrans" cxnId="{DE686EA1-82F6-4F0B-B6CE-A6E595304E3E}">
      <dgm:prSet/>
      <dgm:spPr/>
      <dgm:t>
        <a:bodyPr/>
        <a:lstStyle/>
        <a:p>
          <a:endParaRPr lang="es-MX" b="1"/>
        </a:p>
      </dgm:t>
    </dgm:pt>
    <dgm:pt modelId="{56217AC6-3A9A-4D86-B2DD-813A690F931F}" type="sibTrans" cxnId="{DE686EA1-82F6-4F0B-B6CE-A6E595304E3E}">
      <dgm:prSet/>
      <dgm:spPr/>
      <dgm:t>
        <a:bodyPr/>
        <a:lstStyle/>
        <a:p>
          <a:endParaRPr lang="es-MX" b="1"/>
        </a:p>
      </dgm:t>
    </dgm:pt>
    <dgm:pt modelId="{4542F934-1B2D-4584-97C2-E04A6B9C1082}">
      <dgm:prSet phldrT="[Texto]" custT="1"/>
      <dgm:spPr>
        <a:solidFill>
          <a:schemeClr val="bg2">
            <a:lumMod val="50000"/>
          </a:schemeClr>
        </a:solidFill>
      </dgm:spPr>
      <dgm:t>
        <a:bodyPr/>
        <a:lstStyle/>
        <a:p>
          <a:r>
            <a:rPr lang="es-MX" sz="1600" b="1" dirty="0" smtClean="0">
              <a:solidFill>
                <a:schemeClr val="accent4">
                  <a:lumMod val="60000"/>
                  <a:lumOff val="40000"/>
                </a:schemeClr>
              </a:solidFill>
            </a:rPr>
            <a:t>FORMACIÓN DE RECURSOS HUMANOS</a:t>
          </a:r>
        </a:p>
        <a:p>
          <a:r>
            <a:rPr lang="es-MX" sz="1200" b="1" dirty="0" smtClean="0">
              <a:solidFill>
                <a:schemeClr val="bg1"/>
              </a:solidFill>
            </a:rPr>
            <a:t>AVAL ACADÉMICO Y</a:t>
          </a:r>
        </a:p>
        <a:p>
          <a:r>
            <a:rPr lang="es-MX" sz="1200" b="1" dirty="0" smtClean="0">
              <a:solidFill>
                <a:schemeClr val="bg1"/>
              </a:solidFill>
            </a:rPr>
            <a:t>CUIDADOS PALIATIVOS EN CURRÍCULO DE PREGRADO</a:t>
          </a:r>
        </a:p>
        <a:p>
          <a:endParaRPr lang="es-MX" sz="1200" b="1" dirty="0">
            <a:solidFill>
              <a:schemeClr val="accent4">
                <a:lumMod val="60000"/>
                <a:lumOff val="40000"/>
              </a:schemeClr>
            </a:solidFill>
          </a:endParaRPr>
        </a:p>
      </dgm:t>
    </dgm:pt>
    <dgm:pt modelId="{8A9A7E22-9397-40CE-9BF9-B12E4E9A8615}" type="parTrans" cxnId="{CD66964B-15C8-4161-8090-5F23B9258A3F}">
      <dgm:prSet/>
      <dgm:spPr/>
      <dgm:t>
        <a:bodyPr/>
        <a:lstStyle/>
        <a:p>
          <a:endParaRPr lang="es-MX" b="1"/>
        </a:p>
      </dgm:t>
    </dgm:pt>
    <dgm:pt modelId="{EC3F68B8-6CF9-4C5C-8505-BF6E6F5CF96F}" type="sibTrans" cxnId="{CD66964B-15C8-4161-8090-5F23B9258A3F}">
      <dgm:prSet/>
      <dgm:spPr/>
      <dgm:t>
        <a:bodyPr/>
        <a:lstStyle/>
        <a:p>
          <a:endParaRPr lang="es-MX" b="1"/>
        </a:p>
      </dgm:t>
    </dgm:pt>
    <dgm:pt modelId="{3991F33D-1FB5-42CA-8188-F9C04F3D313F}" type="pres">
      <dgm:prSet presAssocID="{3F921252-8F1E-437F-A949-385244CB198D}" presName="Name0" presStyleCnt="0">
        <dgm:presLayoutVars>
          <dgm:dir/>
          <dgm:resizeHandles val="exact"/>
        </dgm:presLayoutVars>
      </dgm:prSet>
      <dgm:spPr/>
    </dgm:pt>
    <dgm:pt modelId="{2A20B884-AC20-41CD-8DA8-0167856B1A38}" type="pres">
      <dgm:prSet presAssocID="{3F921252-8F1E-437F-A949-385244CB198D}" presName="fgShape" presStyleLbl="fgShp" presStyleIdx="0" presStyleCnt="1"/>
      <dgm:spPr/>
    </dgm:pt>
    <dgm:pt modelId="{08BA4429-A751-4019-8DE3-18A067FDAE90}" type="pres">
      <dgm:prSet presAssocID="{3F921252-8F1E-437F-A949-385244CB198D}" presName="linComp" presStyleCnt="0"/>
      <dgm:spPr/>
    </dgm:pt>
    <dgm:pt modelId="{56B6CA29-9340-45F0-B972-FA2F9A3FE919}" type="pres">
      <dgm:prSet presAssocID="{EAE94FD1-6A66-42E2-AF97-2D29F1CC931D}" presName="compNode" presStyleCnt="0"/>
      <dgm:spPr/>
    </dgm:pt>
    <dgm:pt modelId="{1F9AE190-9E14-4041-8BFB-36DB9F70FBB7}" type="pres">
      <dgm:prSet presAssocID="{EAE94FD1-6A66-42E2-AF97-2D29F1CC931D}" presName="bkgdShape" presStyleLbl="node1" presStyleIdx="0" presStyleCnt="4"/>
      <dgm:spPr/>
      <dgm:t>
        <a:bodyPr/>
        <a:lstStyle/>
        <a:p>
          <a:endParaRPr lang="es-MX"/>
        </a:p>
      </dgm:t>
    </dgm:pt>
    <dgm:pt modelId="{71B0A3DE-9C1D-46B4-B8D5-B1DA9FAF91E1}" type="pres">
      <dgm:prSet presAssocID="{EAE94FD1-6A66-42E2-AF97-2D29F1CC931D}" presName="nodeTx" presStyleLbl="node1" presStyleIdx="0" presStyleCnt="4">
        <dgm:presLayoutVars>
          <dgm:bulletEnabled val="1"/>
        </dgm:presLayoutVars>
      </dgm:prSet>
      <dgm:spPr/>
      <dgm:t>
        <a:bodyPr/>
        <a:lstStyle/>
        <a:p>
          <a:endParaRPr lang="es-MX"/>
        </a:p>
      </dgm:t>
    </dgm:pt>
    <dgm:pt modelId="{70A61BF0-B74C-43C3-AFA4-ADB969F08C8D}" type="pres">
      <dgm:prSet presAssocID="{EAE94FD1-6A66-42E2-AF97-2D29F1CC931D}" presName="invisiNode" presStyleLbl="node1" presStyleIdx="0" presStyleCnt="4"/>
      <dgm:spPr/>
    </dgm:pt>
    <dgm:pt modelId="{0C052D2C-FB9D-4C65-99AE-9A6BE638DC8F}" type="pres">
      <dgm:prSet presAssocID="{EAE94FD1-6A66-42E2-AF97-2D29F1CC931D}" presName="imagNode" presStyleLbl="fgImgPlace1" presStyleIdx="0" presStyleCnt="4" custScaleX="106039" custScaleY="100414"/>
      <dgm:spPr>
        <a:blipFill rotWithShape="1">
          <a:blip xmlns:r="http://schemas.openxmlformats.org/officeDocument/2006/relationships" r:embed="rId1"/>
          <a:stretch>
            <a:fillRect/>
          </a:stretch>
        </a:blipFill>
      </dgm:spPr>
    </dgm:pt>
    <dgm:pt modelId="{5AFB177B-E6C7-406A-A803-BF4FC1860FC0}" type="pres">
      <dgm:prSet presAssocID="{9216B39A-6952-43D2-A473-564874D5D4E2}" presName="sibTrans" presStyleLbl="sibTrans2D1" presStyleIdx="0" presStyleCnt="0"/>
      <dgm:spPr/>
      <dgm:t>
        <a:bodyPr/>
        <a:lstStyle/>
        <a:p>
          <a:endParaRPr lang="es-MX"/>
        </a:p>
      </dgm:t>
    </dgm:pt>
    <dgm:pt modelId="{05A1B606-C4CA-414A-933E-0D4B2F03F0AB}" type="pres">
      <dgm:prSet presAssocID="{504A88B3-D4F1-4620-AFDC-4ADCA3D1B27A}" presName="compNode" presStyleCnt="0"/>
      <dgm:spPr/>
    </dgm:pt>
    <dgm:pt modelId="{7C953050-7B1F-4AAE-8801-8B23F73891E0}" type="pres">
      <dgm:prSet presAssocID="{504A88B3-D4F1-4620-AFDC-4ADCA3D1B27A}" presName="bkgdShape" presStyleLbl="node1" presStyleIdx="1" presStyleCnt="4"/>
      <dgm:spPr/>
      <dgm:t>
        <a:bodyPr/>
        <a:lstStyle/>
        <a:p>
          <a:endParaRPr lang="es-MX"/>
        </a:p>
      </dgm:t>
    </dgm:pt>
    <dgm:pt modelId="{6153CE85-D36E-497E-A117-17D382DE5AFC}" type="pres">
      <dgm:prSet presAssocID="{504A88B3-D4F1-4620-AFDC-4ADCA3D1B27A}" presName="nodeTx" presStyleLbl="node1" presStyleIdx="1" presStyleCnt="4">
        <dgm:presLayoutVars>
          <dgm:bulletEnabled val="1"/>
        </dgm:presLayoutVars>
      </dgm:prSet>
      <dgm:spPr/>
      <dgm:t>
        <a:bodyPr/>
        <a:lstStyle/>
        <a:p>
          <a:endParaRPr lang="es-MX"/>
        </a:p>
      </dgm:t>
    </dgm:pt>
    <dgm:pt modelId="{4335A0A9-8105-401C-957A-9C3EF2E33333}" type="pres">
      <dgm:prSet presAssocID="{504A88B3-D4F1-4620-AFDC-4ADCA3D1B27A}" presName="invisiNode" presStyleLbl="node1" presStyleIdx="1" presStyleCnt="4"/>
      <dgm:spPr/>
    </dgm:pt>
    <dgm:pt modelId="{4776AAF4-A348-407F-9888-5991CC1D910D}" type="pres">
      <dgm:prSet presAssocID="{504A88B3-D4F1-4620-AFDC-4ADCA3D1B27A}" presName="imagNode" presStyleLbl="fgImgPlace1" presStyleIdx="1" presStyleCnt="4" custLinFactNeighborX="-5045" custLinFactNeighborY="-890"/>
      <dgm:spPr>
        <a:blipFill rotWithShape="1">
          <a:blip xmlns:r="http://schemas.openxmlformats.org/officeDocument/2006/relationships" r:embed="rId2"/>
          <a:stretch>
            <a:fillRect/>
          </a:stretch>
        </a:blipFill>
      </dgm:spPr>
    </dgm:pt>
    <dgm:pt modelId="{F4062CC2-3A8C-4DEC-969C-ED167DE36857}" type="pres">
      <dgm:prSet presAssocID="{95AE4EC4-5F87-4322-BC95-57E4A01CD97C}" presName="sibTrans" presStyleLbl="sibTrans2D1" presStyleIdx="0" presStyleCnt="0"/>
      <dgm:spPr/>
      <dgm:t>
        <a:bodyPr/>
        <a:lstStyle/>
        <a:p>
          <a:endParaRPr lang="es-MX"/>
        </a:p>
      </dgm:t>
    </dgm:pt>
    <dgm:pt modelId="{A46401F4-701F-4E4A-9D3C-447A3ADC7806}" type="pres">
      <dgm:prSet presAssocID="{8FFFFD27-B893-4A64-A471-2B597313F5C1}" presName="compNode" presStyleCnt="0"/>
      <dgm:spPr/>
    </dgm:pt>
    <dgm:pt modelId="{D0CC0D6F-30DD-4F81-A61B-4222AAEFAE3B}" type="pres">
      <dgm:prSet presAssocID="{8FFFFD27-B893-4A64-A471-2B597313F5C1}" presName="bkgdShape" presStyleLbl="node1" presStyleIdx="2" presStyleCnt="4"/>
      <dgm:spPr/>
      <dgm:t>
        <a:bodyPr/>
        <a:lstStyle/>
        <a:p>
          <a:endParaRPr lang="es-MX"/>
        </a:p>
      </dgm:t>
    </dgm:pt>
    <dgm:pt modelId="{C28E116B-4A47-46CE-819D-7590DA272D75}" type="pres">
      <dgm:prSet presAssocID="{8FFFFD27-B893-4A64-A471-2B597313F5C1}" presName="nodeTx" presStyleLbl="node1" presStyleIdx="2" presStyleCnt="4">
        <dgm:presLayoutVars>
          <dgm:bulletEnabled val="1"/>
        </dgm:presLayoutVars>
      </dgm:prSet>
      <dgm:spPr/>
      <dgm:t>
        <a:bodyPr/>
        <a:lstStyle/>
        <a:p>
          <a:endParaRPr lang="es-MX"/>
        </a:p>
      </dgm:t>
    </dgm:pt>
    <dgm:pt modelId="{1E635EE7-DE90-4451-A235-8BDCB3F1D942}" type="pres">
      <dgm:prSet presAssocID="{8FFFFD27-B893-4A64-A471-2B597313F5C1}" presName="invisiNode" presStyleLbl="node1" presStyleIdx="2" presStyleCnt="4"/>
      <dgm:spPr/>
    </dgm:pt>
    <dgm:pt modelId="{6E63EA0C-C35C-4911-A3BF-A9CF5E3A05A4}" type="pres">
      <dgm:prSet presAssocID="{8FFFFD27-B893-4A64-A471-2B597313F5C1}" presName="imagNode" presStyleLbl="fgImgPlace1" presStyleIdx="2" presStyleCnt="4"/>
      <dgm:spPr>
        <a:blipFill rotWithShape="1">
          <a:blip xmlns:r="http://schemas.openxmlformats.org/officeDocument/2006/relationships" r:embed="rId3"/>
          <a:stretch>
            <a:fillRect/>
          </a:stretch>
        </a:blipFill>
      </dgm:spPr>
    </dgm:pt>
    <dgm:pt modelId="{6C314199-ABD7-42FC-9CAF-CC47A65CCAF0}" type="pres">
      <dgm:prSet presAssocID="{56217AC6-3A9A-4D86-B2DD-813A690F931F}" presName="sibTrans" presStyleLbl="sibTrans2D1" presStyleIdx="0" presStyleCnt="0"/>
      <dgm:spPr/>
      <dgm:t>
        <a:bodyPr/>
        <a:lstStyle/>
        <a:p>
          <a:endParaRPr lang="es-MX"/>
        </a:p>
      </dgm:t>
    </dgm:pt>
    <dgm:pt modelId="{DE36E40A-B861-4B4F-ACB3-27527F394858}" type="pres">
      <dgm:prSet presAssocID="{4542F934-1B2D-4584-97C2-E04A6B9C1082}" presName="compNode" presStyleCnt="0"/>
      <dgm:spPr/>
    </dgm:pt>
    <dgm:pt modelId="{6F12BC03-7260-400C-BF92-BBF77046F5EA}" type="pres">
      <dgm:prSet presAssocID="{4542F934-1B2D-4584-97C2-E04A6B9C1082}" presName="bkgdShape" presStyleLbl="node1" presStyleIdx="3" presStyleCnt="4" custLinFactNeighborX="-2997" custLinFactNeighborY="388"/>
      <dgm:spPr/>
      <dgm:t>
        <a:bodyPr/>
        <a:lstStyle/>
        <a:p>
          <a:endParaRPr lang="es-MX"/>
        </a:p>
      </dgm:t>
    </dgm:pt>
    <dgm:pt modelId="{5608A1CE-3186-4AF5-AA00-FA2274ED70B7}" type="pres">
      <dgm:prSet presAssocID="{4542F934-1B2D-4584-97C2-E04A6B9C1082}" presName="nodeTx" presStyleLbl="node1" presStyleIdx="3" presStyleCnt="4">
        <dgm:presLayoutVars>
          <dgm:bulletEnabled val="1"/>
        </dgm:presLayoutVars>
      </dgm:prSet>
      <dgm:spPr/>
      <dgm:t>
        <a:bodyPr/>
        <a:lstStyle/>
        <a:p>
          <a:endParaRPr lang="es-MX"/>
        </a:p>
      </dgm:t>
    </dgm:pt>
    <dgm:pt modelId="{11688B0D-DB0B-4250-B8CF-D770FC1D7E6E}" type="pres">
      <dgm:prSet presAssocID="{4542F934-1B2D-4584-97C2-E04A6B9C1082}" presName="invisiNode" presStyleLbl="node1" presStyleIdx="3" presStyleCnt="4"/>
      <dgm:spPr/>
    </dgm:pt>
    <dgm:pt modelId="{27D16CC9-9F21-4147-A114-603272B26758}" type="pres">
      <dgm:prSet presAssocID="{4542F934-1B2D-4584-97C2-E04A6B9C1082}" presName="imagNode" presStyleLbl="fgImgPlace1" presStyleIdx="3" presStyleCnt="4"/>
      <dgm:spPr>
        <a:blipFill rotWithShape="1">
          <a:blip xmlns:r="http://schemas.openxmlformats.org/officeDocument/2006/relationships" r:embed="rId4"/>
          <a:stretch>
            <a:fillRect/>
          </a:stretch>
        </a:blipFill>
      </dgm:spPr>
    </dgm:pt>
  </dgm:ptLst>
  <dgm:cxnLst>
    <dgm:cxn modelId="{DE686EA1-82F6-4F0B-B6CE-A6E595304E3E}" srcId="{3F921252-8F1E-437F-A949-385244CB198D}" destId="{8FFFFD27-B893-4A64-A471-2B597313F5C1}" srcOrd="2" destOrd="0" parTransId="{C0230764-4D94-4956-BB82-4228A091FA8A}" sibTransId="{56217AC6-3A9A-4D86-B2DD-813A690F931F}"/>
    <dgm:cxn modelId="{19172D73-5712-4E52-8075-FDC5B2C6FFA7}" type="presOf" srcId="{56217AC6-3A9A-4D86-B2DD-813A690F931F}" destId="{6C314199-ABD7-42FC-9CAF-CC47A65CCAF0}" srcOrd="0" destOrd="0" presId="urn:microsoft.com/office/officeart/2005/8/layout/hList7"/>
    <dgm:cxn modelId="{CD66964B-15C8-4161-8090-5F23B9258A3F}" srcId="{3F921252-8F1E-437F-A949-385244CB198D}" destId="{4542F934-1B2D-4584-97C2-E04A6B9C1082}" srcOrd="3" destOrd="0" parTransId="{8A9A7E22-9397-40CE-9BF9-B12E4E9A8615}" sibTransId="{EC3F68B8-6CF9-4C5C-8505-BF6E6F5CF96F}"/>
    <dgm:cxn modelId="{306221EC-9C31-4B40-BD26-F2A0C994E834}" type="presOf" srcId="{EAE94FD1-6A66-42E2-AF97-2D29F1CC931D}" destId="{71B0A3DE-9C1D-46B4-B8D5-B1DA9FAF91E1}" srcOrd="1" destOrd="0" presId="urn:microsoft.com/office/officeart/2005/8/layout/hList7"/>
    <dgm:cxn modelId="{4A64E35D-301D-4224-B4C0-D9FFDA8E1EB7}" type="presOf" srcId="{95AE4EC4-5F87-4322-BC95-57E4A01CD97C}" destId="{F4062CC2-3A8C-4DEC-969C-ED167DE36857}" srcOrd="0" destOrd="0" presId="urn:microsoft.com/office/officeart/2005/8/layout/hList7"/>
    <dgm:cxn modelId="{C7088344-A061-494F-8E14-887B44B0FE04}" type="presOf" srcId="{8FFFFD27-B893-4A64-A471-2B597313F5C1}" destId="{C28E116B-4A47-46CE-819D-7590DA272D75}" srcOrd="1" destOrd="0" presId="urn:microsoft.com/office/officeart/2005/8/layout/hList7"/>
    <dgm:cxn modelId="{A9CFC749-B062-4043-B615-9B1B1C9162F7}" type="presOf" srcId="{4542F934-1B2D-4584-97C2-E04A6B9C1082}" destId="{6F12BC03-7260-400C-BF92-BBF77046F5EA}" srcOrd="0" destOrd="0" presId="urn:microsoft.com/office/officeart/2005/8/layout/hList7"/>
    <dgm:cxn modelId="{18274916-8C90-4A76-95E4-561BB0ECE685}" srcId="{3F921252-8F1E-437F-A949-385244CB198D}" destId="{504A88B3-D4F1-4620-AFDC-4ADCA3D1B27A}" srcOrd="1" destOrd="0" parTransId="{EB49C41F-F748-4F18-AAC6-252218DA27C3}" sibTransId="{95AE4EC4-5F87-4322-BC95-57E4A01CD97C}"/>
    <dgm:cxn modelId="{5D0065E8-986C-40C9-99AA-E03BFA7DEE0A}" type="presOf" srcId="{504A88B3-D4F1-4620-AFDC-4ADCA3D1B27A}" destId="{6153CE85-D36E-497E-A117-17D382DE5AFC}" srcOrd="1" destOrd="0" presId="urn:microsoft.com/office/officeart/2005/8/layout/hList7"/>
    <dgm:cxn modelId="{73E12317-8670-4FED-B81B-FF3D9986A4A9}" type="presOf" srcId="{8FFFFD27-B893-4A64-A471-2B597313F5C1}" destId="{D0CC0D6F-30DD-4F81-A61B-4222AAEFAE3B}" srcOrd="0" destOrd="0" presId="urn:microsoft.com/office/officeart/2005/8/layout/hList7"/>
    <dgm:cxn modelId="{1B9BB00B-172A-41DA-B396-007A7C3A6729}" type="presOf" srcId="{4542F934-1B2D-4584-97C2-E04A6B9C1082}" destId="{5608A1CE-3186-4AF5-AA00-FA2274ED70B7}" srcOrd="1" destOrd="0" presId="urn:microsoft.com/office/officeart/2005/8/layout/hList7"/>
    <dgm:cxn modelId="{F9D59600-F788-4E95-AE33-FC8B570536D6}" type="presOf" srcId="{9216B39A-6952-43D2-A473-564874D5D4E2}" destId="{5AFB177B-E6C7-406A-A803-BF4FC1860FC0}" srcOrd="0" destOrd="0" presId="urn:microsoft.com/office/officeart/2005/8/layout/hList7"/>
    <dgm:cxn modelId="{DF05B3D7-6E6E-4AD0-96B0-A49AFFB85AF4}" type="presOf" srcId="{504A88B3-D4F1-4620-AFDC-4ADCA3D1B27A}" destId="{7C953050-7B1F-4AAE-8801-8B23F73891E0}" srcOrd="0" destOrd="0" presId="urn:microsoft.com/office/officeart/2005/8/layout/hList7"/>
    <dgm:cxn modelId="{8600E912-5DE1-4ED0-A002-5B8661D3F72F}" type="presOf" srcId="{3F921252-8F1E-437F-A949-385244CB198D}" destId="{3991F33D-1FB5-42CA-8188-F9C04F3D313F}" srcOrd="0" destOrd="0" presId="urn:microsoft.com/office/officeart/2005/8/layout/hList7"/>
    <dgm:cxn modelId="{2F1585CE-1335-48C1-B3D3-16808225E5C6}" srcId="{3F921252-8F1E-437F-A949-385244CB198D}" destId="{EAE94FD1-6A66-42E2-AF97-2D29F1CC931D}" srcOrd="0" destOrd="0" parTransId="{DE69C680-EE29-4CC0-ABDD-8799EFDFBE0E}" sibTransId="{9216B39A-6952-43D2-A473-564874D5D4E2}"/>
    <dgm:cxn modelId="{C0E4DC9E-D3B3-4D96-91B9-730987476A0E}" type="presOf" srcId="{EAE94FD1-6A66-42E2-AF97-2D29F1CC931D}" destId="{1F9AE190-9E14-4041-8BFB-36DB9F70FBB7}" srcOrd="0" destOrd="0" presId="urn:microsoft.com/office/officeart/2005/8/layout/hList7"/>
    <dgm:cxn modelId="{BF41E26B-EE54-4C2B-973D-4CBC8FBA24DC}" type="presParOf" srcId="{3991F33D-1FB5-42CA-8188-F9C04F3D313F}" destId="{2A20B884-AC20-41CD-8DA8-0167856B1A38}" srcOrd="0" destOrd="0" presId="urn:microsoft.com/office/officeart/2005/8/layout/hList7"/>
    <dgm:cxn modelId="{1D6BD26B-BCE7-4E79-84A9-E751E9BAE528}" type="presParOf" srcId="{3991F33D-1FB5-42CA-8188-F9C04F3D313F}" destId="{08BA4429-A751-4019-8DE3-18A067FDAE90}" srcOrd="1" destOrd="0" presId="urn:microsoft.com/office/officeart/2005/8/layout/hList7"/>
    <dgm:cxn modelId="{CACD773D-1AA8-445B-9258-5F965A9C2576}" type="presParOf" srcId="{08BA4429-A751-4019-8DE3-18A067FDAE90}" destId="{56B6CA29-9340-45F0-B972-FA2F9A3FE919}" srcOrd="0" destOrd="0" presId="urn:microsoft.com/office/officeart/2005/8/layout/hList7"/>
    <dgm:cxn modelId="{1EA28B66-DCCC-484C-96F6-D51C42D5374C}" type="presParOf" srcId="{56B6CA29-9340-45F0-B972-FA2F9A3FE919}" destId="{1F9AE190-9E14-4041-8BFB-36DB9F70FBB7}" srcOrd="0" destOrd="0" presId="urn:microsoft.com/office/officeart/2005/8/layout/hList7"/>
    <dgm:cxn modelId="{3FC3AB23-8732-4F4A-AF2C-6B197036DB7B}" type="presParOf" srcId="{56B6CA29-9340-45F0-B972-FA2F9A3FE919}" destId="{71B0A3DE-9C1D-46B4-B8D5-B1DA9FAF91E1}" srcOrd="1" destOrd="0" presId="urn:microsoft.com/office/officeart/2005/8/layout/hList7"/>
    <dgm:cxn modelId="{7D4BC188-9C36-400B-810B-ADEAA0ED3C7D}" type="presParOf" srcId="{56B6CA29-9340-45F0-B972-FA2F9A3FE919}" destId="{70A61BF0-B74C-43C3-AFA4-ADB969F08C8D}" srcOrd="2" destOrd="0" presId="urn:microsoft.com/office/officeart/2005/8/layout/hList7"/>
    <dgm:cxn modelId="{C17F88C6-7941-4BB5-B4AB-EA41CE4DAEE3}" type="presParOf" srcId="{56B6CA29-9340-45F0-B972-FA2F9A3FE919}" destId="{0C052D2C-FB9D-4C65-99AE-9A6BE638DC8F}" srcOrd="3" destOrd="0" presId="urn:microsoft.com/office/officeart/2005/8/layout/hList7"/>
    <dgm:cxn modelId="{908C3F0A-3CB6-4230-B0FD-2EDA09FA6BC2}" type="presParOf" srcId="{08BA4429-A751-4019-8DE3-18A067FDAE90}" destId="{5AFB177B-E6C7-406A-A803-BF4FC1860FC0}" srcOrd="1" destOrd="0" presId="urn:microsoft.com/office/officeart/2005/8/layout/hList7"/>
    <dgm:cxn modelId="{689991FA-C9EF-461D-9DD1-BF59EE8B9958}" type="presParOf" srcId="{08BA4429-A751-4019-8DE3-18A067FDAE90}" destId="{05A1B606-C4CA-414A-933E-0D4B2F03F0AB}" srcOrd="2" destOrd="0" presId="urn:microsoft.com/office/officeart/2005/8/layout/hList7"/>
    <dgm:cxn modelId="{8770EE3A-C97F-4059-A98A-61EE054A2903}" type="presParOf" srcId="{05A1B606-C4CA-414A-933E-0D4B2F03F0AB}" destId="{7C953050-7B1F-4AAE-8801-8B23F73891E0}" srcOrd="0" destOrd="0" presId="urn:microsoft.com/office/officeart/2005/8/layout/hList7"/>
    <dgm:cxn modelId="{023610D5-47A2-49CA-AB1C-04616908A0ED}" type="presParOf" srcId="{05A1B606-C4CA-414A-933E-0D4B2F03F0AB}" destId="{6153CE85-D36E-497E-A117-17D382DE5AFC}" srcOrd="1" destOrd="0" presId="urn:microsoft.com/office/officeart/2005/8/layout/hList7"/>
    <dgm:cxn modelId="{FF42CDB8-B6B4-4D9C-86CC-CF0CE83E31ED}" type="presParOf" srcId="{05A1B606-C4CA-414A-933E-0D4B2F03F0AB}" destId="{4335A0A9-8105-401C-957A-9C3EF2E33333}" srcOrd="2" destOrd="0" presId="urn:microsoft.com/office/officeart/2005/8/layout/hList7"/>
    <dgm:cxn modelId="{7B8C5A7F-31EA-46AB-9C6E-A677FB46AE82}" type="presParOf" srcId="{05A1B606-C4CA-414A-933E-0D4B2F03F0AB}" destId="{4776AAF4-A348-407F-9888-5991CC1D910D}" srcOrd="3" destOrd="0" presId="urn:microsoft.com/office/officeart/2005/8/layout/hList7"/>
    <dgm:cxn modelId="{DD5C9DED-34E7-42D4-A7B1-34D3CBECF1EF}" type="presParOf" srcId="{08BA4429-A751-4019-8DE3-18A067FDAE90}" destId="{F4062CC2-3A8C-4DEC-969C-ED167DE36857}" srcOrd="3" destOrd="0" presId="urn:microsoft.com/office/officeart/2005/8/layout/hList7"/>
    <dgm:cxn modelId="{1E363353-EA6F-4F5F-97FF-189B9FB30673}" type="presParOf" srcId="{08BA4429-A751-4019-8DE3-18A067FDAE90}" destId="{A46401F4-701F-4E4A-9D3C-447A3ADC7806}" srcOrd="4" destOrd="0" presId="urn:microsoft.com/office/officeart/2005/8/layout/hList7"/>
    <dgm:cxn modelId="{677EA3ED-42FF-47DF-A9A2-F4DC849AC81F}" type="presParOf" srcId="{A46401F4-701F-4E4A-9D3C-447A3ADC7806}" destId="{D0CC0D6F-30DD-4F81-A61B-4222AAEFAE3B}" srcOrd="0" destOrd="0" presId="urn:microsoft.com/office/officeart/2005/8/layout/hList7"/>
    <dgm:cxn modelId="{AE90ECC2-3D46-4FE3-B0CE-3DFD63264253}" type="presParOf" srcId="{A46401F4-701F-4E4A-9D3C-447A3ADC7806}" destId="{C28E116B-4A47-46CE-819D-7590DA272D75}" srcOrd="1" destOrd="0" presId="urn:microsoft.com/office/officeart/2005/8/layout/hList7"/>
    <dgm:cxn modelId="{B99223D2-470F-4ECF-8702-DD48EBEFAC8F}" type="presParOf" srcId="{A46401F4-701F-4E4A-9D3C-447A3ADC7806}" destId="{1E635EE7-DE90-4451-A235-8BDCB3F1D942}" srcOrd="2" destOrd="0" presId="urn:microsoft.com/office/officeart/2005/8/layout/hList7"/>
    <dgm:cxn modelId="{1236616F-F514-424A-BF08-65659E9D0F1E}" type="presParOf" srcId="{A46401F4-701F-4E4A-9D3C-447A3ADC7806}" destId="{6E63EA0C-C35C-4911-A3BF-A9CF5E3A05A4}" srcOrd="3" destOrd="0" presId="urn:microsoft.com/office/officeart/2005/8/layout/hList7"/>
    <dgm:cxn modelId="{FD2FECE3-D06D-4678-BD7C-77CA7ACA0ACC}" type="presParOf" srcId="{08BA4429-A751-4019-8DE3-18A067FDAE90}" destId="{6C314199-ABD7-42FC-9CAF-CC47A65CCAF0}" srcOrd="5" destOrd="0" presId="urn:microsoft.com/office/officeart/2005/8/layout/hList7"/>
    <dgm:cxn modelId="{38E9BE24-958B-4A08-9110-E001381177F7}" type="presParOf" srcId="{08BA4429-A751-4019-8DE3-18A067FDAE90}" destId="{DE36E40A-B861-4B4F-ACB3-27527F394858}" srcOrd="6" destOrd="0" presId="urn:microsoft.com/office/officeart/2005/8/layout/hList7"/>
    <dgm:cxn modelId="{BF6258AE-AC64-451D-8988-5F1742CB5F82}" type="presParOf" srcId="{DE36E40A-B861-4B4F-ACB3-27527F394858}" destId="{6F12BC03-7260-400C-BF92-BBF77046F5EA}" srcOrd="0" destOrd="0" presId="urn:microsoft.com/office/officeart/2005/8/layout/hList7"/>
    <dgm:cxn modelId="{5A830FDE-A673-4C87-86BB-D9513000DC8C}" type="presParOf" srcId="{DE36E40A-B861-4B4F-ACB3-27527F394858}" destId="{5608A1CE-3186-4AF5-AA00-FA2274ED70B7}" srcOrd="1" destOrd="0" presId="urn:microsoft.com/office/officeart/2005/8/layout/hList7"/>
    <dgm:cxn modelId="{D6E7C43F-28CB-4B53-BA15-DC0FB80579E9}" type="presParOf" srcId="{DE36E40A-B861-4B4F-ACB3-27527F394858}" destId="{11688B0D-DB0B-4250-B8CF-D770FC1D7E6E}" srcOrd="2" destOrd="0" presId="urn:microsoft.com/office/officeart/2005/8/layout/hList7"/>
    <dgm:cxn modelId="{C2B18CD4-AFBD-4599-A1CC-B37A81F08F56}" type="presParOf" srcId="{DE36E40A-B861-4B4F-ACB3-27527F394858}" destId="{27D16CC9-9F21-4147-A114-603272B2675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94447-32D4-4FC8-8ED2-ED9A8A525D15}">
      <dsp:nvSpPr>
        <dsp:cNvPr id="0" name=""/>
        <dsp:cNvSpPr/>
      </dsp:nvSpPr>
      <dsp:spPr>
        <a:xfrm>
          <a:off x="759408" y="194654"/>
          <a:ext cx="2515539" cy="2515539"/>
        </a:xfrm>
        <a:prstGeom prst="pie">
          <a:avLst>
            <a:gd name="adj1" fmla="val 16200000"/>
            <a:gd name="adj2" fmla="val 1800000"/>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Paciente</a:t>
          </a:r>
          <a:endParaRPr lang="es-MX" sz="1400" kern="1200" dirty="0"/>
        </a:p>
      </dsp:txBody>
      <dsp:txXfrm>
        <a:off x="2085157" y="727709"/>
        <a:ext cx="898407" cy="748672"/>
      </dsp:txXfrm>
    </dsp:sp>
    <dsp:sp modelId="{5A680990-4A24-479F-8A2A-77016E8F4EA9}">
      <dsp:nvSpPr>
        <dsp:cNvPr id="0" name=""/>
        <dsp:cNvSpPr/>
      </dsp:nvSpPr>
      <dsp:spPr>
        <a:xfrm>
          <a:off x="707600" y="284495"/>
          <a:ext cx="2515539" cy="2515539"/>
        </a:xfrm>
        <a:prstGeom prst="pie">
          <a:avLst>
            <a:gd name="adj1" fmla="val 1800000"/>
            <a:gd name="adj2" fmla="val 9000000"/>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Familia</a:t>
          </a:r>
          <a:endParaRPr lang="es-MX" sz="1400" kern="1200" dirty="0"/>
        </a:p>
      </dsp:txBody>
      <dsp:txXfrm>
        <a:off x="1306538" y="1916601"/>
        <a:ext cx="1347610" cy="658831"/>
      </dsp:txXfrm>
    </dsp:sp>
    <dsp:sp modelId="{D776C843-2772-48ED-B1D2-23EFBA4CED1C}">
      <dsp:nvSpPr>
        <dsp:cNvPr id="0" name=""/>
        <dsp:cNvSpPr/>
      </dsp:nvSpPr>
      <dsp:spPr>
        <a:xfrm>
          <a:off x="655792" y="194654"/>
          <a:ext cx="2515539" cy="2515539"/>
        </a:xfrm>
        <a:prstGeom prst="pie">
          <a:avLst>
            <a:gd name="adj1" fmla="val 9000000"/>
            <a:gd name="adj2" fmla="val 16200000"/>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Comunidad</a:t>
          </a:r>
          <a:endParaRPr lang="es-MX" sz="1400" kern="1200" dirty="0"/>
        </a:p>
      </dsp:txBody>
      <dsp:txXfrm>
        <a:off x="947175" y="727709"/>
        <a:ext cx="898407" cy="748672"/>
      </dsp:txXfrm>
    </dsp:sp>
    <dsp:sp modelId="{F8EA3826-0EF3-4AC6-8999-B542E61133F5}">
      <dsp:nvSpPr>
        <dsp:cNvPr id="0" name=""/>
        <dsp:cNvSpPr/>
      </dsp:nvSpPr>
      <dsp:spPr>
        <a:xfrm>
          <a:off x="603892" y="38930"/>
          <a:ext cx="2826987" cy="2826987"/>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A29C32-15CE-4AEC-842B-32B9AEF7D69A}">
      <dsp:nvSpPr>
        <dsp:cNvPr id="0" name=""/>
        <dsp:cNvSpPr/>
      </dsp:nvSpPr>
      <dsp:spPr>
        <a:xfrm>
          <a:off x="551876" y="186961"/>
          <a:ext cx="2826987" cy="2826987"/>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40DA1C-CD5C-4FAE-A2F3-426CECA9EA1F}">
      <dsp:nvSpPr>
        <dsp:cNvPr id="0" name=""/>
        <dsp:cNvSpPr/>
      </dsp:nvSpPr>
      <dsp:spPr>
        <a:xfrm>
          <a:off x="499860" y="38930"/>
          <a:ext cx="2826987" cy="2826987"/>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AFC3F-423C-434C-BFB6-34A2A99DA4B1}">
      <dsp:nvSpPr>
        <dsp:cNvPr id="0" name=""/>
        <dsp:cNvSpPr/>
      </dsp:nvSpPr>
      <dsp:spPr>
        <a:xfrm>
          <a:off x="4121606" y="2841752"/>
          <a:ext cx="3620898" cy="287175"/>
        </a:xfrm>
        <a:custGeom>
          <a:avLst/>
          <a:gdLst/>
          <a:ahLst/>
          <a:cxnLst/>
          <a:rect l="0" t="0" r="0" b="0"/>
          <a:pathLst>
            <a:path>
              <a:moveTo>
                <a:pt x="0" y="0"/>
              </a:moveTo>
              <a:lnTo>
                <a:pt x="0" y="195701"/>
              </a:lnTo>
              <a:lnTo>
                <a:pt x="3620898" y="195701"/>
              </a:lnTo>
              <a:lnTo>
                <a:pt x="3620898"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9FA5B78-25FF-4F67-A97E-D35464D6D195}">
      <dsp:nvSpPr>
        <dsp:cNvPr id="0" name=""/>
        <dsp:cNvSpPr/>
      </dsp:nvSpPr>
      <dsp:spPr>
        <a:xfrm>
          <a:off x="4121606" y="2841752"/>
          <a:ext cx="2414047" cy="287175"/>
        </a:xfrm>
        <a:custGeom>
          <a:avLst/>
          <a:gdLst/>
          <a:ahLst/>
          <a:cxnLst/>
          <a:rect l="0" t="0" r="0" b="0"/>
          <a:pathLst>
            <a:path>
              <a:moveTo>
                <a:pt x="0" y="0"/>
              </a:moveTo>
              <a:lnTo>
                <a:pt x="0" y="195701"/>
              </a:lnTo>
              <a:lnTo>
                <a:pt x="2414047" y="195701"/>
              </a:lnTo>
              <a:lnTo>
                <a:pt x="2414047"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D548CF-1F77-4286-800F-75F990B6783C}">
      <dsp:nvSpPr>
        <dsp:cNvPr id="0" name=""/>
        <dsp:cNvSpPr/>
      </dsp:nvSpPr>
      <dsp:spPr>
        <a:xfrm>
          <a:off x="4121606" y="2841752"/>
          <a:ext cx="1207196" cy="287175"/>
        </a:xfrm>
        <a:custGeom>
          <a:avLst/>
          <a:gdLst/>
          <a:ahLst/>
          <a:cxnLst/>
          <a:rect l="0" t="0" r="0" b="0"/>
          <a:pathLst>
            <a:path>
              <a:moveTo>
                <a:pt x="0" y="0"/>
              </a:moveTo>
              <a:lnTo>
                <a:pt x="0" y="195701"/>
              </a:lnTo>
              <a:lnTo>
                <a:pt x="1207196" y="195701"/>
              </a:lnTo>
              <a:lnTo>
                <a:pt x="1207196"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9C971C6-4589-4709-A5FD-F98717E63C02}">
      <dsp:nvSpPr>
        <dsp:cNvPr id="0" name=""/>
        <dsp:cNvSpPr/>
      </dsp:nvSpPr>
      <dsp:spPr>
        <a:xfrm>
          <a:off x="4075886" y="2841752"/>
          <a:ext cx="91440" cy="287175"/>
        </a:xfrm>
        <a:custGeom>
          <a:avLst/>
          <a:gdLst/>
          <a:ahLst/>
          <a:cxnLst/>
          <a:rect l="0" t="0" r="0" b="0"/>
          <a:pathLst>
            <a:path>
              <a:moveTo>
                <a:pt x="45720" y="0"/>
              </a:moveTo>
              <a:lnTo>
                <a:pt x="4572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329E81A-83F5-4F31-90B0-718B00549DA5}">
      <dsp:nvSpPr>
        <dsp:cNvPr id="0" name=""/>
        <dsp:cNvSpPr/>
      </dsp:nvSpPr>
      <dsp:spPr>
        <a:xfrm>
          <a:off x="2914409" y="2841752"/>
          <a:ext cx="1207196" cy="287175"/>
        </a:xfrm>
        <a:custGeom>
          <a:avLst/>
          <a:gdLst/>
          <a:ahLst/>
          <a:cxnLst/>
          <a:rect l="0" t="0" r="0" b="0"/>
          <a:pathLst>
            <a:path>
              <a:moveTo>
                <a:pt x="1207196" y="0"/>
              </a:moveTo>
              <a:lnTo>
                <a:pt x="1207196"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C435DC6-09D0-4C1E-A21B-32755CBE63BA}">
      <dsp:nvSpPr>
        <dsp:cNvPr id="0" name=""/>
        <dsp:cNvSpPr/>
      </dsp:nvSpPr>
      <dsp:spPr>
        <a:xfrm>
          <a:off x="1707558" y="2841752"/>
          <a:ext cx="2414047" cy="287175"/>
        </a:xfrm>
        <a:custGeom>
          <a:avLst/>
          <a:gdLst/>
          <a:ahLst/>
          <a:cxnLst/>
          <a:rect l="0" t="0" r="0" b="0"/>
          <a:pathLst>
            <a:path>
              <a:moveTo>
                <a:pt x="2414047" y="0"/>
              </a:moveTo>
              <a:lnTo>
                <a:pt x="2414047"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B2A15027-EC9D-45E9-9B53-B2ADB468546E}">
      <dsp:nvSpPr>
        <dsp:cNvPr id="0" name=""/>
        <dsp:cNvSpPr/>
      </dsp:nvSpPr>
      <dsp:spPr>
        <a:xfrm>
          <a:off x="500707" y="2841752"/>
          <a:ext cx="3620898" cy="287175"/>
        </a:xfrm>
        <a:custGeom>
          <a:avLst/>
          <a:gdLst/>
          <a:ahLst/>
          <a:cxnLst/>
          <a:rect l="0" t="0" r="0" b="0"/>
          <a:pathLst>
            <a:path>
              <a:moveTo>
                <a:pt x="3620898" y="0"/>
              </a:moveTo>
              <a:lnTo>
                <a:pt x="3620898" y="195701"/>
              </a:lnTo>
              <a:lnTo>
                <a:pt x="0" y="195701"/>
              </a:lnTo>
              <a:lnTo>
                <a:pt x="0" y="287175"/>
              </a:lnTo>
            </a:path>
          </a:pathLst>
        </a:custGeom>
        <a:noFill/>
        <a:ln w="25400" cap="flat" cmpd="sng" algn="ctr">
          <a:solidFill>
            <a:srgbClr val="4F81BD">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91FFB2B-B110-4A3F-A908-2FEDD67EABE7}">
      <dsp:nvSpPr>
        <dsp:cNvPr id="0" name=""/>
        <dsp:cNvSpPr/>
      </dsp:nvSpPr>
      <dsp:spPr>
        <a:xfrm>
          <a:off x="4075886" y="1927562"/>
          <a:ext cx="91440" cy="287175"/>
        </a:xfrm>
        <a:custGeom>
          <a:avLst/>
          <a:gdLst/>
          <a:ahLst/>
          <a:cxnLst/>
          <a:rect l="0" t="0" r="0" b="0"/>
          <a:pathLst>
            <a:path>
              <a:moveTo>
                <a:pt x="45720" y="0"/>
              </a:moveTo>
              <a:lnTo>
                <a:pt x="45720" y="287175"/>
              </a:lnTo>
            </a:path>
          </a:pathLst>
        </a:custGeom>
        <a:noFill/>
        <a:ln w="25400" cap="flat" cmpd="sng" algn="ctr">
          <a:solidFill>
            <a:srgbClr val="4F81BD">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B505A3F-B569-4255-8A74-B202C48A023D}">
      <dsp:nvSpPr>
        <dsp:cNvPr id="0" name=""/>
        <dsp:cNvSpPr/>
      </dsp:nvSpPr>
      <dsp:spPr>
        <a:xfrm>
          <a:off x="3189784" y="1300548"/>
          <a:ext cx="186364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103A1F-4365-4C65-98CC-112D6E690380}">
      <dsp:nvSpPr>
        <dsp:cNvPr id="0" name=""/>
        <dsp:cNvSpPr/>
      </dsp:nvSpPr>
      <dsp:spPr>
        <a:xfrm>
          <a:off x="3299498" y="1404776"/>
          <a:ext cx="186364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b="1" kern="1200" dirty="0" smtClean="0">
              <a:solidFill>
                <a:sysClr val="windowText" lastClr="000000">
                  <a:hueOff val="0"/>
                  <a:satOff val="0"/>
                  <a:lumOff val="0"/>
                  <a:alphaOff val="0"/>
                </a:sysClr>
              </a:solidFill>
              <a:latin typeface="Calibri"/>
              <a:ea typeface="+mn-ea"/>
              <a:cs typeface="+mn-cs"/>
            </a:rPr>
            <a:t>PRESIDENCIA DE LA REPÚBLICA</a:t>
          </a:r>
          <a:endParaRPr lang="es-MX" sz="1600" b="1" kern="1200" dirty="0">
            <a:solidFill>
              <a:sysClr val="windowText" lastClr="000000">
                <a:hueOff val="0"/>
                <a:satOff val="0"/>
                <a:lumOff val="0"/>
                <a:alphaOff val="0"/>
              </a:sysClr>
            </a:solidFill>
            <a:latin typeface="Calibri"/>
            <a:ea typeface="+mn-ea"/>
            <a:cs typeface="+mn-cs"/>
          </a:endParaRPr>
        </a:p>
      </dsp:txBody>
      <dsp:txXfrm>
        <a:off x="3317863" y="1423141"/>
        <a:ext cx="1826913" cy="590284"/>
      </dsp:txXfrm>
    </dsp:sp>
    <dsp:sp modelId="{48F6769B-CED0-4016-A97E-B06C82DAAFBF}">
      <dsp:nvSpPr>
        <dsp:cNvPr id="0" name=""/>
        <dsp:cNvSpPr/>
      </dsp:nvSpPr>
      <dsp:spPr>
        <a:xfrm>
          <a:off x="3091116" y="2214738"/>
          <a:ext cx="2060980"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15636-52DD-480A-BEB7-A2DD1BDA4457}">
      <dsp:nvSpPr>
        <dsp:cNvPr id="0" name=""/>
        <dsp:cNvSpPr/>
      </dsp:nvSpPr>
      <dsp:spPr>
        <a:xfrm>
          <a:off x="3200830" y="2318966"/>
          <a:ext cx="2060980"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rgbClr val="C0504D">
                  <a:lumMod val="75000"/>
                </a:srgbClr>
              </a:solidFill>
              <a:latin typeface="Calibri"/>
              <a:ea typeface="+mn-ea"/>
              <a:cs typeface="+mn-cs"/>
            </a:rPr>
            <a:t>CONSEJO DE SALUBRIDAD GENERAL</a:t>
          </a:r>
          <a:endParaRPr lang="es-MX" sz="1400" b="1" kern="1200" dirty="0">
            <a:solidFill>
              <a:srgbClr val="C0504D">
                <a:lumMod val="75000"/>
              </a:srgbClr>
            </a:solidFill>
            <a:latin typeface="Calibri"/>
            <a:ea typeface="+mn-ea"/>
            <a:cs typeface="+mn-cs"/>
          </a:endParaRPr>
        </a:p>
      </dsp:txBody>
      <dsp:txXfrm>
        <a:off x="3219195" y="2337331"/>
        <a:ext cx="2024250" cy="590284"/>
      </dsp:txXfrm>
    </dsp:sp>
    <dsp:sp modelId="{B367F749-B323-419E-B605-E05206957787}">
      <dsp:nvSpPr>
        <dsp:cNvPr id="0" name=""/>
        <dsp:cNvSpPr/>
      </dsp:nvSpPr>
      <dsp:spPr>
        <a:xfrm>
          <a:off x="6995"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669F1E-0218-4EE8-B99C-A9FD36A541FB}">
      <dsp:nvSpPr>
        <dsp:cNvPr id="0" name=""/>
        <dsp:cNvSpPr/>
      </dsp:nvSpPr>
      <dsp:spPr>
        <a:xfrm>
          <a:off x="116709"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400" b="1" kern="1200" dirty="0" smtClean="0">
            <a:solidFill>
              <a:sysClr val="windowText" lastClr="000000">
                <a:hueOff val="0"/>
                <a:satOff val="0"/>
                <a:lumOff val="0"/>
                <a:alphaOff val="0"/>
              </a:sysClr>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400" b="1" kern="1200" dirty="0" smtClean="0">
              <a:solidFill>
                <a:sysClr val="windowText" lastClr="000000">
                  <a:hueOff val="0"/>
                  <a:satOff val="0"/>
                  <a:lumOff val="0"/>
                  <a:alphaOff val="0"/>
                </a:sysClr>
              </a:solidFill>
              <a:latin typeface="Calibri"/>
              <a:ea typeface="+mn-ea"/>
              <a:cs typeface="+mn-cs"/>
            </a:rPr>
            <a:t>RECTORIA UNAM</a:t>
          </a:r>
        </a:p>
        <a:p>
          <a:pPr lvl="0" algn="ctr">
            <a:spcBef>
              <a:spcPct val="0"/>
            </a:spcBef>
          </a:pPr>
          <a:endParaRPr lang="es-MX" sz="1400" b="1" kern="1200" baseline="0" dirty="0">
            <a:solidFill>
              <a:sysClr val="windowText" lastClr="000000">
                <a:hueOff val="0"/>
                <a:satOff val="0"/>
                <a:lumOff val="0"/>
                <a:alphaOff val="0"/>
              </a:sysClr>
            </a:solidFill>
            <a:latin typeface="Calibri"/>
            <a:ea typeface="+mn-ea"/>
            <a:cs typeface="+mn-cs"/>
          </a:endParaRPr>
        </a:p>
      </dsp:txBody>
      <dsp:txXfrm>
        <a:off x="135074" y="3251520"/>
        <a:ext cx="950693" cy="590284"/>
      </dsp:txXfrm>
    </dsp:sp>
    <dsp:sp modelId="{3CA34319-6FBC-4980-8C89-A597617E6313}">
      <dsp:nvSpPr>
        <dsp:cNvPr id="0" name=""/>
        <dsp:cNvSpPr/>
      </dsp:nvSpPr>
      <dsp:spPr>
        <a:xfrm>
          <a:off x="1213846"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FF0DB0-3450-4220-87C8-B9F10C8B0144}">
      <dsp:nvSpPr>
        <dsp:cNvPr id="0" name=""/>
        <dsp:cNvSpPr/>
      </dsp:nvSpPr>
      <dsp:spPr>
        <a:xfrm>
          <a:off x="1323560"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ISSSTE</a:t>
          </a:r>
        </a:p>
      </dsp:txBody>
      <dsp:txXfrm>
        <a:off x="1341925" y="3251520"/>
        <a:ext cx="950693" cy="590284"/>
      </dsp:txXfrm>
    </dsp:sp>
    <dsp:sp modelId="{8931423B-D543-4F3E-9000-4A7933E93BEF}">
      <dsp:nvSpPr>
        <dsp:cNvPr id="0" name=""/>
        <dsp:cNvSpPr/>
      </dsp:nvSpPr>
      <dsp:spPr>
        <a:xfrm>
          <a:off x="2420698"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98D51-9F18-454E-A94E-97E0973C627A}">
      <dsp:nvSpPr>
        <dsp:cNvPr id="0" name=""/>
        <dsp:cNvSpPr/>
      </dsp:nvSpPr>
      <dsp:spPr>
        <a:xfrm>
          <a:off x="2530411"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MX" sz="1400" b="1" kern="1200" baseline="0" dirty="0" smtClean="0">
            <a:solidFill>
              <a:sysClr val="windowText" lastClr="000000">
                <a:hueOff val="0"/>
                <a:satOff val="0"/>
                <a:lumOff val="0"/>
                <a:alphaOff val="0"/>
              </a:sysClr>
            </a:solidFill>
            <a:latin typeface="Calibri"/>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es-MX" sz="1200" b="1" kern="1200" baseline="0" dirty="0" smtClean="0">
              <a:solidFill>
                <a:sysClr val="windowText" lastClr="000000">
                  <a:hueOff val="0"/>
                  <a:satOff val="0"/>
                  <a:lumOff val="0"/>
                  <a:alphaOff val="0"/>
                </a:sysClr>
              </a:solidFill>
              <a:latin typeface="Calibri"/>
              <a:ea typeface="+mn-ea"/>
              <a:cs typeface="+mn-cs"/>
            </a:rPr>
            <a:t>6 SECRETARIAS DE ESTADO</a:t>
          </a:r>
        </a:p>
        <a:p>
          <a:pPr lvl="0" algn="ctr" defTabSz="622300">
            <a:lnSpc>
              <a:spcPct val="90000"/>
            </a:lnSpc>
            <a:spcBef>
              <a:spcPct val="0"/>
            </a:spcBef>
            <a:spcAft>
              <a:spcPct val="35000"/>
            </a:spcAft>
          </a:pPr>
          <a:endParaRPr lang="es-MX" sz="1400" b="1" kern="1200" dirty="0" smtClean="0">
            <a:solidFill>
              <a:sysClr val="windowText" lastClr="000000">
                <a:hueOff val="0"/>
                <a:satOff val="0"/>
                <a:lumOff val="0"/>
                <a:alphaOff val="0"/>
              </a:sysClr>
            </a:solidFill>
            <a:latin typeface="Calibri"/>
            <a:ea typeface="+mn-ea"/>
            <a:cs typeface="+mn-cs"/>
          </a:endParaRPr>
        </a:p>
      </dsp:txBody>
      <dsp:txXfrm>
        <a:off x="2548776" y="3251520"/>
        <a:ext cx="950693" cy="590284"/>
      </dsp:txXfrm>
    </dsp:sp>
    <dsp:sp modelId="{42BC516D-CEB0-42F5-9B94-C991CA6FC445}">
      <dsp:nvSpPr>
        <dsp:cNvPr id="0" name=""/>
        <dsp:cNvSpPr/>
      </dsp:nvSpPr>
      <dsp:spPr>
        <a:xfrm>
          <a:off x="3627549" y="3128927"/>
          <a:ext cx="988114" cy="650871"/>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4EC4FD-FF08-49BE-AB15-317DC517A880}">
      <dsp:nvSpPr>
        <dsp:cNvPr id="0" name=""/>
        <dsp:cNvSpPr/>
      </dsp:nvSpPr>
      <dsp:spPr>
        <a:xfrm>
          <a:off x="3737262" y="3233155"/>
          <a:ext cx="988114" cy="650871"/>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MX" sz="1200" b="1" kern="1200" dirty="0" smtClean="0">
              <a:solidFill>
                <a:sysClr val="windowText" lastClr="000000">
                  <a:hueOff val="0"/>
                  <a:satOff val="0"/>
                  <a:lumOff val="0"/>
                  <a:alphaOff val="0"/>
                </a:sysClr>
              </a:solidFill>
              <a:latin typeface="Calibri"/>
              <a:ea typeface="+mn-ea"/>
              <a:cs typeface="+mn-cs"/>
            </a:rPr>
            <a:t>SECRETARIA DE SALUD</a:t>
          </a:r>
        </a:p>
      </dsp:txBody>
      <dsp:txXfrm>
        <a:off x="3756325" y="3252218"/>
        <a:ext cx="949988" cy="612745"/>
      </dsp:txXfrm>
    </dsp:sp>
    <dsp:sp modelId="{2C5D74A3-0F12-461C-AB91-E88B87A4ADAB}">
      <dsp:nvSpPr>
        <dsp:cNvPr id="0" name=""/>
        <dsp:cNvSpPr/>
      </dsp:nvSpPr>
      <dsp:spPr>
        <a:xfrm>
          <a:off x="4835091"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3A8613-4EE4-46EA-8146-3FD6C5336D59}">
      <dsp:nvSpPr>
        <dsp:cNvPr id="0" name=""/>
        <dsp:cNvSpPr/>
      </dsp:nvSpPr>
      <dsp:spPr>
        <a:xfrm>
          <a:off x="4944805"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IMSS</a:t>
          </a:r>
        </a:p>
      </dsp:txBody>
      <dsp:txXfrm>
        <a:off x="4963170" y="3251520"/>
        <a:ext cx="950693" cy="590284"/>
      </dsp:txXfrm>
    </dsp:sp>
    <dsp:sp modelId="{05605F82-F643-4EC3-A5B7-0424CEFC162B}">
      <dsp:nvSpPr>
        <dsp:cNvPr id="0" name=""/>
        <dsp:cNvSpPr/>
      </dsp:nvSpPr>
      <dsp:spPr>
        <a:xfrm>
          <a:off x="6041942"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8D322D-0211-4ADA-BF7C-B40C382BBDE3}">
      <dsp:nvSpPr>
        <dsp:cNvPr id="0" name=""/>
        <dsp:cNvSpPr/>
      </dsp:nvSpPr>
      <dsp:spPr>
        <a:xfrm>
          <a:off x="6151656"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smtClean="0">
              <a:solidFill>
                <a:sysClr val="windowText" lastClr="000000">
                  <a:hueOff val="0"/>
                  <a:satOff val="0"/>
                  <a:lumOff val="0"/>
                  <a:alphaOff val="0"/>
                </a:sysClr>
              </a:solidFill>
              <a:latin typeface="Calibri"/>
              <a:ea typeface="+mn-ea"/>
              <a:cs typeface="+mn-cs"/>
            </a:rPr>
            <a:t>ACADEMIA NACIONAL DE MEDICINA Y</a:t>
          </a:r>
        </a:p>
        <a:p>
          <a:pPr lvl="0" algn="ctr" defTabSz="400050">
            <a:lnSpc>
              <a:spcPct val="90000"/>
            </a:lnSpc>
            <a:spcBef>
              <a:spcPct val="0"/>
            </a:spcBef>
            <a:spcAft>
              <a:spcPct val="35000"/>
            </a:spcAft>
          </a:pPr>
          <a:r>
            <a:rPr lang="es-MX" sz="900" b="1" kern="1200" dirty="0" smtClean="0">
              <a:solidFill>
                <a:sysClr val="windowText" lastClr="000000">
                  <a:hueOff val="0"/>
                  <a:satOff val="0"/>
                  <a:lumOff val="0"/>
                  <a:alphaOff val="0"/>
                </a:sysClr>
              </a:solidFill>
              <a:latin typeface="Calibri"/>
              <a:ea typeface="+mn-ea"/>
              <a:cs typeface="+mn-cs"/>
            </a:rPr>
            <a:t>MEX. DE CIRUGÍA</a:t>
          </a:r>
        </a:p>
      </dsp:txBody>
      <dsp:txXfrm>
        <a:off x="6170021" y="3251520"/>
        <a:ext cx="950693" cy="590284"/>
      </dsp:txXfrm>
    </dsp:sp>
    <dsp:sp modelId="{502EAFC7-6B42-4ECB-BF1E-FB07A8750D43}">
      <dsp:nvSpPr>
        <dsp:cNvPr id="0" name=""/>
        <dsp:cNvSpPr/>
      </dsp:nvSpPr>
      <dsp:spPr>
        <a:xfrm>
          <a:off x="7248793" y="3128927"/>
          <a:ext cx="987423" cy="627014"/>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677E0-353E-4E4A-B944-CC32D0398B12}">
      <dsp:nvSpPr>
        <dsp:cNvPr id="0" name=""/>
        <dsp:cNvSpPr/>
      </dsp:nvSpPr>
      <dsp:spPr>
        <a:xfrm>
          <a:off x="7358507" y="3233155"/>
          <a:ext cx="987423" cy="627014"/>
        </a:xfrm>
        <a:prstGeom prst="roundRect">
          <a:avLst>
            <a:gd name="adj" fmla="val 10000"/>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b="1" kern="1200" dirty="0" smtClean="0">
              <a:solidFill>
                <a:sysClr val="windowText" lastClr="000000">
                  <a:hueOff val="0"/>
                  <a:satOff val="0"/>
                  <a:lumOff val="0"/>
                  <a:alphaOff val="0"/>
                </a:sysClr>
              </a:solidFill>
              <a:latin typeface="Calibri"/>
              <a:ea typeface="+mn-ea"/>
              <a:cs typeface="+mn-cs"/>
            </a:rPr>
            <a:t>DIF</a:t>
          </a:r>
        </a:p>
      </dsp:txBody>
      <dsp:txXfrm>
        <a:off x="7376872" y="3251520"/>
        <a:ext cx="950693" cy="590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001BF9-884B-4F0D-B6B4-AC8A1A0674F8}">
      <dsp:nvSpPr>
        <dsp:cNvPr id="0" name=""/>
        <dsp:cNvSpPr/>
      </dsp:nvSpPr>
      <dsp:spPr>
        <a:xfrm>
          <a:off x="0" y="858327"/>
          <a:ext cx="6096000" cy="478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A1FCDD3B-D684-4A62-9A74-550141F302DA}">
      <dsp:nvSpPr>
        <dsp:cNvPr id="0" name=""/>
        <dsp:cNvSpPr/>
      </dsp:nvSpPr>
      <dsp:spPr>
        <a:xfrm>
          <a:off x="240633" y="38332"/>
          <a:ext cx="4395514" cy="1100435"/>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MX" sz="1800" b="1" kern="1200" dirty="0" smtClean="0"/>
            <a:t>1. Complejidad en la emisión de recetarios</a:t>
          </a:r>
          <a:endParaRPr lang="es-MX" sz="1800" b="1" kern="1200" dirty="0"/>
        </a:p>
      </dsp:txBody>
      <dsp:txXfrm>
        <a:off x="294352" y="92051"/>
        <a:ext cx="4288076" cy="992997"/>
      </dsp:txXfrm>
    </dsp:sp>
    <dsp:sp modelId="{7F7E450D-52CE-49C9-804C-B6A8DEE03991}">
      <dsp:nvSpPr>
        <dsp:cNvPr id="0" name=""/>
        <dsp:cNvSpPr/>
      </dsp:nvSpPr>
      <dsp:spPr>
        <a:xfrm>
          <a:off x="0" y="2318475"/>
          <a:ext cx="6096000" cy="478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E77C694-7F7F-4C80-91A0-23B314616C04}">
      <dsp:nvSpPr>
        <dsp:cNvPr id="0" name=""/>
        <dsp:cNvSpPr/>
      </dsp:nvSpPr>
      <dsp:spPr>
        <a:xfrm>
          <a:off x="240633" y="1439727"/>
          <a:ext cx="4299289" cy="1159187"/>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s-MX" sz="1800" b="1" kern="1200" dirty="0" smtClean="0"/>
            <a:t>2. Dificultad logística de llevar libros de control físicos</a:t>
          </a:r>
          <a:endParaRPr lang="es-MX" sz="1800" b="1" kern="1200" dirty="0"/>
        </a:p>
      </dsp:txBody>
      <dsp:txXfrm>
        <a:off x="297220" y="1496314"/>
        <a:ext cx="4186115" cy="1046013"/>
      </dsp:txXfrm>
    </dsp:sp>
    <dsp:sp modelId="{9DE6C6BF-3223-4738-AD96-16FC87EEBCB4}">
      <dsp:nvSpPr>
        <dsp:cNvPr id="0" name=""/>
        <dsp:cNvSpPr/>
      </dsp:nvSpPr>
      <dsp:spPr>
        <a:xfrm>
          <a:off x="0" y="3546867"/>
          <a:ext cx="6096000" cy="478800"/>
        </a:xfrm>
        <a:prstGeom prst="rect">
          <a:avLst/>
        </a:prstGeom>
        <a:solidFill>
          <a:schemeClr val="lt1">
            <a:alpha val="9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dsp:style>
    </dsp:sp>
    <dsp:sp modelId="{5A813DEE-C302-4F9E-AAFE-81D8F963D71B}">
      <dsp:nvSpPr>
        <dsp:cNvPr id="0" name=""/>
        <dsp:cNvSpPr/>
      </dsp:nvSpPr>
      <dsp:spPr>
        <a:xfrm>
          <a:off x="240633" y="2899875"/>
          <a:ext cx="4267200" cy="927431"/>
        </a:xfrm>
        <a:prstGeom prst="round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s-MX" sz="2000" b="1" kern="1200" dirty="0" smtClean="0"/>
            <a:t>3. Riesgos para los médicos por dar datos personales</a:t>
          </a:r>
          <a:endParaRPr lang="es-MX" sz="2000" b="1" kern="1200" dirty="0"/>
        </a:p>
      </dsp:txBody>
      <dsp:txXfrm>
        <a:off x="285906" y="2945148"/>
        <a:ext cx="4176654" cy="8368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36F1A-1E69-4947-BAAE-F59D8B96FAF1}">
      <dsp:nvSpPr>
        <dsp:cNvPr id="0" name=""/>
        <dsp:cNvSpPr/>
      </dsp:nvSpPr>
      <dsp:spPr>
        <a:xfrm>
          <a:off x="2438399" y="0"/>
          <a:ext cx="3657600" cy="1368152"/>
        </a:xfrm>
        <a:prstGeom prst="rightArrow">
          <a:avLst>
            <a:gd name="adj1" fmla="val 75000"/>
            <a:gd name="adj2" fmla="val 50000"/>
          </a:avLst>
        </a:prstGeom>
        <a:solidFill>
          <a:schemeClr val="bg1">
            <a:lumMod val="7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ctr" defTabSz="1244600">
            <a:lnSpc>
              <a:spcPct val="90000"/>
            </a:lnSpc>
            <a:spcBef>
              <a:spcPct val="0"/>
            </a:spcBef>
            <a:spcAft>
              <a:spcPct val="15000"/>
            </a:spcAft>
            <a:buChar char="••"/>
          </a:pPr>
          <a:r>
            <a:rPr lang="es-MX" sz="2800" kern="1200" dirty="0" smtClean="0"/>
            <a:t>Tratamiento del dolor  </a:t>
          </a:r>
          <a:endParaRPr lang="es-MX" sz="2800" kern="1200" dirty="0"/>
        </a:p>
      </dsp:txBody>
      <dsp:txXfrm>
        <a:off x="2438399" y="171019"/>
        <a:ext cx="3144543" cy="1026114"/>
      </dsp:txXfrm>
    </dsp:sp>
    <dsp:sp modelId="{674017F1-8BE7-41C0-BE98-BBC6F455657C}">
      <dsp:nvSpPr>
        <dsp:cNvPr id="0" name=""/>
        <dsp:cNvSpPr/>
      </dsp:nvSpPr>
      <dsp:spPr>
        <a:xfrm>
          <a:off x="0" y="0"/>
          <a:ext cx="2438400" cy="1368152"/>
        </a:xfrm>
        <a:prstGeom prst="roundRect">
          <a:avLst/>
        </a:prstGeom>
        <a:solidFill>
          <a:srgbClr val="ED7A2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METADONA    </a:t>
          </a:r>
          <a:endParaRPr lang="es-MX" sz="2800" kern="1200" dirty="0"/>
        </a:p>
      </dsp:txBody>
      <dsp:txXfrm>
        <a:off x="66788" y="66788"/>
        <a:ext cx="2304824" cy="12345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A7092-8D08-44C9-9FFA-B23F87FB05E2}">
      <dsp:nvSpPr>
        <dsp:cNvPr id="0" name=""/>
        <dsp:cNvSpPr/>
      </dsp:nvSpPr>
      <dsp:spPr>
        <a:xfrm>
          <a:off x="1222958" y="0"/>
          <a:ext cx="1598334" cy="1598311"/>
        </a:xfrm>
        <a:prstGeom prst="ellipse">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Cuidados paliativos </a:t>
          </a:r>
          <a:endParaRPr lang="es-MX" sz="1700" kern="1200" dirty="0"/>
        </a:p>
      </dsp:txBody>
      <dsp:txXfrm>
        <a:off x="1457029" y="234067"/>
        <a:ext cx="1130192" cy="1130177"/>
      </dsp:txXfrm>
    </dsp:sp>
    <dsp:sp modelId="{C5563ECB-5A7D-48DA-B16D-967733AF7CC0}">
      <dsp:nvSpPr>
        <dsp:cNvPr id="0" name=""/>
        <dsp:cNvSpPr/>
      </dsp:nvSpPr>
      <dsp:spPr>
        <a:xfrm>
          <a:off x="2045635" y="1065984"/>
          <a:ext cx="1598334" cy="1598311"/>
        </a:xfrm>
        <a:prstGeom prst="ellipse">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Manejo de soporte </a:t>
          </a:r>
          <a:endParaRPr lang="es-MX" sz="1700" kern="1200" dirty="0"/>
        </a:p>
      </dsp:txBody>
      <dsp:txXfrm>
        <a:off x="2279706" y="1300051"/>
        <a:ext cx="1130192" cy="1130177"/>
      </dsp:txXfrm>
    </dsp:sp>
    <dsp:sp modelId="{8FDDF7E1-C794-4BA7-97A1-E64B42DE648A}">
      <dsp:nvSpPr>
        <dsp:cNvPr id="0" name=""/>
        <dsp:cNvSpPr/>
      </dsp:nvSpPr>
      <dsp:spPr>
        <a:xfrm>
          <a:off x="2736307" y="0"/>
          <a:ext cx="1598334" cy="1598311"/>
        </a:xfrm>
        <a:prstGeom prst="ellipse">
          <a:avLst/>
        </a:prstGeom>
        <a:solidFill>
          <a:schemeClr val="bg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kern="1200" dirty="0" smtClean="0"/>
            <a:t>Manejo Integral de</a:t>
          </a:r>
        </a:p>
        <a:p>
          <a:pPr lvl="0" algn="ctr" defTabSz="755650">
            <a:lnSpc>
              <a:spcPct val="90000"/>
            </a:lnSpc>
            <a:spcBef>
              <a:spcPct val="0"/>
            </a:spcBef>
            <a:spcAft>
              <a:spcPct val="35000"/>
            </a:spcAft>
          </a:pPr>
          <a:r>
            <a:rPr lang="es-MX" sz="1700" kern="1200" dirty="0" smtClean="0"/>
            <a:t>Dolor</a:t>
          </a:r>
          <a:endParaRPr lang="es-MX" sz="1700" kern="1200" dirty="0"/>
        </a:p>
      </dsp:txBody>
      <dsp:txXfrm>
        <a:off x="2970378" y="234067"/>
        <a:ext cx="1130192" cy="11301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9AE190-9E14-4041-8BFB-36DB9F70FBB7}">
      <dsp:nvSpPr>
        <dsp:cNvPr id="0" name=""/>
        <dsp:cNvSpPr/>
      </dsp:nvSpPr>
      <dsp:spPr>
        <a:xfrm>
          <a:off x="1779" y="0"/>
          <a:ext cx="1865351" cy="5184576"/>
        </a:xfrm>
        <a:prstGeom prst="roundRect">
          <a:avLst>
            <a:gd name="adj" fmla="val 10000"/>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4">
                  <a:lumMod val="60000"/>
                  <a:lumOff val="40000"/>
                </a:schemeClr>
              </a:solidFill>
            </a:rPr>
            <a:t>MANEJO </a:t>
          </a:r>
        </a:p>
        <a:p>
          <a:pPr lvl="0" algn="ctr" defTabSz="711200">
            <a:lnSpc>
              <a:spcPct val="90000"/>
            </a:lnSpc>
            <a:spcBef>
              <a:spcPct val="0"/>
            </a:spcBef>
            <a:spcAft>
              <a:spcPct val="35000"/>
            </a:spcAft>
          </a:pPr>
          <a:r>
            <a:rPr lang="es-MX" sz="1600" b="1" kern="1200" dirty="0" smtClean="0">
              <a:solidFill>
                <a:schemeClr val="accent4">
                  <a:lumMod val="60000"/>
                  <a:lumOff val="40000"/>
                </a:schemeClr>
              </a:solidFill>
            </a:rPr>
            <a:t>SINTOMÁTICO</a:t>
          </a:r>
          <a:endParaRPr lang="es-MX" sz="1200" b="1" kern="1200" dirty="0" smtClean="0"/>
        </a:p>
        <a:p>
          <a:pPr lvl="0" algn="ctr" defTabSz="711200">
            <a:lnSpc>
              <a:spcPct val="90000"/>
            </a:lnSpc>
            <a:spcBef>
              <a:spcPct val="0"/>
            </a:spcBef>
            <a:spcAft>
              <a:spcPct val="35000"/>
            </a:spcAft>
          </a:pPr>
          <a:r>
            <a:rPr lang="es-MX" sz="1200" b="1" kern="1200" dirty="0" smtClean="0"/>
            <a:t> EVALUACIÓN, </a:t>
          </a:r>
        </a:p>
        <a:p>
          <a:pPr lvl="0" algn="ctr" defTabSz="711200">
            <a:lnSpc>
              <a:spcPct val="90000"/>
            </a:lnSpc>
            <a:spcBef>
              <a:spcPct val="0"/>
            </a:spcBef>
            <a:spcAft>
              <a:spcPct val="35000"/>
            </a:spcAft>
          </a:pPr>
          <a:r>
            <a:rPr lang="es-MX" sz="1200" b="1" kern="1200" dirty="0" smtClean="0"/>
            <a:t>MANEJO TERAPÉUTICO, </a:t>
          </a:r>
        </a:p>
        <a:p>
          <a:pPr lvl="0" algn="ctr" defTabSz="711200">
            <a:lnSpc>
              <a:spcPct val="90000"/>
            </a:lnSpc>
            <a:spcBef>
              <a:spcPct val="0"/>
            </a:spcBef>
            <a:spcAft>
              <a:spcPct val="35000"/>
            </a:spcAft>
          </a:pPr>
          <a:r>
            <a:rPr lang="es-MX" sz="1200" b="1" kern="1200" dirty="0" smtClean="0"/>
            <a:t>MONITOREO.</a:t>
          </a:r>
          <a:endParaRPr lang="es-MX" sz="1200" b="1" kern="1200" dirty="0"/>
        </a:p>
      </dsp:txBody>
      <dsp:txXfrm>
        <a:off x="1779" y="2073830"/>
        <a:ext cx="1865351" cy="2073830"/>
      </dsp:txXfrm>
    </dsp:sp>
    <dsp:sp modelId="{0C052D2C-FB9D-4C65-99AE-9A6BE638DC8F}">
      <dsp:nvSpPr>
        <dsp:cNvPr id="0" name=""/>
        <dsp:cNvSpPr/>
      </dsp:nvSpPr>
      <dsp:spPr>
        <a:xfrm>
          <a:off x="19093" y="307500"/>
          <a:ext cx="1830724" cy="1733611"/>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953050-7B1F-4AAE-8801-8B23F73891E0}">
      <dsp:nvSpPr>
        <dsp:cNvPr id="0" name=""/>
        <dsp:cNvSpPr/>
      </dsp:nvSpPr>
      <dsp:spPr>
        <a:xfrm>
          <a:off x="1923091" y="0"/>
          <a:ext cx="1865351" cy="5184576"/>
        </a:xfrm>
        <a:prstGeom prst="roundRect">
          <a:avLst>
            <a:gd name="adj" fmla="val 10000"/>
          </a:avLst>
        </a:prstGeom>
        <a:solidFill>
          <a:srgbClr val="7A70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4">
                  <a:lumMod val="60000"/>
                  <a:lumOff val="40000"/>
                </a:schemeClr>
              </a:solidFill>
            </a:rPr>
            <a:t>CONSIDERACIONES BIOÉTICAS</a:t>
          </a:r>
          <a:endParaRPr lang="es-MX" sz="1200" b="1" kern="1200" dirty="0" smtClean="0"/>
        </a:p>
        <a:p>
          <a:pPr lvl="0" algn="ctr" defTabSz="711200">
            <a:lnSpc>
              <a:spcPct val="90000"/>
            </a:lnSpc>
            <a:spcBef>
              <a:spcPct val="0"/>
            </a:spcBef>
            <a:spcAft>
              <a:spcPct val="35000"/>
            </a:spcAft>
          </a:pPr>
          <a:r>
            <a:rPr lang="es-MX" sz="1200" b="1" kern="1200" dirty="0" smtClean="0"/>
            <a:t> AVANCE CIENTÍFICO, TECNOLÓGICO  CON NECESIDADES, PREFERENCIAS Y PLAN DE VIDA DE LOS PACIENTES.</a:t>
          </a:r>
        </a:p>
      </dsp:txBody>
      <dsp:txXfrm>
        <a:off x="1923091" y="2073830"/>
        <a:ext cx="1865351" cy="2073830"/>
      </dsp:txXfrm>
    </dsp:sp>
    <dsp:sp modelId="{4776AAF4-A348-407F-9888-5991CC1D910D}">
      <dsp:nvSpPr>
        <dsp:cNvPr id="0" name=""/>
        <dsp:cNvSpPr/>
      </dsp:nvSpPr>
      <dsp:spPr>
        <a:xfrm>
          <a:off x="1905435" y="295709"/>
          <a:ext cx="1726463" cy="1726463"/>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CC0D6F-30DD-4F81-A61B-4222AAEFAE3B}">
      <dsp:nvSpPr>
        <dsp:cNvPr id="0" name=""/>
        <dsp:cNvSpPr/>
      </dsp:nvSpPr>
      <dsp:spPr>
        <a:xfrm>
          <a:off x="3844404" y="0"/>
          <a:ext cx="1865351" cy="5184576"/>
        </a:xfrm>
        <a:prstGeom prst="roundRect">
          <a:avLst>
            <a:gd name="adj" fmla="val 1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4">
                  <a:lumMod val="60000"/>
                  <a:lumOff val="40000"/>
                </a:schemeClr>
              </a:solidFill>
            </a:rPr>
            <a:t>MARCO REGULATORIO</a:t>
          </a:r>
          <a:r>
            <a:rPr lang="es-MX" sz="1200" b="1" kern="1200" dirty="0" smtClean="0">
              <a:solidFill>
                <a:schemeClr val="accent4">
                  <a:lumMod val="60000"/>
                  <a:lumOff val="40000"/>
                </a:schemeClr>
              </a:solidFill>
            </a:rPr>
            <a:t>      </a:t>
          </a:r>
        </a:p>
        <a:p>
          <a:pPr lvl="0" algn="ctr" defTabSz="711200">
            <a:lnSpc>
              <a:spcPct val="90000"/>
            </a:lnSpc>
            <a:spcBef>
              <a:spcPct val="0"/>
            </a:spcBef>
            <a:spcAft>
              <a:spcPct val="35000"/>
            </a:spcAft>
          </a:pPr>
          <a:r>
            <a:rPr lang="es-MX" sz="1200" b="1" kern="1200" dirty="0" smtClean="0">
              <a:solidFill>
                <a:schemeClr val="bg1"/>
              </a:solidFill>
            </a:rPr>
            <a:t>LEY GENERAL DE SALUD </a:t>
          </a:r>
        </a:p>
        <a:p>
          <a:pPr lvl="0" algn="ctr" defTabSz="711200">
            <a:lnSpc>
              <a:spcPct val="90000"/>
            </a:lnSpc>
            <a:spcBef>
              <a:spcPct val="0"/>
            </a:spcBef>
            <a:spcAft>
              <a:spcPct val="35000"/>
            </a:spcAft>
          </a:pPr>
          <a:r>
            <a:rPr lang="es-MX" sz="1200" b="1" kern="1200" dirty="0" smtClean="0">
              <a:solidFill>
                <a:schemeClr val="bg1"/>
              </a:solidFill>
            </a:rPr>
            <a:t>Artículo 226 </a:t>
          </a:r>
        </a:p>
        <a:p>
          <a:pPr lvl="0" algn="ctr" defTabSz="711200">
            <a:lnSpc>
              <a:spcPct val="90000"/>
            </a:lnSpc>
            <a:spcBef>
              <a:spcPct val="0"/>
            </a:spcBef>
            <a:spcAft>
              <a:spcPct val="35000"/>
            </a:spcAft>
          </a:pPr>
          <a:r>
            <a:rPr lang="es-MX" sz="1200" b="1" kern="1200" dirty="0" smtClean="0">
              <a:solidFill>
                <a:schemeClr val="bg1"/>
              </a:solidFill>
            </a:rPr>
            <a:t>LIBROS DE CONTROL </a:t>
          </a:r>
        </a:p>
        <a:p>
          <a:pPr lvl="0" algn="ctr" defTabSz="711200">
            <a:lnSpc>
              <a:spcPct val="90000"/>
            </a:lnSpc>
            <a:spcBef>
              <a:spcPct val="0"/>
            </a:spcBef>
            <a:spcAft>
              <a:spcPct val="35000"/>
            </a:spcAft>
          </a:pPr>
          <a:r>
            <a:rPr lang="es-MX" sz="1200" b="1" kern="1200" dirty="0" smtClean="0">
              <a:solidFill>
                <a:schemeClr val="bg1"/>
              </a:solidFill>
            </a:rPr>
            <a:t> RECETARIOS ELECTRONICOS</a:t>
          </a:r>
          <a:endParaRPr lang="es-MX" sz="1200" b="1" kern="1200" dirty="0">
            <a:solidFill>
              <a:schemeClr val="bg1"/>
            </a:solidFill>
          </a:endParaRPr>
        </a:p>
      </dsp:txBody>
      <dsp:txXfrm>
        <a:off x="3844404" y="2073830"/>
        <a:ext cx="1865351" cy="2073830"/>
      </dsp:txXfrm>
    </dsp:sp>
    <dsp:sp modelId="{6E63EA0C-C35C-4911-A3BF-A9CF5E3A05A4}">
      <dsp:nvSpPr>
        <dsp:cNvPr id="0" name=""/>
        <dsp:cNvSpPr/>
      </dsp:nvSpPr>
      <dsp:spPr>
        <a:xfrm>
          <a:off x="3913848" y="311074"/>
          <a:ext cx="1726463" cy="1726463"/>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2BC03-7260-400C-BF92-BBF77046F5EA}">
      <dsp:nvSpPr>
        <dsp:cNvPr id="0" name=""/>
        <dsp:cNvSpPr/>
      </dsp:nvSpPr>
      <dsp:spPr>
        <a:xfrm>
          <a:off x="5709812" y="0"/>
          <a:ext cx="1865351" cy="5184576"/>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kern="1200" dirty="0" smtClean="0">
              <a:solidFill>
                <a:schemeClr val="accent4">
                  <a:lumMod val="60000"/>
                  <a:lumOff val="40000"/>
                </a:schemeClr>
              </a:solidFill>
            </a:rPr>
            <a:t>FORMACIÓN DE RECURSOS HUMANOS</a:t>
          </a:r>
        </a:p>
        <a:p>
          <a:pPr lvl="0" algn="ctr" defTabSz="711200">
            <a:lnSpc>
              <a:spcPct val="90000"/>
            </a:lnSpc>
            <a:spcBef>
              <a:spcPct val="0"/>
            </a:spcBef>
            <a:spcAft>
              <a:spcPct val="35000"/>
            </a:spcAft>
          </a:pPr>
          <a:r>
            <a:rPr lang="es-MX" sz="1200" b="1" kern="1200" dirty="0" smtClean="0">
              <a:solidFill>
                <a:schemeClr val="bg1"/>
              </a:solidFill>
            </a:rPr>
            <a:t>AVAL ACADÉMICO Y</a:t>
          </a:r>
        </a:p>
        <a:p>
          <a:pPr lvl="0" algn="ctr" defTabSz="711200">
            <a:lnSpc>
              <a:spcPct val="90000"/>
            </a:lnSpc>
            <a:spcBef>
              <a:spcPct val="0"/>
            </a:spcBef>
            <a:spcAft>
              <a:spcPct val="35000"/>
            </a:spcAft>
          </a:pPr>
          <a:r>
            <a:rPr lang="es-MX" sz="1200" b="1" kern="1200" dirty="0" smtClean="0">
              <a:solidFill>
                <a:schemeClr val="bg1"/>
              </a:solidFill>
            </a:rPr>
            <a:t>CUIDADOS PALIATIVOS EN CURRÍCULO DE PREGRADO</a:t>
          </a:r>
        </a:p>
        <a:p>
          <a:pPr lvl="0" algn="ctr" defTabSz="711200">
            <a:lnSpc>
              <a:spcPct val="90000"/>
            </a:lnSpc>
            <a:spcBef>
              <a:spcPct val="0"/>
            </a:spcBef>
            <a:spcAft>
              <a:spcPct val="35000"/>
            </a:spcAft>
          </a:pPr>
          <a:endParaRPr lang="es-MX" sz="1200" b="1" kern="1200" dirty="0">
            <a:solidFill>
              <a:schemeClr val="accent4">
                <a:lumMod val="60000"/>
                <a:lumOff val="40000"/>
              </a:schemeClr>
            </a:solidFill>
          </a:endParaRPr>
        </a:p>
      </dsp:txBody>
      <dsp:txXfrm>
        <a:off x="5709812" y="2073830"/>
        <a:ext cx="1865351" cy="2073830"/>
      </dsp:txXfrm>
    </dsp:sp>
    <dsp:sp modelId="{27D16CC9-9F21-4147-A114-603272B26758}">
      <dsp:nvSpPr>
        <dsp:cNvPr id="0" name=""/>
        <dsp:cNvSpPr/>
      </dsp:nvSpPr>
      <dsp:spPr>
        <a:xfrm>
          <a:off x="5835160" y="311074"/>
          <a:ext cx="1726463" cy="1726463"/>
        </a:xfrm>
        <a:prstGeom prst="ellipse">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20B884-AC20-41CD-8DA8-0167856B1A38}">
      <dsp:nvSpPr>
        <dsp:cNvPr id="0" name=""/>
        <dsp:cNvSpPr/>
      </dsp:nvSpPr>
      <dsp:spPr>
        <a:xfrm>
          <a:off x="305313" y="4147660"/>
          <a:ext cx="7022220" cy="777686"/>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ings+Icon">
  <dgm:title val="Círculos interconectados"/>
  <dgm:desc val="Se usa para mostrar ideas o conceptos superpuestos o interconectados. Las siete primeras líneas del texto de nivel 1 se corresponden con un círculo. El texto sin usar no aparece, pero sigue estando disponible si cambia de diseño.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MX"/>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D3B3E8F-96A8-4A3B-8109-7A64DA0E4541}" type="datetimeFigureOut">
              <a:rPr lang="es-MX" smtClean="0"/>
              <a:t>18/02/2015</a:t>
            </a:fld>
            <a:endParaRPr lang="es-MX"/>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s-MX"/>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C739D86-AE58-4148-AF66-A75B181F7F38}" type="slidenum">
              <a:rPr lang="es-MX" smtClean="0"/>
              <a:t>‹Nº›</a:t>
            </a:fld>
            <a:endParaRPr lang="es-MX"/>
          </a:p>
        </p:txBody>
      </p:sp>
    </p:spTree>
    <p:extLst>
      <p:ext uri="{BB962C8B-B14F-4D97-AF65-F5344CB8AC3E}">
        <p14:creationId xmlns:p14="http://schemas.microsoft.com/office/powerpoint/2010/main" val="1248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lstStyle/>
          <a:p>
            <a:endParaRPr lang="es-MX" b="0" dirty="0" smtClean="0"/>
          </a:p>
        </p:txBody>
      </p:sp>
      <p:sp>
        <p:nvSpPr>
          <p:cNvPr id="4" name="3 Marcador de número de diapositiva"/>
          <p:cNvSpPr>
            <a:spLocks noGrp="1"/>
          </p:cNvSpPr>
          <p:nvPr>
            <p:ph type="sldNum" sz="quarter" idx="10"/>
          </p:nvPr>
        </p:nvSpPr>
        <p:spPr/>
        <p:txBody>
          <a:bodyPr/>
          <a:lstStyle/>
          <a:p>
            <a:fld id="{986ACFBB-5D7C-4097-BAD9-4B614265B86E}" type="slidenum">
              <a:rPr lang="es-MX" smtClean="0">
                <a:solidFill>
                  <a:prstClr val="black"/>
                </a:solidFill>
              </a:rPr>
              <a:pPr/>
              <a:t>1</a:t>
            </a:fld>
            <a:endParaRPr lang="es-MX" dirty="0">
              <a:solidFill>
                <a:prstClr val="black"/>
              </a:solidFill>
            </a:endParaRPr>
          </a:p>
        </p:txBody>
      </p:sp>
    </p:spTree>
    <p:extLst>
      <p:ext uri="{BB962C8B-B14F-4D97-AF65-F5344CB8AC3E}">
        <p14:creationId xmlns:p14="http://schemas.microsoft.com/office/powerpoint/2010/main" val="3165708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732546" y="4564212"/>
            <a:ext cx="5860348" cy="4631488"/>
          </a:xfrm>
        </p:spPr>
        <p:txBody>
          <a:bodyPr/>
          <a:lstStyle/>
          <a:p>
            <a:pPr algn="just" defTabSz="952908">
              <a:lnSpc>
                <a:spcPct val="150000"/>
              </a:lnSpc>
              <a:defRPr/>
            </a:pPr>
            <a:endParaRPr lang="es-MX" dirty="0">
              <a:solidFill>
                <a:prstClr val="black"/>
              </a:solidFill>
            </a:endParaRPr>
          </a:p>
          <a:p>
            <a:pPr algn="just">
              <a:lnSpc>
                <a:spcPct val="150000"/>
              </a:lnSpc>
            </a:pPr>
            <a:endParaRPr lang="es-MX"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fld id="{986ACFBB-5D7C-4097-BAD9-4B614265B86E}" type="slidenum">
              <a:rPr lang="es-MX">
                <a:solidFill>
                  <a:prstClr val="black"/>
                </a:solidFill>
              </a:rPr>
              <a:pPr/>
              <a:t>10</a:t>
            </a:fld>
            <a:endParaRPr lang="es-MX">
              <a:solidFill>
                <a:prstClr val="black"/>
              </a:solidFill>
            </a:endParaRPr>
          </a:p>
        </p:txBody>
      </p:sp>
    </p:spTree>
    <p:extLst>
      <p:ext uri="{BB962C8B-B14F-4D97-AF65-F5344CB8AC3E}">
        <p14:creationId xmlns:p14="http://schemas.microsoft.com/office/powerpoint/2010/main" val="3712805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113E74-0BE2-5141-8FC6-61C1DDD35A6A}" type="slidenum">
              <a:rPr lang="es-ES" smtClean="0">
                <a:solidFill>
                  <a:prstClr val="black"/>
                </a:solidFill>
              </a:rPr>
              <a:pPr/>
              <a:t>11</a:t>
            </a:fld>
            <a:endParaRPr lang="es-ES">
              <a:solidFill>
                <a:prstClr val="black"/>
              </a:solidFill>
            </a:endParaRPr>
          </a:p>
        </p:txBody>
      </p:sp>
    </p:spTree>
    <p:extLst>
      <p:ext uri="{BB962C8B-B14F-4D97-AF65-F5344CB8AC3E}">
        <p14:creationId xmlns:p14="http://schemas.microsoft.com/office/powerpoint/2010/main" val="4122568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113E74-0BE2-5141-8FC6-61C1DDD35A6A}" type="slidenum">
              <a:rPr lang="es-ES" smtClean="0">
                <a:solidFill>
                  <a:prstClr val="black"/>
                </a:solidFill>
              </a:rPr>
              <a:pPr/>
              <a:t>12</a:t>
            </a:fld>
            <a:endParaRPr lang="es-ES">
              <a:solidFill>
                <a:prstClr val="black"/>
              </a:solidFill>
            </a:endParaRPr>
          </a:p>
        </p:txBody>
      </p:sp>
    </p:spTree>
    <p:extLst>
      <p:ext uri="{BB962C8B-B14F-4D97-AF65-F5344CB8AC3E}">
        <p14:creationId xmlns:p14="http://schemas.microsoft.com/office/powerpoint/2010/main" val="4261089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113E74-0BE2-5141-8FC6-61C1DDD35A6A}" type="slidenum">
              <a:rPr lang="es-ES" smtClean="0">
                <a:solidFill>
                  <a:prstClr val="black"/>
                </a:solidFill>
              </a:rPr>
              <a:pPr/>
              <a:t>13</a:t>
            </a:fld>
            <a:endParaRPr lang="es-ES">
              <a:solidFill>
                <a:prstClr val="black"/>
              </a:solidFill>
            </a:endParaRPr>
          </a:p>
        </p:txBody>
      </p:sp>
    </p:spTree>
    <p:extLst>
      <p:ext uri="{BB962C8B-B14F-4D97-AF65-F5344CB8AC3E}">
        <p14:creationId xmlns:p14="http://schemas.microsoft.com/office/powerpoint/2010/main" val="1922580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1113E74-0BE2-5141-8FC6-61C1DDD35A6A}"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74026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endParaRPr lang="es-MX" baseline="0" dirty="0" smtClean="0"/>
          </a:p>
          <a:p>
            <a:endParaRPr lang="es-MX" baseline="0" dirty="0" smtClean="0"/>
          </a:p>
          <a:p>
            <a:endParaRPr lang="es-MX" baseline="0" dirty="0" smtClean="0"/>
          </a:p>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15</a:t>
            </a:fld>
            <a:endParaRPr lang="es-MX"/>
          </a:p>
        </p:txBody>
      </p:sp>
    </p:spTree>
    <p:extLst>
      <p:ext uri="{BB962C8B-B14F-4D97-AF65-F5344CB8AC3E}">
        <p14:creationId xmlns:p14="http://schemas.microsoft.com/office/powerpoint/2010/main" val="93374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a:xfrm>
            <a:off x="491550" y="4724030"/>
            <a:ext cx="5732949" cy="4253103"/>
          </a:xfrm>
        </p:spPr>
        <p:txBody>
          <a:bodyPr/>
          <a:lstStyle/>
          <a:p>
            <a:pPr algn="just"/>
            <a:endParaRPr lang="es-MX" sz="1200" baseline="0" dirty="0" smtClean="0"/>
          </a:p>
        </p:txBody>
      </p:sp>
      <p:sp>
        <p:nvSpPr>
          <p:cNvPr id="4" name="3 Marcador de número de diapositiva"/>
          <p:cNvSpPr>
            <a:spLocks noGrp="1"/>
          </p:cNvSpPr>
          <p:nvPr>
            <p:ph type="sldNum" sz="quarter" idx="10"/>
          </p:nvPr>
        </p:nvSpPr>
        <p:spPr/>
        <p:txBody>
          <a:bodyPr/>
          <a:lstStyle/>
          <a:p>
            <a:fld id="{986ACFBB-5D7C-4097-BAD9-4B614265B86E}" type="slidenum">
              <a:rPr lang="es-MX">
                <a:solidFill>
                  <a:prstClr val="black"/>
                </a:solidFill>
              </a:rPr>
              <a:pPr/>
              <a:t>16</a:t>
            </a:fld>
            <a:endParaRPr lang="es-MX" dirty="0">
              <a:solidFill>
                <a:prstClr val="black"/>
              </a:solidFill>
            </a:endParaRPr>
          </a:p>
        </p:txBody>
      </p:sp>
    </p:spTree>
    <p:extLst>
      <p:ext uri="{BB962C8B-B14F-4D97-AF65-F5344CB8AC3E}">
        <p14:creationId xmlns:p14="http://schemas.microsoft.com/office/powerpoint/2010/main" val="3018907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17</a:t>
            </a:fld>
            <a:endParaRPr lang="es-MX"/>
          </a:p>
        </p:txBody>
      </p:sp>
    </p:spTree>
    <p:extLst>
      <p:ext uri="{BB962C8B-B14F-4D97-AF65-F5344CB8AC3E}">
        <p14:creationId xmlns:p14="http://schemas.microsoft.com/office/powerpoint/2010/main" val="2722988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986ACFBB-5D7C-4097-BAD9-4B614265B86E}" type="slidenum">
              <a:rPr lang="es-MX">
                <a:solidFill>
                  <a:prstClr val="black"/>
                </a:solidFill>
              </a:rPr>
              <a:pPr/>
              <a:t>18</a:t>
            </a:fld>
            <a:endParaRPr lang="es-MX" dirty="0">
              <a:solidFill>
                <a:prstClr val="black"/>
              </a:solidFill>
            </a:endParaRPr>
          </a:p>
        </p:txBody>
      </p:sp>
    </p:spTree>
    <p:extLst>
      <p:ext uri="{BB962C8B-B14F-4D97-AF65-F5344CB8AC3E}">
        <p14:creationId xmlns:p14="http://schemas.microsoft.com/office/powerpoint/2010/main" val="3644558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86ACFBB-5D7C-4097-BAD9-4B614265B86E}" type="slidenum">
              <a:rPr lang="es-MX" smtClean="0">
                <a:solidFill>
                  <a:prstClr val="black"/>
                </a:solidFill>
              </a:rPr>
              <a:pPr/>
              <a:t>19</a:t>
            </a:fld>
            <a:endParaRPr lang="es-MX" dirty="0">
              <a:solidFill>
                <a:prstClr val="black"/>
              </a:solidFill>
            </a:endParaRPr>
          </a:p>
        </p:txBody>
      </p:sp>
    </p:spTree>
    <p:extLst>
      <p:ext uri="{BB962C8B-B14F-4D97-AF65-F5344CB8AC3E}">
        <p14:creationId xmlns:p14="http://schemas.microsoft.com/office/powerpoint/2010/main" val="393917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2</a:t>
            </a:fld>
            <a:endParaRPr lang="es-MX"/>
          </a:p>
        </p:txBody>
      </p:sp>
    </p:spTree>
    <p:extLst>
      <p:ext uri="{BB962C8B-B14F-4D97-AF65-F5344CB8AC3E}">
        <p14:creationId xmlns:p14="http://schemas.microsoft.com/office/powerpoint/2010/main" val="387957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986ACFBB-5D7C-4097-BAD9-4B614265B86E}" type="slidenum">
              <a:rPr lang="es-MX" smtClean="0">
                <a:solidFill>
                  <a:prstClr val="black"/>
                </a:solidFill>
              </a:rPr>
              <a:pPr/>
              <a:t>20</a:t>
            </a:fld>
            <a:endParaRPr lang="es-MX" dirty="0">
              <a:solidFill>
                <a:prstClr val="black"/>
              </a:solidFill>
            </a:endParaRPr>
          </a:p>
        </p:txBody>
      </p:sp>
    </p:spTree>
    <p:extLst>
      <p:ext uri="{BB962C8B-B14F-4D97-AF65-F5344CB8AC3E}">
        <p14:creationId xmlns:p14="http://schemas.microsoft.com/office/powerpoint/2010/main" val="2939137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just"/>
            <a:endParaRPr lang="es-MX" dirty="0">
              <a:latin typeface="Arial" panose="020B0604020202020204" pitchFamily="34" charset="0"/>
              <a:cs typeface="Arial" panose="020B0604020202020204" pitchFamily="34" charset="0"/>
            </a:endParaRPr>
          </a:p>
        </p:txBody>
      </p:sp>
      <p:sp>
        <p:nvSpPr>
          <p:cNvPr id="4" name="3 Marcador de número de diapositiva"/>
          <p:cNvSpPr>
            <a:spLocks noGrp="1"/>
          </p:cNvSpPr>
          <p:nvPr>
            <p:ph type="sldNum" sz="quarter" idx="10"/>
          </p:nvPr>
        </p:nvSpPr>
        <p:spPr/>
        <p:txBody>
          <a:bodyPr/>
          <a:lstStyle/>
          <a:p>
            <a:fld id="{986ACFBB-5D7C-4097-BAD9-4B614265B86E}" type="slidenum">
              <a:rPr lang="es-MX" smtClean="0">
                <a:solidFill>
                  <a:prstClr val="black"/>
                </a:solidFill>
              </a:rPr>
              <a:pPr/>
              <a:t>21</a:t>
            </a:fld>
            <a:endParaRPr lang="es-MX" dirty="0">
              <a:solidFill>
                <a:prstClr val="black"/>
              </a:solidFill>
            </a:endParaRPr>
          </a:p>
        </p:txBody>
      </p:sp>
    </p:spTree>
    <p:extLst>
      <p:ext uri="{BB962C8B-B14F-4D97-AF65-F5344CB8AC3E}">
        <p14:creationId xmlns:p14="http://schemas.microsoft.com/office/powerpoint/2010/main" val="250011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solidFill>
                  <a:prstClr val="black"/>
                </a:solidFill>
              </a:rPr>
              <a:pPr/>
              <a:t>22</a:t>
            </a:fld>
            <a:endParaRPr lang="es-MX">
              <a:solidFill>
                <a:prstClr val="black"/>
              </a:solidFill>
            </a:endParaRPr>
          </a:p>
        </p:txBody>
      </p:sp>
    </p:spTree>
    <p:extLst>
      <p:ext uri="{BB962C8B-B14F-4D97-AF65-F5344CB8AC3E}">
        <p14:creationId xmlns:p14="http://schemas.microsoft.com/office/powerpoint/2010/main" val="1009764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solidFill>
                  <a:prstClr val="black"/>
                </a:solidFill>
              </a:rPr>
              <a:pPr/>
              <a:t>23</a:t>
            </a:fld>
            <a:endParaRPr lang="es-MX">
              <a:solidFill>
                <a:prstClr val="black"/>
              </a:solidFill>
            </a:endParaRPr>
          </a:p>
        </p:txBody>
      </p:sp>
    </p:spTree>
    <p:extLst>
      <p:ext uri="{BB962C8B-B14F-4D97-AF65-F5344CB8AC3E}">
        <p14:creationId xmlns:p14="http://schemas.microsoft.com/office/powerpoint/2010/main" val="3494196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endParaRPr lang="es-MX" dirty="0" smtClean="0"/>
          </a:p>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solidFill>
                  <a:prstClr val="black"/>
                </a:solidFill>
              </a:rPr>
              <a:pPr/>
              <a:t>24</a:t>
            </a:fld>
            <a:endParaRPr lang="es-MX">
              <a:solidFill>
                <a:prstClr val="black"/>
              </a:solidFill>
            </a:endParaRPr>
          </a:p>
        </p:txBody>
      </p:sp>
    </p:spTree>
    <p:extLst>
      <p:ext uri="{BB962C8B-B14F-4D97-AF65-F5344CB8AC3E}">
        <p14:creationId xmlns:p14="http://schemas.microsoft.com/office/powerpoint/2010/main" val="4013344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1" i="1" baseline="0" dirty="0" smtClean="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25</a:t>
            </a:fld>
            <a:endParaRPr lang="es-MX"/>
          </a:p>
        </p:txBody>
      </p:sp>
    </p:spTree>
    <p:extLst>
      <p:ext uri="{BB962C8B-B14F-4D97-AF65-F5344CB8AC3E}">
        <p14:creationId xmlns:p14="http://schemas.microsoft.com/office/powerpoint/2010/main" val="11688648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lstStyle/>
          <a:p>
            <a:endParaRPr lang="es-MX" b="0" dirty="0"/>
          </a:p>
        </p:txBody>
      </p:sp>
      <p:sp>
        <p:nvSpPr>
          <p:cNvPr id="4" name="3 Marcador de número de diapositiva"/>
          <p:cNvSpPr>
            <a:spLocks noGrp="1"/>
          </p:cNvSpPr>
          <p:nvPr>
            <p:ph type="sldNum" sz="quarter" idx="10"/>
          </p:nvPr>
        </p:nvSpPr>
        <p:spPr/>
        <p:txBody>
          <a:bodyPr/>
          <a:lstStyle/>
          <a:p>
            <a:fld id="{986ACFBB-5D7C-4097-BAD9-4B614265B86E}" type="slidenum">
              <a:rPr lang="es-MX" smtClean="0">
                <a:solidFill>
                  <a:prstClr val="black"/>
                </a:solidFill>
              </a:rPr>
              <a:pPr/>
              <a:t>26</a:t>
            </a:fld>
            <a:endParaRPr lang="es-MX" dirty="0">
              <a:solidFill>
                <a:prstClr val="black"/>
              </a:solidFill>
            </a:endParaRPr>
          </a:p>
        </p:txBody>
      </p:sp>
    </p:spTree>
    <p:extLst>
      <p:ext uri="{BB962C8B-B14F-4D97-AF65-F5344CB8AC3E}">
        <p14:creationId xmlns:p14="http://schemas.microsoft.com/office/powerpoint/2010/main" val="3593172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986ACFBB-5D7C-4097-BAD9-4B614265B86E}" type="slidenum">
              <a:rPr lang="es-MX" smtClean="0">
                <a:solidFill>
                  <a:prstClr val="black"/>
                </a:solidFill>
              </a:rPr>
              <a:pPr/>
              <a:t>27</a:t>
            </a:fld>
            <a:endParaRPr lang="es-MX" dirty="0">
              <a:solidFill>
                <a:prstClr val="black"/>
              </a:solidFill>
            </a:endParaRPr>
          </a:p>
        </p:txBody>
      </p:sp>
    </p:spTree>
    <p:extLst>
      <p:ext uri="{BB962C8B-B14F-4D97-AF65-F5344CB8AC3E}">
        <p14:creationId xmlns:p14="http://schemas.microsoft.com/office/powerpoint/2010/main" val="33512295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smtClean="0"/>
          </a:p>
        </p:txBody>
      </p:sp>
      <p:sp>
        <p:nvSpPr>
          <p:cNvPr id="4" name="Marcador de número de diapositiva 3"/>
          <p:cNvSpPr>
            <a:spLocks noGrp="1"/>
          </p:cNvSpPr>
          <p:nvPr>
            <p:ph type="sldNum" sz="quarter" idx="10"/>
          </p:nvPr>
        </p:nvSpPr>
        <p:spPr/>
        <p:txBody>
          <a:bodyPr/>
          <a:lstStyle/>
          <a:p>
            <a:fld id="{986ACFBB-5D7C-4097-BAD9-4B614265B86E}" type="slidenum">
              <a:rPr lang="es-MX" smtClean="0">
                <a:solidFill>
                  <a:prstClr val="black"/>
                </a:solidFill>
              </a:rPr>
              <a:pPr/>
              <a:t>28</a:t>
            </a:fld>
            <a:endParaRPr lang="es-MX" dirty="0">
              <a:solidFill>
                <a:prstClr val="black"/>
              </a:solidFill>
            </a:endParaRPr>
          </a:p>
        </p:txBody>
      </p:sp>
    </p:spTree>
    <p:extLst>
      <p:ext uri="{BB962C8B-B14F-4D97-AF65-F5344CB8AC3E}">
        <p14:creationId xmlns:p14="http://schemas.microsoft.com/office/powerpoint/2010/main" val="3984114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solidFill>
                  <a:prstClr val="black"/>
                </a:solidFill>
              </a:rPr>
              <a:pPr/>
              <a:t>29</a:t>
            </a:fld>
            <a:endParaRPr lang="es-MX">
              <a:solidFill>
                <a:prstClr val="black"/>
              </a:solidFill>
            </a:endParaRPr>
          </a:p>
        </p:txBody>
      </p:sp>
    </p:spTree>
    <p:extLst>
      <p:ext uri="{BB962C8B-B14F-4D97-AF65-F5344CB8AC3E}">
        <p14:creationId xmlns:p14="http://schemas.microsoft.com/office/powerpoint/2010/main" val="2341720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smtClean="0"/>
              <a:t> </a:t>
            </a:r>
            <a:endParaRPr lang="es-MX" baseline="0" dirty="0" smtClean="0"/>
          </a:p>
        </p:txBody>
      </p:sp>
      <p:sp>
        <p:nvSpPr>
          <p:cNvPr id="4" name="Marcador de número de diapositiva 3"/>
          <p:cNvSpPr>
            <a:spLocks noGrp="1"/>
          </p:cNvSpPr>
          <p:nvPr>
            <p:ph type="sldNum" sz="quarter" idx="10"/>
          </p:nvPr>
        </p:nvSpPr>
        <p:spPr/>
        <p:txBody>
          <a:bodyPr/>
          <a:lstStyle/>
          <a:p>
            <a:fld id="{EC739D86-AE58-4148-AF66-A75B181F7F38}" type="slidenum">
              <a:rPr lang="es-MX" smtClean="0">
                <a:solidFill>
                  <a:prstClr val="black"/>
                </a:solidFill>
              </a:rPr>
              <a:pPr/>
              <a:t>3</a:t>
            </a:fld>
            <a:endParaRPr lang="es-MX">
              <a:solidFill>
                <a:prstClr val="black"/>
              </a:solidFill>
            </a:endParaRPr>
          </a:p>
        </p:txBody>
      </p:sp>
    </p:spTree>
    <p:extLst>
      <p:ext uri="{BB962C8B-B14F-4D97-AF65-F5344CB8AC3E}">
        <p14:creationId xmlns:p14="http://schemas.microsoft.com/office/powerpoint/2010/main" val="2381962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414463" y="1162050"/>
            <a:ext cx="4181475" cy="3136900"/>
          </a:xfrm>
        </p:spPr>
      </p:sp>
      <p:sp>
        <p:nvSpPr>
          <p:cNvPr id="3" name="2 Marcador de notas"/>
          <p:cNvSpPr>
            <a:spLocks noGrp="1"/>
          </p:cNvSpPr>
          <p:nvPr>
            <p:ph type="body" idx="1"/>
          </p:nvPr>
        </p:nvSpPr>
        <p:spPr/>
        <p:txBody>
          <a:bodyPr/>
          <a:lstStyle/>
          <a:p>
            <a:pPr defTabSz="945937">
              <a:defRPr/>
            </a:pPr>
            <a:endParaRPr lang="es-MX" dirty="0"/>
          </a:p>
        </p:txBody>
      </p:sp>
      <p:sp>
        <p:nvSpPr>
          <p:cNvPr id="4" name="3 Marcador de número de diapositiva"/>
          <p:cNvSpPr>
            <a:spLocks noGrp="1"/>
          </p:cNvSpPr>
          <p:nvPr>
            <p:ph type="sldNum" sz="quarter" idx="10"/>
          </p:nvPr>
        </p:nvSpPr>
        <p:spPr/>
        <p:txBody>
          <a:bodyPr/>
          <a:lstStyle/>
          <a:p>
            <a:fld id="{2A3FC640-0566-4767-9015-4FC594ACE07C}" type="slidenum">
              <a:rPr lang="es-MX" smtClean="0">
                <a:solidFill>
                  <a:prstClr val="black"/>
                </a:solidFill>
              </a:rPr>
              <a:pPr/>
              <a:t>4</a:t>
            </a:fld>
            <a:endParaRPr lang="es-MX">
              <a:solidFill>
                <a:prstClr val="black"/>
              </a:solidFill>
            </a:endParaRPr>
          </a:p>
        </p:txBody>
      </p:sp>
    </p:spTree>
    <p:extLst>
      <p:ext uri="{BB962C8B-B14F-4D97-AF65-F5344CB8AC3E}">
        <p14:creationId xmlns:p14="http://schemas.microsoft.com/office/powerpoint/2010/main" val="103929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5</a:t>
            </a:fld>
            <a:endParaRPr lang="es-MX"/>
          </a:p>
        </p:txBody>
      </p:sp>
    </p:spTree>
    <p:extLst>
      <p:ext uri="{BB962C8B-B14F-4D97-AF65-F5344CB8AC3E}">
        <p14:creationId xmlns:p14="http://schemas.microsoft.com/office/powerpoint/2010/main" val="404524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baseline="0" dirty="0" smtClean="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6</a:t>
            </a:fld>
            <a:endParaRPr lang="es-MX"/>
          </a:p>
        </p:txBody>
      </p:sp>
    </p:spTree>
    <p:extLst>
      <p:ext uri="{BB962C8B-B14F-4D97-AF65-F5344CB8AC3E}">
        <p14:creationId xmlns:p14="http://schemas.microsoft.com/office/powerpoint/2010/main" val="3439750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712375" y="4489387"/>
            <a:ext cx="5737195" cy="4487746"/>
          </a:xfrm>
        </p:spPr>
        <p:txBody>
          <a:bodyPr/>
          <a:lstStyle/>
          <a:p>
            <a:endParaRPr lang="es-MX" dirty="0"/>
          </a:p>
        </p:txBody>
      </p:sp>
      <p:sp>
        <p:nvSpPr>
          <p:cNvPr id="4" name="Marcador de número de diapositiva 3"/>
          <p:cNvSpPr>
            <a:spLocks noGrp="1"/>
          </p:cNvSpPr>
          <p:nvPr>
            <p:ph type="sldNum" sz="quarter" idx="10"/>
          </p:nvPr>
        </p:nvSpPr>
        <p:spPr/>
        <p:txBody>
          <a:bodyPr/>
          <a:lstStyle/>
          <a:p>
            <a:fld id="{986ACFBB-5D7C-4097-BAD9-4B614265B86E}" type="slidenum">
              <a:rPr lang="es-MX" smtClean="0"/>
              <a:pPr/>
              <a:t>7</a:t>
            </a:fld>
            <a:endParaRPr lang="es-MX" dirty="0"/>
          </a:p>
        </p:txBody>
      </p:sp>
    </p:spTree>
    <p:extLst>
      <p:ext uri="{BB962C8B-B14F-4D97-AF65-F5344CB8AC3E}">
        <p14:creationId xmlns:p14="http://schemas.microsoft.com/office/powerpoint/2010/main" val="3420337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0" dirty="0" smtClean="0"/>
              <a:t> </a:t>
            </a:r>
            <a:endParaRPr lang="es-MX" baseline="0" dirty="0" smtClean="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8</a:t>
            </a:fld>
            <a:endParaRPr lang="es-MX"/>
          </a:p>
        </p:txBody>
      </p:sp>
    </p:spTree>
    <p:extLst>
      <p:ext uri="{BB962C8B-B14F-4D97-AF65-F5344CB8AC3E}">
        <p14:creationId xmlns:p14="http://schemas.microsoft.com/office/powerpoint/2010/main" val="351866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EC739D86-AE58-4148-AF66-A75B181F7F38}" type="slidenum">
              <a:rPr lang="es-MX" smtClean="0"/>
              <a:t>9</a:t>
            </a:fld>
            <a:endParaRPr lang="es-MX"/>
          </a:p>
        </p:txBody>
      </p:sp>
    </p:spTree>
    <p:extLst>
      <p:ext uri="{BB962C8B-B14F-4D97-AF65-F5344CB8AC3E}">
        <p14:creationId xmlns:p14="http://schemas.microsoft.com/office/powerpoint/2010/main" val="1662599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C5B847C1-8C47-429F-A156-8D4D504D68EC}" type="datetimeFigureOut">
              <a:rPr lang="es-MX" smtClean="0"/>
              <a:t>18/02/2015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145281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5B847C1-8C47-429F-A156-8D4D504D68EC}" type="datetimeFigureOut">
              <a:rPr lang="es-MX" smtClean="0"/>
              <a:t>18/02/2015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38731537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Grafico1">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8" name="7 Marcador de imágenes prediseñadas"/>
          <p:cNvSpPr>
            <a:spLocks noGrp="1"/>
          </p:cNvSpPr>
          <p:nvPr>
            <p:ph type="clipArt" sz="quarter" idx="13"/>
          </p:nvPr>
        </p:nvSpPr>
        <p:spPr>
          <a:xfrm>
            <a:off x="467546" y="1484784"/>
            <a:ext cx="4968875" cy="2232248"/>
          </a:xfrm>
        </p:spPr>
        <p:txBody>
          <a:bodyPr/>
          <a:lstStyle>
            <a:lvl1pPr>
              <a:defRPr sz="1600"/>
            </a:lvl1pPr>
          </a:lstStyle>
          <a:p>
            <a:r>
              <a:rPr lang="es-ES" smtClean="0"/>
              <a:t>Haga clic en el icono para agregar una imagen prediseñada</a:t>
            </a:r>
            <a:endParaRPr lang="es-MX" dirty="0"/>
          </a:p>
        </p:txBody>
      </p:sp>
      <p:sp>
        <p:nvSpPr>
          <p:cNvPr id="10" name="7 Marcador de imágenes prediseñadas"/>
          <p:cNvSpPr>
            <a:spLocks noGrp="1"/>
          </p:cNvSpPr>
          <p:nvPr>
            <p:ph type="clipArt" sz="quarter" idx="14"/>
          </p:nvPr>
        </p:nvSpPr>
        <p:spPr>
          <a:xfrm>
            <a:off x="467546" y="3861048"/>
            <a:ext cx="4968875" cy="2232248"/>
          </a:xfrm>
        </p:spPr>
        <p:txBody>
          <a:bodyPr/>
          <a:lstStyle>
            <a:lvl1pPr>
              <a:defRPr sz="1600"/>
            </a:lvl1pPr>
          </a:lstStyle>
          <a:p>
            <a:r>
              <a:rPr lang="es-ES" smtClean="0"/>
              <a:t>Haga clic en el icono para agregar una imagen prediseñada</a:t>
            </a:r>
            <a:endParaRPr lang="es-MX"/>
          </a:p>
        </p:txBody>
      </p:sp>
      <p:sp>
        <p:nvSpPr>
          <p:cNvPr id="12" name="11 Marcador de texto"/>
          <p:cNvSpPr>
            <a:spLocks noGrp="1"/>
          </p:cNvSpPr>
          <p:nvPr>
            <p:ph type="body" sz="quarter" idx="15"/>
          </p:nvPr>
        </p:nvSpPr>
        <p:spPr>
          <a:xfrm>
            <a:off x="5651500" y="1484784"/>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3" name="11 Marcador de texto"/>
          <p:cNvSpPr>
            <a:spLocks noGrp="1"/>
          </p:cNvSpPr>
          <p:nvPr>
            <p:ph type="body" sz="quarter" idx="16"/>
          </p:nvPr>
        </p:nvSpPr>
        <p:spPr>
          <a:xfrm>
            <a:off x="5651500" y="3861048"/>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1" name="6 Marcador de texto"/>
          <p:cNvSpPr>
            <a:spLocks noGrp="1"/>
          </p:cNvSpPr>
          <p:nvPr>
            <p:ph type="body" sz="quarter" idx="17"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5"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6" name="15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519829"/>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Grafico2">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10" name="9 Marcador de gráfico"/>
          <p:cNvSpPr>
            <a:spLocks noGrp="1"/>
          </p:cNvSpPr>
          <p:nvPr>
            <p:ph type="chart" sz="quarter" idx="14"/>
          </p:nvPr>
        </p:nvSpPr>
        <p:spPr>
          <a:xfrm>
            <a:off x="468315" y="2276475"/>
            <a:ext cx="8207375" cy="3816350"/>
          </a:xfrm>
        </p:spPr>
        <p:txBody>
          <a:bodyPr/>
          <a:lstStyle>
            <a:lvl1pPr marL="0" indent="0">
              <a:buNone/>
              <a:defRPr sz="1800"/>
            </a:lvl1pPr>
          </a:lstStyle>
          <a:p>
            <a:endParaRPr lang="es-MX" dirty="0"/>
          </a:p>
        </p:txBody>
      </p:sp>
      <p:sp>
        <p:nvSpPr>
          <p:cNvPr id="9"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2" name="11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2506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Politica de Gobierno">
    <p:spTree>
      <p:nvGrpSpPr>
        <p:cNvPr id="1" name=""/>
        <p:cNvGrpSpPr/>
        <p:nvPr/>
      </p:nvGrpSpPr>
      <p:grpSpPr>
        <a:xfrm>
          <a:off x="0" y="0"/>
          <a:ext cx="0" cy="0"/>
          <a:chOff x="0" y="0"/>
          <a:chExt cx="0" cy="0"/>
        </a:xfrm>
      </p:grpSpPr>
      <p:sp>
        <p:nvSpPr>
          <p:cNvPr id="3" name="2 Marcador de pie de página"/>
          <p:cNvSpPr>
            <a:spLocks noGrp="1"/>
          </p:cNvSpPr>
          <p:nvPr>
            <p:ph type="ftr" sz="quarter" idx="10"/>
          </p:nvPr>
        </p:nvSpPr>
        <p:spPr/>
        <p:txBody>
          <a:body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6" name="1 Título"/>
          <p:cNvSpPr>
            <a:spLocks noGrp="1"/>
          </p:cNvSpPr>
          <p:nvPr>
            <p:ph type="title"/>
          </p:nvPr>
        </p:nvSpPr>
        <p:spPr>
          <a:xfrm>
            <a:off x="251570" y="476672"/>
            <a:ext cx="7752156" cy="993382"/>
          </a:xfrm>
          <a:prstGeom prst="rect">
            <a:avLst/>
          </a:prstGeom>
        </p:spPr>
        <p:txBody>
          <a:bodyPr/>
          <a:lstStyle>
            <a:lvl1pPr>
              <a:defRPr sz="3200" b="1">
                <a:solidFill>
                  <a:schemeClr val="accent2">
                    <a:lumMod val="50000"/>
                  </a:schemeClr>
                </a:solidFill>
                <a:latin typeface="+mj-lt"/>
                <a:cs typeface="Simplified Arabic" pitchFamily="18" charset="-78"/>
              </a:defRPr>
            </a:lvl1pPr>
          </a:lstStyle>
          <a:p>
            <a:r>
              <a:rPr lang="es-ES" dirty="0" smtClean="0"/>
              <a:t>Haga clic para modificar el estilo de título del patrón</a:t>
            </a:r>
            <a:endParaRPr lang="es-MX" dirty="0"/>
          </a:p>
        </p:txBody>
      </p:sp>
      <p:pic>
        <p:nvPicPr>
          <p:cNvPr id="7" name="6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7428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4"/>
            <a:ext cx="2133600" cy="365125"/>
          </a:xfrm>
          <a:prstGeom prst="rect">
            <a:avLst/>
          </a:prstGeom>
        </p:spPr>
        <p:txBody>
          <a:bodyPr/>
          <a:lstStyle/>
          <a:p>
            <a:pPr fontAlgn="base">
              <a:spcBef>
                <a:spcPct val="0"/>
              </a:spcBef>
              <a:spcAft>
                <a:spcPct val="0"/>
              </a:spcAft>
            </a:pPr>
            <a:fld id="{A359A1E8-E5E0-49FC-A266-2326701A824B}" type="datetimeFigureOut">
              <a:rPr lang="es-MX">
                <a:solidFill>
                  <a:prstClr val="black"/>
                </a:solidFill>
                <a:cs typeface="Arial" charset="0"/>
              </a:rPr>
              <a:pPr fontAlgn="base">
                <a:spcBef>
                  <a:spcPct val="0"/>
                </a:spcBef>
                <a:spcAft>
                  <a:spcPct val="0"/>
                </a:spcAft>
              </a:pPr>
              <a:t>18/02/2015</a:t>
            </a:fld>
            <a:endParaRPr lang="es-MX">
              <a:solidFill>
                <a:prstClr val="black"/>
              </a:solidFill>
              <a:cs typeface="Arial" charset="0"/>
            </a:endParaRPr>
          </a:p>
        </p:txBody>
      </p:sp>
      <p:sp>
        <p:nvSpPr>
          <p:cNvPr id="3" name="2 Marcador de pie de página"/>
          <p:cNvSpPr>
            <a:spLocks noGrp="1"/>
          </p:cNvSpPr>
          <p:nvPr>
            <p:ph type="ftr" sz="quarter" idx="11"/>
          </p:nvPr>
        </p:nvSpPr>
        <p:spPr>
          <a:xfrm>
            <a:off x="3124200" y="6356354"/>
            <a:ext cx="2895600" cy="365125"/>
          </a:xfrm>
          <a:prstGeom prst="rect">
            <a:avLst/>
          </a:prstGeom>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a:xfrm>
            <a:off x="6553200" y="6356354"/>
            <a:ext cx="2133600" cy="365125"/>
          </a:xfrm>
          <a:prstGeom prst="rect">
            <a:avLst/>
          </a:prstGeom>
        </p:spPr>
        <p:txBody>
          <a:bodyPr/>
          <a:lstStyle/>
          <a:p>
            <a:fld id="{8873D293-D405-4597-8B08-D988A7342B4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7930275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smtClean="0"/>
              <a:t>Haga clic para modificar el estilo de texto del patrón</a:t>
            </a:r>
          </a:p>
        </p:txBody>
      </p:sp>
      <p:sp>
        <p:nvSpPr>
          <p:cNvPr id="7" name="4 Marcador de pie de página"/>
          <p:cNvSpPr>
            <a:spLocks noGrp="1"/>
          </p:cNvSpPr>
          <p:nvPr>
            <p:ph type="ftr" sz="quarter" idx="15"/>
          </p:nvPr>
        </p:nvSpPr>
        <p:spPr/>
        <p:txBody>
          <a:bodyPr/>
          <a:lstStyle>
            <a:lvl1pPr>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3" name="12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4"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390470"/>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_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smtClean="0"/>
              <a:t>Haga clic para modificar el estilo de texto del patrón</a:t>
            </a:r>
          </a:p>
        </p:txBody>
      </p:sp>
      <p:sp>
        <p:nvSpPr>
          <p:cNvPr id="7" name="4 Marcador de pie de página"/>
          <p:cNvSpPr>
            <a:spLocks noGrp="1"/>
          </p:cNvSpPr>
          <p:nvPr>
            <p:ph type="ftr" sz="quarter" idx="15"/>
          </p:nvPr>
        </p:nvSpPr>
        <p:spPr/>
        <p:txBody>
          <a:bodyPr/>
          <a:lstStyle>
            <a:lvl1pPr>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25"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26" name="25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2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64839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447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400530"/>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a:xfrm rot="5400000">
            <a:off x="7494991" y="1828771"/>
            <a:ext cx="990599" cy="228659"/>
          </a:xfrm>
          <a:prstGeom prst="rect">
            <a:avLst/>
          </a:prstGeom>
        </p:spPr>
        <p:txBody>
          <a:bodyPr/>
          <a:lstStyle/>
          <a:p>
            <a:fld id="{4509A250-FF31-4206-8172-F9D3106AACB1}" type="datetimeFigureOut">
              <a:rPr lang="en-US">
                <a:solidFill>
                  <a:prstClr val="black"/>
                </a:solidFill>
              </a:rPr>
              <a:pPr/>
              <a:t>2/18/2015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33601367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7113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a:prstGeom prst="rect">
            <a:avLst/>
          </a:prstGeom>
        </p:spPr>
        <p:txBody>
          <a:bodyPr/>
          <a:lstStyle>
            <a:lvl1pPr>
              <a:defRPr sz="4400" b="1">
                <a:solidFill>
                  <a:schemeClr val="accent2">
                    <a:lumMod val="50000"/>
                  </a:schemeClr>
                </a:solidFill>
                <a:latin typeface="+mn-lt"/>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054968"/>
          </a:xfrm>
        </p:spPr>
        <p:txBody>
          <a:bodyPr/>
          <a:lstStyle>
            <a:lvl1pPr marL="0" indent="0" algn="ctr">
              <a:buNone/>
              <a:defRPr sz="3600" b="1">
                <a:solidFill>
                  <a:schemeClr val="tx1">
                    <a:lumMod val="85000"/>
                    <a:lumOff val="15000"/>
                  </a:schemeClr>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6" name="5 Marcador de número de diapositiva"/>
          <p:cNvSpPr>
            <a:spLocks noGrp="1"/>
          </p:cNvSpPr>
          <p:nvPr>
            <p:ph type="sldNum" sz="quarter" idx="12"/>
          </p:nvPr>
        </p:nvSpPr>
        <p:spPr/>
        <p:txBody>
          <a:bodyPr/>
          <a:lstStyle>
            <a:lvl1pPr>
              <a:defRPr sz="1200">
                <a:latin typeface="+mn-lt"/>
              </a:defRPr>
            </a:lvl1pPr>
          </a:lstStyle>
          <a:p>
            <a:pPr>
              <a:defRPr/>
            </a:pPr>
            <a:fld id="{1A64C8CF-0B0A-48D4-BBE1-ED18DD234EF2}" type="slidenum">
              <a:rPr lang="es-MX" smtClean="0">
                <a:solidFill>
                  <a:prstClr val="black">
                    <a:tint val="75000"/>
                  </a:prstClr>
                </a:solidFill>
              </a:rPr>
              <a:pPr>
                <a:defRPr/>
              </a:pPr>
              <a:t>‹Nº›</a:t>
            </a:fld>
            <a:endParaRPr lang="es-MX" dirty="0">
              <a:solidFill>
                <a:prstClr val="black">
                  <a:tint val="75000"/>
                </a:prstClr>
              </a:solidFill>
            </a:endParaRPr>
          </a:p>
        </p:txBody>
      </p:sp>
      <p:pic>
        <p:nvPicPr>
          <p:cNvPr id="8" name="7 Imagen" descr="SALUD_Vertical_WEB.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422282" y="-116768"/>
            <a:ext cx="1693913" cy="2204864"/>
          </a:xfrm>
          <a:prstGeom prst="rect">
            <a:avLst/>
          </a:prstGeom>
        </p:spPr>
      </p:pic>
      <p:sp>
        <p:nvSpPr>
          <p:cNvPr id="9" name="8 Marcador de pie de página"/>
          <p:cNvSpPr>
            <a:spLocks noGrp="1"/>
          </p:cNvSpPr>
          <p:nvPr>
            <p:ph type="ftr" sz="quarter" idx="13"/>
          </p:nvPr>
        </p:nvSpPr>
        <p:spPr>
          <a:xfrm>
            <a:off x="4788024" y="6021288"/>
            <a:ext cx="3672408" cy="385018"/>
          </a:xfrm>
        </p:spPr>
        <p:txBody>
          <a:bodyPr/>
          <a:lstStyle>
            <a:lvl1pPr>
              <a:defRPr sz="2400" b="0">
                <a:solidFill>
                  <a:schemeClr val="tx1"/>
                </a:solidFill>
                <a:effectLst/>
              </a:defRPr>
            </a:lvl1pPr>
          </a:lstStyle>
          <a:p>
            <a:pPr>
              <a:defRPr/>
            </a:pPr>
            <a:fld id="{AF29A8BD-EBDA-4250-980A-9A808F8E6929}" type="datetime4">
              <a:rPr lang="es-MX" smtClean="0">
                <a:solidFill>
                  <a:prstClr val="black"/>
                </a:solidFill>
              </a:rPr>
              <a:pPr>
                <a:defRPr/>
              </a:pPr>
              <a:t>18 de febrero de 2015</a:t>
            </a:fld>
            <a:endParaRPr lang="es-MX" dirty="0">
              <a:solidFill>
                <a:prstClr val="black"/>
              </a:solidFill>
            </a:endParaRPr>
          </a:p>
        </p:txBody>
      </p:sp>
    </p:spTree>
    <p:extLst>
      <p:ext uri="{BB962C8B-B14F-4D97-AF65-F5344CB8AC3E}">
        <p14:creationId xmlns:p14="http://schemas.microsoft.com/office/powerpoint/2010/main" val="33034711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5B847C1-8C47-429F-A156-8D4D504D68EC}" type="datetimeFigureOut">
              <a:rPr lang="es-MX" smtClean="0"/>
              <a:t>18/02/2015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25615728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11" name="10 Marcador de contenido"/>
          <p:cNvSpPr>
            <a:spLocks noGrp="1"/>
          </p:cNvSpPr>
          <p:nvPr>
            <p:ph sz="quarter" idx="14"/>
          </p:nvPr>
        </p:nvSpPr>
        <p:spPr>
          <a:xfrm>
            <a:off x="467544" y="1340768"/>
            <a:ext cx="8136904" cy="4752528"/>
          </a:xfrm>
        </p:spPr>
        <p:txBody>
          <a:bodyPr/>
          <a:lstStyle>
            <a:lvl1pPr marL="457189" indent="-457189">
              <a:buFont typeface="+mj-lt"/>
              <a:buAutoNum type="arabicPeriod"/>
              <a:defRPr sz="1800" b="1">
                <a:solidFill>
                  <a:schemeClr val="accent2">
                    <a:lumMod val="50000"/>
                  </a:schemeClr>
                </a:solidFill>
                <a:latin typeface="Trajan Pro" pitchFamily="18" charset="0"/>
              </a:defRPr>
            </a:lvl1pPr>
            <a:lvl2pPr marL="800080" indent="-342891">
              <a:buFont typeface="+mj-lt"/>
              <a:buAutoNum type="alphaUcPeriod"/>
              <a:defRPr sz="1600" b="1">
                <a:latin typeface="Trajan Pro" pitchFamily="18" charset="0"/>
              </a:defRPr>
            </a:lvl2pPr>
            <a:lvl3pPr marL="1142971" indent="-228594">
              <a:buFont typeface="Wingdings" pitchFamily="2" charset="2"/>
              <a:buChar char="§"/>
              <a:defRPr sz="1400" b="1">
                <a:latin typeface="Trajan Pro" pitchFamily="18" charset="0"/>
              </a:defRPr>
            </a:lvl3pPr>
            <a:lvl4pPr>
              <a:defRPr b="1"/>
            </a:lvl4pPr>
            <a:lvl5pPr>
              <a:defRPr b="1"/>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7"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0"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2" name="11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62023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dirty="0" smtClean="0"/>
              <a:t>Haga clic para modificar el estilo de texto del patrón</a:t>
            </a: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0"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3"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4" name="13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5"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5304400"/>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Grafico1">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8" name="7 Marcador de imágenes prediseñadas"/>
          <p:cNvSpPr>
            <a:spLocks noGrp="1"/>
          </p:cNvSpPr>
          <p:nvPr>
            <p:ph type="clipArt" sz="quarter" idx="13"/>
          </p:nvPr>
        </p:nvSpPr>
        <p:spPr>
          <a:xfrm>
            <a:off x="467546" y="1484784"/>
            <a:ext cx="4968875" cy="2232248"/>
          </a:xfrm>
        </p:spPr>
        <p:txBody>
          <a:bodyPr/>
          <a:lstStyle>
            <a:lvl1pPr>
              <a:defRPr sz="1600"/>
            </a:lvl1pPr>
          </a:lstStyle>
          <a:p>
            <a:r>
              <a:rPr lang="es-ES" smtClean="0"/>
              <a:t>Haga clic en el icono para agregar una imagen prediseñada</a:t>
            </a:r>
            <a:endParaRPr lang="es-MX" dirty="0"/>
          </a:p>
        </p:txBody>
      </p:sp>
      <p:sp>
        <p:nvSpPr>
          <p:cNvPr id="10" name="7 Marcador de imágenes prediseñadas"/>
          <p:cNvSpPr>
            <a:spLocks noGrp="1"/>
          </p:cNvSpPr>
          <p:nvPr>
            <p:ph type="clipArt" sz="quarter" idx="14"/>
          </p:nvPr>
        </p:nvSpPr>
        <p:spPr>
          <a:xfrm>
            <a:off x="467546" y="3861048"/>
            <a:ext cx="4968875" cy="2232248"/>
          </a:xfrm>
        </p:spPr>
        <p:txBody>
          <a:bodyPr/>
          <a:lstStyle>
            <a:lvl1pPr>
              <a:defRPr sz="1600"/>
            </a:lvl1pPr>
          </a:lstStyle>
          <a:p>
            <a:r>
              <a:rPr lang="es-ES" smtClean="0"/>
              <a:t>Haga clic en el icono para agregar una imagen prediseñada</a:t>
            </a:r>
            <a:endParaRPr lang="es-MX"/>
          </a:p>
        </p:txBody>
      </p:sp>
      <p:sp>
        <p:nvSpPr>
          <p:cNvPr id="12" name="11 Marcador de texto"/>
          <p:cNvSpPr>
            <a:spLocks noGrp="1"/>
          </p:cNvSpPr>
          <p:nvPr>
            <p:ph type="body" sz="quarter" idx="15"/>
          </p:nvPr>
        </p:nvSpPr>
        <p:spPr>
          <a:xfrm>
            <a:off x="5651500" y="1484784"/>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3" name="11 Marcador de texto"/>
          <p:cNvSpPr>
            <a:spLocks noGrp="1"/>
          </p:cNvSpPr>
          <p:nvPr>
            <p:ph type="body" sz="quarter" idx="16"/>
          </p:nvPr>
        </p:nvSpPr>
        <p:spPr>
          <a:xfrm>
            <a:off x="5651500" y="3861048"/>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1" name="6 Marcador de texto"/>
          <p:cNvSpPr>
            <a:spLocks noGrp="1"/>
          </p:cNvSpPr>
          <p:nvPr>
            <p:ph type="body" sz="quarter" idx="17"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5"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6" name="15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81794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rafico2">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10" name="9 Marcador de gráfico"/>
          <p:cNvSpPr>
            <a:spLocks noGrp="1"/>
          </p:cNvSpPr>
          <p:nvPr>
            <p:ph type="chart" sz="quarter" idx="14"/>
          </p:nvPr>
        </p:nvSpPr>
        <p:spPr>
          <a:xfrm>
            <a:off x="468315" y="2276475"/>
            <a:ext cx="8207375" cy="3816350"/>
          </a:xfrm>
        </p:spPr>
        <p:txBody>
          <a:bodyPr/>
          <a:lstStyle>
            <a:lvl1pPr marL="0" indent="0">
              <a:buNone/>
              <a:defRPr sz="1800"/>
            </a:lvl1pPr>
          </a:lstStyle>
          <a:p>
            <a:endParaRPr lang="es-MX" dirty="0"/>
          </a:p>
        </p:txBody>
      </p:sp>
      <p:sp>
        <p:nvSpPr>
          <p:cNvPr id="9"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2" name="11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59743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olitica de Gobierno">
    <p:spTree>
      <p:nvGrpSpPr>
        <p:cNvPr id="1" name=""/>
        <p:cNvGrpSpPr/>
        <p:nvPr/>
      </p:nvGrpSpPr>
      <p:grpSpPr>
        <a:xfrm>
          <a:off x="0" y="0"/>
          <a:ext cx="0" cy="0"/>
          <a:chOff x="0" y="0"/>
          <a:chExt cx="0" cy="0"/>
        </a:xfrm>
      </p:grpSpPr>
      <p:sp>
        <p:nvSpPr>
          <p:cNvPr id="3" name="2 Marcador de pie de página"/>
          <p:cNvSpPr>
            <a:spLocks noGrp="1"/>
          </p:cNvSpPr>
          <p:nvPr>
            <p:ph type="ftr" sz="quarter" idx="10"/>
          </p:nvPr>
        </p:nvSpPr>
        <p:spPr/>
        <p:txBody>
          <a:body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6" name="1 Título"/>
          <p:cNvSpPr>
            <a:spLocks noGrp="1"/>
          </p:cNvSpPr>
          <p:nvPr>
            <p:ph type="title"/>
          </p:nvPr>
        </p:nvSpPr>
        <p:spPr>
          <a:xfrm>
            <a:off x="251570" y="476672"/>
            <a:ext cx="7752156" cy="993382"/>
          </a:xfrm>
          <a:prstGeom prst="rect">
            <a:avLst/>
          </a:prstGeom>
        </p:spPr>
        <p:txBody>
          <a:bodyPr/>
          <a:lstStyle>
            <a:lvl1pPr>
              <a:defRPr sz="3200" b="1">
                <a:solidFill>
                  <a:schemeClr val="accent2">
                    <a:lumMod val="50000"/>
                  </a:schemeClr>
                </a:solidFill>
                <a:latin typeface="+mj-lt"/>
                <a:cs typeface="Simplified Arabic" pitchFamily="18" charset="-78"/>
              </a:defRPr>
            </a:lvl1pPr>
          </a:lstStyle>
          <a:p>
            <a:r>
              <a:rPr lang="es-ES" dirty="0" smtClean="0"/>
              <a:t>Haga clic para modificar el estilo de título del patrón</a:t>
            </a:r>
            <a:endParaRPr lang="es-MX" dirty="0"/>
          </a:p>
        </p:txBody>
      </p:sp>
      <p:pic>
        <p:nvPicPr>
          <p:cNvPr id="7" name="6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2160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4"/>
            <a:ext cx="2133600" cy="365125"/>
          </a:xfrm>
          <a:prstGeom prst="rect">
            <a:avLst/>
          </a:prstGeom>
        </p:spPr>
        <p:txBody>
          <a:bodyPr/>
          <a:lstStyle/>
          <a:p>
            <a:pPr fontAlgn="base">
              <a:spcBef>
                <a:spcPct val="0"/>
              </a:spcBef>
              <a:spcAft>
                <a:spcPct val="0"/>
              </a:spcAft>
            </a:pPr>
            <a:fld id="{A359A1E8-E5E0-49FC-A266-2326701A824B}" type="datetimeFigureOut">
              <a:rPr lang="es-MX">
                <a:solidFill>
                  <a:prstClr val="black"/>
                </a:solidFill>
                <a:cs typeface="Arial" charset="0"/>
              </a:rPr>
              <a:pPr fontAlgn="base">
                <a:spcBef>
                  <a:spcPct val="0"/>
                </a:spcBef>
                <a:spcAft>
                  <a:spcPct val="0"/>
                </a:spcAft>
              </a:pPr>
              <a:t>18/02/2015</a:t>
            </a:fld>
            <a:endParaRPr lang="es-MX">
              <a:solidFill>
                <a:prstClr val="black"/>
              </a:solidFill>
              <a:cs typeface="Arial" charset="0"/>
            </a:endParaRPr>
          </a:p>
        </p:txBody>
      </p:sp>
      <p:sp>
        <p:nvSpPr>
          <p:cNvPr id="3" name="2 Marcador de pie de página"/>
          <p:cNvSpPr>
            <a:spLocks noGrp="1"/>
          </p:cNvSpPr>
          <p:nvPr>
            <p:ph type="ftr" sz="quarter" idx="11"/>
          </p:nvPr>
        </p:nvSpPr>
        <p:spPr>
          <a:xfrm>
            <a:off x="3124200" y="6356354"/>
            <a:ext cx="2895600" cy="365125"/>
          </a:xfrm>
          <a:prstGeom prst="rect">
            <a:avLst/>
          </a:prstGeom>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a:xfrm>
            <a:off x="6553200" y="6356354"/>
            <a:ext cx="2133600" cy="365125"/>
          </a:xfrm>
          <a:prstGeom prst="rect">
            <a:avLst/>
          </a:prstGeom>
        </p:spPr>
        <p:txBody>
          <a:bodyPr/>
          <a:lstStyle/>
          <a:p>
            <a:fld id="{8873D293-D405-4597-8B08-D988A7342B4F}"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11958055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smtClean="0"/>
              <a:t>Haga clic para modificar el estilo de texto del patrón</a:t>
            </a:r>
          </a:p>
        </p:txBody>
      </p:sp>
      <p:sp>
        <p:nvSpPr>
          <p:cNvPr id="7" name="4 Marcador de pie de página"/>
          <p:cNvSpPr>
            <a:spLocks noGrp="1"/>
          </p:cNvSpPr>
          <p:nvPr>
            <p:ph type="ftr" sz="quarter" idx="15"/>
          </p:nvPr>
        </p:nvSpPr>
        <p:spPr/>
        <p:txBody>
          <a:bodyPr/>
          <a:lstStyle>
            <a:lvl1pPr>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3" name="12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4"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760299"/>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5_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smtClean="0"/>
              <a:t>Haga clic para modificar el estilo de texto del patrón</a:t>
            </a:r>
          </a:p>
        </p:txBody>
      </p:sp>
      <p:sp>
        <p:nvSpPr>
          <p:cNvPr id="7" name="4 Marcador de pie de página"/>
          <p:cNvSpPr>
            <a:spLocks noGrp="1"/>
          </p:cNvSpPr>
          <p:nvPr>
            <p:ph type="ftr" sz="quarter" idx="15"/>
          </p:nvPr>
        </p:nvSpPr>
        <p:spPr/>
        <p:txBody>
          <a:bodyPr/>
          <a:lstStyle>
            <a:lvl1pPr>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25"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26" name="25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2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8417093"/>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8687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400530"/>
          </a:xfrm>
          <a:prstGeom prst="rect">
            <a:avLst/>
          </a:prstGeo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a:xfrm rot="5400000">
            <a:off x="7494991" y="1828771"/>
            <a:ext cx="990599" cy="228659"/>
          </a:xfrm>
          <a:prstGeom prst="rect">
            <a:avLst/>
          </a:prstGeom>
        </p:spPr>
        <p:txBody>
          <a:bodyPr/>
          <a:lstStyle/>
          <a:p>
            <a:fld id="{4509A250-FF31-4206-8172-F9D3106AACB1}" type="datetimeFigureOut">
              <a:rPr lang="en-US">
                <a:solidFill>
                  <a:prstClr val="black"/>
                </a:solidFill>
              </a:rPr>
              <a:pPr/>
              <a:t>2/18/2015</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02111984F565}"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46824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565407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2048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5531475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412833178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dirty="0"/>
              <a:t>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5439465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0369066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2/18/2015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68537869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2/18/2015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46022080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7051649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28082638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dirty="0"/>
              <a:t>2/18/2015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50843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566737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1809086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2/18/2015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‹Nº›</a:t>
            </a:fld>
            <a:endParaRPr lang="en-US" dirty="0"/>
          </a:p>
        </p:txBody>
      </p:sp>
    </p:spTree>
    <p:extLst>
      <p:ext uri="{BB962C8B-B14F-4D97-AF65-F5344CB8AC3E}">
        <p14:creationId xmlns:p14="http://schemas.microsoft.com/office/powerpoint/2010/main" val="30912270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2" name="Rectángulo 1"/>
          <p:cNvSpPr/>
          <p:nvPr userDrawn="1"/>
        </p:nvSpPr>
        <p:spPr>
          <a:xfrm>
            <a:off x="-36512" y="836712"/>
            <a:ext cx="208823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
        <p:nvSpPr>
          <p:cNvPr id="3" name="Rectángulo 2"/>
          <p:cNvSpPr/>
          <p:nvPr userDrawn="1"/>
        </p:nvSpPr>
        <p:spPr>
          <a:xfrm>
            <a:off x="2555776" y="692696"/>
            <a:ext cx="6588224"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2611802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6202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423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43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185989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2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379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559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5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850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12045285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521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16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065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17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447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8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60033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4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37412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16203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9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3205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6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0698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7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4664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0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9564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838896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8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7497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65977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28518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76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5012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98909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781022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9528494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350079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67560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1054428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284583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6346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457989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1979097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597628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281306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0294382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2278345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2484602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8609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153644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30586595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7775758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4533899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7032047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579003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0813007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777140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5141749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67255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92015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4737575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19154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404029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648826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674262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0316102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592787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4726356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735952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02599240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27184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1008017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90713852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572437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9346974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9365719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88954547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8160751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91994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E2061427-7DA1-8C49-B6CA-742674E1B608}"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605B7819-A949-334F-B632-330CBE4D8686}"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5697503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fld id="{9D07D632-9EA0-4A09-8EE7-2CB3C086D8BF}" type="datetime1">
              <a:rPr lang="es-MX" smtClean="0">
                <a:solidFill>
                  <a:prstClr val="black">
                    <a:tint val="75000"/>
                  </a:prstClr>
                </a:solidFill>
              </a:rPr>
              <a:pPr>
                <a:defRPr/>
              </a:pPr>
              <a:t>18/02/2015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1AF9D847-93EB-4D25-B184-85E07CDA5BE8}"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3221278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3B873848-AD16-47C9-98E3-C802609D3998}" type="datetime1">
              <a:rPr lang="es-MX" smtClean="0">
                <a:solidFill>
                  <a:prstClr val="black">
                    <a:tint val="75000"/>
                  </a:prstClr>
                </a:solidFill>
              </a:rPr>
              <a:pPr>
                <a:defRPr/>
              </a:pPr>
              <a:t>18/02/2015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BB39B4CE-33E6-4B86-9E2A-D67D6AF81043}"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881689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C5B847C1-8C47-429F-A156-8D4D504D68EC}" type="datetimeFigureOut">
              <a:rPr lang="es-MX" smtClean="0"/>
              <a:t>18/02/2015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278657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13432298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fld id="{CA14C3E8-1EDE-4840-ACD6-9438906AF768}" type="datetime1">
              <a:rPr lang="es-MX" smtClean="0">
                <a:solidFill>
                  <a:prstClr val="black">
                    <a:tint val="75000"/>
                  </a:prstClr>
                </a:solidFill>
              </a:rPr>
              <a:pPr>
                <a:defRPr/>
              </a:pPr>
              <a:t>18/02/2015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D2875D0C-3FBB-412E-8605-9F2681A0611F}"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7745681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defRPr/>
            </a:pPr>
            <a:fld id="{A3126AD8-2402-4259-AFFC-F8B9A6120B7A}" type="datetime1">
              <a:rPr lang="es-MX" smtClean="0">
                <a:solidFill>
                  <a:prstClr val="black">
                    <a:tint val="75000"/>
                  </a:prstClr>
                </a:solidFill>
              </a:rPr>
              <a:pPr>
                <a:defRPr/>
              </a:pPr>
              <a:t>18/02/2015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1B15ACE6-55FB-41D6-812F-8DF0695DCA79}"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17819941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defRPr/>
            </a:pPr>
            <a:fld id="{B5D4CBB5-DAC8-478C-A3AE-BFCDCD67E617}" type="datetime1">
              <a:rPr lang="es-MX" smtClean="0">
                <a:solidFill>
                  <a:prstClr val="black">
                    <a:tint val="75000"/>
                  </a:prstClr>
                </a:solidFill>
              </a:rPr>
              <a:pPr>
                <a:defRPr/>
              </a:pPr>
              <a:t>18/02/2015</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pPr>
              <a:defRPr/>
            </a:pPr>
            <a:fld id="{C85DFD20-7337-46F2-90BC-2432A69000E9}"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6241290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fld id="{CCDEDEC8-4A06-4ED8-9DFE-CD0DD83904F9}" type="datetime1">
              <a:rPr lang="es-MX" smtClean="0">
                <a:solidFill>
                  <a:prstClr val="black">
                    <a:tint val="75000"/>
                  </a:prstClr>
                </a:solidFill>
              </a:rPr>
              <a:pPr>
                <a:defRPr/>
              </a:pPr>
              <a:t>18/02/2015</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pPr>
              <a:defRPr/>
            </a:pPr>
            <a:fld id="{3288D98D-0A6A-4F12-BDB9-EF32234F7FC5}"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10111265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E8AAC062-8437-4700-BED0-5B5723AA64CC}" type="datetime1">
              <a:rPr lang="es-MX" smtClean="0">
                <a:solidFill>
                  <a:prstClr val="black">
                    <a:tint val="75000"/>
                  </a:prstClr>
                </a:solidFill>
              </a:rPr>
              <a:pPr>
                <a:defRPr/>
              </a:pPr>
              <a:t>18/02/2015</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pPr>
              <a:defRPr/>
            </a:pPr>
            <a:fld id="{B847BD46-BF2C-4F3B-85F8-F26463C664E3}"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7070188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CDDEA7CB-2D07-4520-B8D3-4CA2C7A71CA8}" type="datetime1">
              <a:rPr lang="es-MX" smtClean="0">
                <a:solidFill>
                  <a:prstClr val="black">
                    <a:tint val="75000"/>
                  </a:prstClr>
                </a:solidFill>
              </a:rPr>
              <a:pPr>
                <a:defRPr/>
              </a:pPr>
              <a:t>18/02/2015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D6C23D05-96BA-4BE8-ACD1-F2CF41091857}"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74080469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fld id="{88623BE4-8BC7-4644-8DBE-6098EF2B1D9F}" type="datetime1">
              <a:rPr lang="es-MX" smtClean="0">
                <a:solidFill>
                  <a:prstClr val="black">
                    <a:tint val="75000"/>
                  </a:prstClr>
                </a:solidFill>
              </a:rPr>
              <a:pPr>
                <a:defRPr/>
              </a:pPr>
              <a:t>18/02/2015</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pPr>
              <a:defRPr/>
            </a:pPr>
            <a:fld id="{66F83100-754A-470E-AE33-636406172A10}"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1872892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701DCA0A-5A87-45F3-8AA2-2D10B3A99DF1}" type="datetime1">
              <a:rPr lang="es-MX" smtClean="0">
                <a:solidFill>
                  <a:prstClr val="black">
                    <a:tint val="75000"/>
                  </a:prstClr>
                </a:solidFill>
              </a:rPr>
              <a:pPr>
                <a:defRPr/>
              </a:pPr>
              <a:t>18/02/2015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EF6C02EE-9177-4240-9BB1-2C77CE5DA10E}"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28569372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fld id="{4A470E30-7CC1-421A-A147-08956462B977}" type="datetime1">
              <a:rPr lang="es-MX" smtClean="0">
                <a:solidFill>
                  <a:prstClr val="black">
                    <a:tint val="75000"/>
                  </a:prstClr>
                </a:solidFill>
              </a:rPr>
              <a:pPr>
                <a:defRPr/>
              </a:pPr>
              <a:t>18/02/2015</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pPr>
              <a:defRPr/>
            </a:pPr>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pPr>
              <a:defRPr/>
            </a:pPr>
            <a:fld id="{7F1E70D2-EB8A-497B-8905-AA9E13D27BA0}" type="slidenum">
              <a:rPr lang="es-MX" smtClean="0">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482970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8480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03580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03839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982108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073633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9490582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43468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433520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52845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362231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C5B847C1-8C47-429F-A156-8D4D504D68EC}" type="datetimeFigureOut">
              <a:rPr lang="es-MX" smtClean="0"/>
              <a:t>18/02/2015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22020444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32762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811186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573621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275710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4622269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591848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050176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8778840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748424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27361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C5B847C1-8C47-429F-A156-8D4D504D68EC}" type="datetimeFigureOut">
              <a:rPr lang="es-MX" smtClean="0"/>
              <a:t>18/02/2015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4133557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026094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8429253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16180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193613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108828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9470353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043214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9661241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5495360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874427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8"/>
            <a:ext cx="78867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C5B847C1-8C47-429F-A156-8D4D504D68EC}" type="datetimeFigureOut">
              <a:rPr lang="es-MX" smtClean="0"/>
              <a:t>18/02/2015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7059638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041261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7192400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667772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0252303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5572915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4779367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851342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09394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1086042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78161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C5B847C1-8C47-429F-A156-8D4D504D68EC}" type="datetimeFigureOut">
              <a:rPr lang="es-MX" smtClean="0"/>
              <a:t>18/02/2015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760876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533011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686738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0638720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7742029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3769800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4551128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9816387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fld id="{78B62EEB-7C1D-4037-8AFE-AD70031A4B44}"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78E412E-0A24-4D35-9014-7378EE4E2B0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0600989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92AD6BA9-F8EB-4634-B573-423CE499686F}"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3827228-7E45-4E56-A9F1-1F2BED812F4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2889277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ED8F32B-13E2-468D-BA96-EFB5CB0D5EE2}"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0F9279C2-DE12-4991-ABEA-6CBE7C513482}"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283599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5B847C1-8C47-429F-A156-8D4D504D68EC}" type="datetimeFigureOut">
              <a:rPr lang="es-MX" smtClean="0"/>
              <a:t>18/02/2015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8160902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9A208C52-F730-4C64-8D75-64CBFB1F586E}"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5C0080D3-77C5-40BA-82A5-7AB39442D5E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383132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42635878-E420-4F39-AF2A-B1E1EEAC04B4}" type="datetime1">
              <a:rPr lang="es-MX"/>
              <a:pPr>
                <a:defRPr/>
              </a:pPr>
              <a:t>18/02/2015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55FF30B2-FE1C-4B79-A81B-C9D83C8B59A1}"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494218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51646511-CF8E-4049-842C-1C562D63238E}" type="datetime1">
              <a:rPr lang="es-MX"/>
              <a:pPr>
                <a:defRPr/>
              </a:pPr>
              <a:t>18/02/2015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0AC433BE-4B10-4AFD-B33A-C80F436999F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3094720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7712B48-4372-4A1F-988C-7C4398DF6C92}" type="datetime1">
              <a:rPr lang="es-MX"/>
              <a:pPr>
                <a:defRPr/>
              </a:pPr>
              <a:t>18/02/2015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3973458E-CFEA-4F40-8271-3A776AD2A586}"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2391298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FAD324-86E5-4AAF-9BF3-732BB7F2CD92}"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9181A72-3001-456F-868B-F14880D9A673}"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2984169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349D1BC-716D-4D53-8A9F-01616FB2B22A}" type="datetime1">
              <a:rPr lang="es-MX"/>
              <a:pPr>
                <a:defRPr/>
              </a:pPr>
              <a:t>18/02/2015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14B988DE-FA33-49BA-9789-50B0B1D5F41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42635455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E8049499-3210-405D-B1F9-E4345252991E}"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6E588E1D-33F0-4EAC-AB8E-6229CC475830}"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684860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42"/>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CD3680EC-3581-4A0D-84D0-0311766654AC}" type="datetime1">
              <a:rPr lang="es-MX"/>
              <a:pPr>
                <a:defRPr/>
              </a:pPr>
              <a:t>18/02/2015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CCF6079E-B61F-4D74-9978-FCC4956E6D35}" type="slidenum">
              <a:rPr lang="es-MX">
                <a:solidFill>
                  <a:prstClr val="white"/>
                </a:solidFill>
              </a:rPr>
              <a:pPr>
                <a:defRPr/>
              </a:pPr>
              <a:t>‹Nº›</a:t>
            </a:fld>
            <a:endParaRPr lang="es-MX">
              <a:solidFill>
                <a:prstClr val="white"/>
              </a:solidFill>
            </a:endParaRPr>
          </a:p>
        </p:txBody>
      </p:sp>
    </p:spTree>
    <p:extLst>
      <p:ext uri="{BB962C8B-B14F-4D97-AF65-F5344CB8AC3E}">
        <p14:creationId xmlns:p14="http://schemas.microsoft.com/office/powerpoint/2010/main" val="1938475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9"/>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762589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4953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B847C1-8C47-429F-A156-8D4D504D68EC}" type="datetimeFigureOut">
              <a:rPr lang="es-MX" smtClean="0"/>
              <a:t>18/02/2015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37179328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4"/>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847864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182762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8823476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5502491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592942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2"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939987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4957354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1381735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2"/>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2"/>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8AA504C-E24C-9E46-AAA3-741156EE59DE}" type="datetimeFigureOut">
              <a:rPr lang="es-ES" smtClean="0">
                <a:solidFill>
                  <a:prstClr val="black">
                    <a:tint val="75000"/>
                  </a:prstClr>
                </a:solidFill>
              </a:rPr>
              <a:pPr/>
              <a:t>18/02/2015</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525624E-CB5E-6A46-8841-A87ACDA0E089}"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208267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0827" y="1052513"/>
            <a:ext cx="6192838"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1" descr="C:\Users\Secretaria de Salud\AppData\Local\Microsoft\Windows\Temporary Internet Files\Content.Outlook\BHNLIBNR\Logo Salud 201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9565" y="161928"/>
            <a:ext cx="20986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Marcador de contenido"/>
          <p:cNvSpPr>
            <a:spLocks noGrp="1"/>
          </p:cNvSpPr>
          <p:nvPr>
            <p:ph sz="quarter" idx="14"/>
          </p:nvPr>
        </p:nvSpPr>
        <p:spPr>
          <a:xfrm>
            <a:off x="467544" y="1340768"/>
            <a:ext cx="8136904" cy="4752528"/>
          </a:xfrm>
        </p:spPr>
        <p:txBody>
          <a:bodyPr/>
          <a:lstStyle>
            <a:lvl1pPr marL="457189" indent="-457189">
              <a:buFont typeface="+mj-lt"/>
              <a:buAutoNum type="arabicPeriod"/>
              <a:defRPr sz="1800" b="1">
                <a:solidFill>
                  <a:schemeClr val="accent2">
                    <a:lumMod val="50000"/>
                  </a:schemeClr>
                </a:solidFill>
                <a:latin typeface="Trajan Pro" pitchFamily="18" charset="0"/>
              </a:defRPr>
            </a:lvl1pPr>
            <a:lvl2pPr marL="800080" indent="-342891">
              <a:buFont typeface="+mj-lt"/>
              <a:buAutoNum type="alphaUcPeriod"/>
              <a:defRPr sz="1600" b="1">
                <a:latin typeface="Trajan Pro" pitchFamily="18" charset="0"/>
              </a:defRPr>
            </a:lvl2pPr>
            <a:lvl3pPr marL="1142971" indent="-228594">
              <a:buFont typeface="Wingdings" pitchFamily="2" charset="2"/>
              <a:buChar char="§"/>
              <a:defRPr sz="1400" b="1">
                <a:latin typeface="Trajan Pro" pitchFamily="18" charset="0"/>
              </a:defRPr>
            </a:lvl3pPr>
            <a:lvl4pPr>
              <a:defRPr b="1"/>
            </a:lvl4pPr>
            <a:lvl5pPr>
              <a:defRPr b="1"/>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7" name="6 Marcador de texto"/>
          <p:cNvSpPr>
            <a:spLocks noGrp="1"/>
          </p:cNvSpPr>
          <p:nvPr>
            <p:ph type="body" sz="quarter" idx="15"/>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_tradnl" smtClean="0"/>
              <a:t>Haga clic para modificar el estilo de texto del patrón</a:t>
            </a:r>
          </a:p>
        </p:txBody>
      </p:sp>
      <p:sp>
        <p:nvSpPr>
          <p:cNvPr id="14" name="1 Título"/>
          <p:cNvSpPr>
            <a:spLocks noGrp="1"/>
          </p:cNvSpPr>
          <p:nvPr>
            <p:ph type="title"/>
          </p:nvPr>
        </p:nvSpPr>
        <p:spPr>
          <a:xfrm>
            <a:off x="323528" y="548680"/>
            <a:ext cx="6048672" cy="346050"/>
          </a:xfrm>
          <a:prstGeom prst="rect">
            <a:avLst/>
          </a:prstGeom>
        </p:spPr>
        <p:txBody>
          <a:bodyPr/>
          <a:lstStyle>
            <a:lvl1pPr>
              <a:defRPr sz="1800" b="1">
                <a:solidFill>
                  <a:schemeClr val="accent2">
                    <a:lumMod val="50000"/>
                  </a:schemeClr>
                </a:solidFill>
                <a:latin typeface="Trajan Pro" pitchFamily="18" charset="0"/>
              </a:defRPr>
            </a:lvl1pPr>
          </a:lstStyle>
          <a:p>
            <a:r>
              <a:rPr lang="es-ES" dirty="0" smtClean="0"/>
              <a:t>Haga clic para modificar el estilo de título del patrón</a:t>
            </a:r>
            <a:endParaRPr lang="es-MX" dirty="0"/>
          </a:p>
        </p:txBody>
      </p:sp>
      <p:sp>
        <p:nvSpPr>
          <p:cNvPr id="8" name="4 Marcador de número de diapositiva"/>
          <p:cNvSpPr>
            <a:spLocks noGrp="1"/>
          </p:cNvSpPr>
          <p:nvPr>
            <p:ph type="sldNum" sz="quarter" idx="16"/>
          </p:nvPr>
        </p:nvSpPr>
        <p:spPr/>
        <p:txBody>
          <a:bodyPr/>
          <a:lstStyle>
            <a:lvl1pPr>
              <a:defRPr/>
            </a:lvl1pPr>
          </a:lstStyle>
          <a:p>
            <a:pPr>
              <a:defRPr/>
            </a:pPr>
            <a:fld id="{D70BE885-549F-45D9-8503-4CF97B8E1601}" type="slidenum">
              <a:rPr lang="es-MX">
                <a:solidFill>
                  <a:prstClr val="black">
                    <a:tint val="75000"/>
                  </a:prstClr>
                </a:solidFill>
              </a:rPr>
              <a:pPr>
                <a:defRPr/>
              </a:pPr>
              <a:t>‹Nº›</a:t>
            </a:fld>
            <a:endParaRPr lang="es-MX">
              <a:solidFill>
                <a:prstClr val="black">
                  <a:tint val="75000"/>
                </a:prstClr>
              </a:solidFill>
            </a:endParaRPr>
          </a:p>
        </p:txBody>
      </p:sp>
    </p:spTree>
    <p:extLst>
      <p:ext uri="{BB962C8B-B14F-4D97-AF65-F5344CB8AC3E}">
        <p14:creationId xmlns:p14="http://schemas.microsoft.com/office/powerpoint/2010/main" val="359133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3887391" y="987428"/>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MX"/>
          </a:p>
        </p:txBody>
      </p:sp>
      <p:sp>
        <p:nvSpPr>
          <p:cNvPr id="4" name="Marcador de texto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C5B847C1-8C47-429F-A156-8D4D504D68EC}" type="datetimeFigureOut">
              <a:rPr lang="es-MX" smtClean="0"/>
              <a:t>18/02/2015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693AF4E-1B3B-4F16-8F58-54A5FD0B70D0}" type="slidenum">
              <a:rPr lang="es-MX" smtClean="0"/>
              <a:t>‹Nº›</a:t>
            </a:fld>
            <a:endParaRPr lang="es-MX"/>
          </a:p>
        </p:txBody>
      </p:sp>
    </p:spTree>
    <p:extLst>
      <p:ext uri="{BB962C8B-B14F-4D97-AF65-F5344CB8AC3E}">
        <p14:creationId xmlns:p14="http://schemas.microsoft.com/office/powerpoint/2010/main" val="392372922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Grafico2">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10" name="9 Marcador de gráfico"/>
          <p:cNvSpPr>
            <a:spLocks noGrp="1"/>
          </p:cNvSpPr>
          <p:nvPr>
            <p:ph type="chart" sz="quarter" idx="14"/>
          </p:nvPr>
        </p:nvSpPr>
        <p:spPr>
          <a:xfrm>
            <a:off x="468315" y="2276475"/>
            <a:ext cx="8207375" cy="3816350"/>
          </a:xfrm>
        </p:spPr>
        <p:txBody>
          <a:bodyPr/>
          <a:lstStyle>
            <a:lvl1pPr marL="0" indent="0">
              <a:buNone/>
              <a:defRPr sz="1800"/>
            </a:lvl1pPr>
          </a:lstStyle>
          <a:p>
            <a:endParaRPr lang="es-MX" dirty="0"/>
          </a:p>
        </p:txBody>
      </p:sp>
      <p:sp>
        <p:nvSpPr>
          <p:cNvPr id="9"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2" name="11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4656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Grafico1">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8" name="7 Marcador de imágenes prediseñadas"/>
          <p:cNvSpPr>
            <a:spLocks noGrp="1"/>
          </p:cNvSpPr>
          <p:nvPr>
            <p:ph type="clipArt" sz="quarter" idx="13"/>
          </p:nvPr>
        </p:nvSpPr>
        <p:spPr>
          <a:xfrm>
            <a:off x="467546" y="1484784"/>
            <a:ext cx="4968875" cy="2232248"/>
          </a:xfrm>
        </p:spPr>
        <p:txBody>
          <a:bodyPr/>
          <a:lstStyle>
            <a:lvl1pPr>
              <a:defRPr sz="1600"/>
            </a:lvl1pPr>
          </a:lstStyle>
          <a:p>
            <a:r>
              <a:rPr lang="es-ES" smtClean="0"/>
              <a:t>Haga clic en el icono para agregar una imagen prediseñada</a:t>
            </a:r>
            <a:endParaRPr lang="es-MX" dirty="0"/>
          </a:p>
        </p:txBody>
      </p:sp>
      <p:sp>
        <p:nvSpPr>
          <p:cNvPr id="10" name="7 Marcador de imágenes prediseñadas"/>
          <p:cNvSpPr>
            <a:spLocks noGrp="1"/>
          </p:cNvSpPr>
          <p:nvPr>
            <p:ph type="clipArt" sz="quarter" idx="14"/>
          </p:nvPr>
        </p:nvSpPr>
        <p:spPr>
          <a:xfrm>
            <a:off x="467546" y="3861048"/>
            <a:ext cx="4968875" cy="2232248"/>
          </a:xfrm>
        </p:spPr>
        <p:txBody>
          <a:bodyPr/>
          <a:lstStyle>
            <a:lvl1pPr>
              <a:defRPr sz="1600"/>
            </a:lvl1pPr>
          </a:lstStyle>
          <a:p>
            <a:r>
              <a:rPr lang="es-ES" smtClean="0"/>
              <a:t>Haga clic en el icono para agregar una imagen prediseñada</a:t>
            </a:r>
            <a:endParaRPr lang="es-MX"/>
          </a:p>
        </p:txBody>
      </p:sp>
      <p:sp>
        <p:nvSpPr>
          <p:cNvPr id="12" name="11 Marcador de texto"/>
          <p:cNvSpPr>
            <a:spLocks noGrp="1"/>
          </p:cNvSpPr>
          <p:nvPr>
            <p:ph type="body" sz="quarter" idx="15"/>
          </p:nvPr>
        </p:nvSpPr>
        <p:spPr>
          <a:xfrm>
            <a:off x="5651500" y="1484784"/>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3" name="11 Marcador de texto"/>
          <p:cNvSpPr>
            <a:spLocks noGrp="1"/>
          </p:cNvSpPr>
          <p:nvPr>
            <p:ph type="body" sz="quarter" idx="16"/>
          </p:nvPr>
        </p:nvSpPr>
        <p:spPr>
          <a:xfrm>
            <a:off x="5651500" y="3861048"/>
            <a:ext cx="3168650" cy="2232248"/>
          </a:xfrm>
        </p:spPr>
        <p:txBody>
          <a:bodyPr/>
          <a:lstStyle>
            <a:lvl1pPr marL="342891" indent="-342891" algn="just">
              <a:buClr>
                <a:schemeClr val="accent2">
                  <a:lumMod val="50000"/>
                </a:schemeClr>
              </a:buClr>
              <a:buFont typeface="Wingdings" pitchFamily="2" charset="2"/>
              <a:buChar char="§"/>
              <a:defRPr sz="1600">
                <a:latin typeface="Adobe Caslon Pro" pitchFamily="18" charset="0"/>
              </a:defRPr>
            </a:lvl1pPr>
            <a:lvl2pPr>
              <a:defRPr sz="1600">
                <a:latin typeface="Adobe Caslon Pro" pitchFamily="18" charset="0"/>
              </a:defRPr>
            </a:lvl2pPr>
            <a:lvl3pPr>
              <a:defRPr sz="1400">
                <a:latin typeface="Adobe Caslon Pro" pitchFamily="18" charset="0"/>
              </a:defRPr>
            </a:lvl3pPr>
            <a:lvl4pPr>
              <a:defRPr sz="1200">
                <a:latin typeface="Adobe Caslon Pro" pitchFamily="18" charset="0"/>
              </a:defRPr>
            </a:lvl4pPr>
            <a:lvl5pPr>
              <a:defRPr sz="1200">
                <a:latin typeface="Adobe Caslon Pro" pitchFamily="18" charset="0"/>
              </a:defRPr>
            </a:lvl5pPr>
          </a:lstStyle>
          <a:p>
            <a:pPr lvl="0"/>
            <a:r>
              <a:rPr lang="es-ES" smtClean="0"/>
              <a:t>Haga clic para modificar el estilo de texto del patrón</a:t>
            </a:r>
          </a:p>
        </p:txBody>
      </p:sp>
      <p:sp>
        <p:nvSpPr>
          <p:cNvPr id="11" name="6 Marcador de texto"/>
          <p:cNvSpPr>
            <a:spLocks noGrp="1"/>
          </p:cNvSpPr>
          <p:nvPr>
            <p:ph type="body" sz="quarter" idx="17"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5"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6" name="15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7"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762751"/>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smtClean="0"/>
              <a:t>Haga clic para modificar el estilo de texto del patrón</a:t>
            </a:r>
          </a:p>
        </p:txBody>
      </p:sp>
      <p:sp>
        <p:nvSpPr>
          <p:cNvPr id="7" name="4 Marcador de pie de página"/>
          <p:cNvSpPr>
            <a:spLocks noGrp="1"/>
          </p:cNvSpPr>
          <p:nvPr>
            <p:ph type="ftr" sz="quarter" idx="15"/>
          </p:nvPr>
        </p:nvSpPr>
        <p:spPr/>
        <p:txBody>
          <a:bodyPr/>
          <a:lstStyle>
            <a:lvl1pPr>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1"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3" name="12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4"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289320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olitica de Gobierno">
    <p:spTree>
      <p:nvGrpSpPr>
        <p:cNvPr id="1" name=""/>
        <p:cNvGrpSpPr/>
        <p:nvPr/>
      </p:nvGrpSpPr>
      <p:grpSpPr>
        <a:xfrm>
          <a:off x="0" y="0"/>
          <a:ext cx="0" cy="0"/>
          <a:chOff x="0" y="0"/>
          <a:chExt cx="0" cy="0"/>
        </a:xfrm>
      </p:grpSpPr>
      <p:sp>
        <p:nvSpPr>
          <p:cNvPr id="3" name="2 Marcador de pie de página"/>
          <p:cNvSpPr>
            <a:spLocks noGrp="1"/>
          </p:cNvSpPr>
          <p:nvPr>
            <p:ph type="ftr" sz="quarter" idx="10"/>
          </p:nvPr>
        </p:nvSpPr>
        <p:spPr/>
        <p:txBody>
          <a:body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4" name="3 Marcador de número de diapositiva"/>
          <p:cNvSpPr>
            <a:spLocks noGrp="1"/>
          </p:cNvSpPr>
          <p:nvPr>
            <p:ph type="sldNum" sz="quarter" idx="11"/>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6" name="1 Título"/>
          <p:cNvSpPr>
            <a:spLocks noGrp="1"/>
          </p:cNvSpPr>
          <p:nvPr>
            <p:ph type="title"/>
          </p:nvPr>
        </p:nvSpPr>
        <p:spPr>
          <a:xfrm>
            <a:off x="251570" y="476672"/>
            <a:ext cx="7752156" cy="993382"/>
          </a:xfrm>
          <a:prstGeom prst="rect">
            <a:avLst/>
          </a:prstGeom>
        </p:spPr>
        <p:txBody>
          <a:bodyPr/>
          <a:lstStyle>
            <a:lvl1pPr>
              <a:defRPr sz="3200" b="1">
                <a:solidFill>
                  <a:schemeClr val="accent2">
                    <a:lumMod val="50000"/>
                  </a:schemeClr>
                </a:solidFill>
                <a:latin typeface="+mj-lt"/>
                <a:cs typeface="Simplified Arabic" pitchFamily="18" charset="-78"/>
              </a:defRPr>
            </a:lvl1pPr>
          </a:lstStyle>
          <a:p>
            <a:r>
              <a:rPr lang="es-ES" dirty="0" smtClean="0"/>
              <a:t>Haga clic para modificar el estilo de título del patrón</a:t>
            </a:r>
            <a:endParaRPr lang="es-MX" dirty="0"/>
          </a:p>
        </p:txBody>
      </p:sp>
      <p:pic>
        <p:nvPicPr>
          <p:cNvPr id="7" name="6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8"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5941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dirty="0" smtClean="0"/>
              <a:t>Haga clic para modificar el estilo de texto del patrón</a:t>
            </a: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0"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3"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4" name="13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5"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610337"/>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2996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539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9"/>
            <a:ext cx="7772400" cy="1470025"/>
          </a:xfrm>
          <a:prstGeom prst="rect">
            <a:avLst/>
          </a:prstGeom>
        </p:spPr>
        <p:txBody>
          <a:bodyPr/>
          <a:lstStyle>
            <a:lvl1pPr>
              <a:defRPr sz="4400" b="1">
                <a:solidFill>
                  <a:schemeClr val="accent2">
                    <a:lumMod val="50000"/>
                  </a:schemeClr>
                </a:solidFill>
                <a:latin typeface="+mn-lt"/>
              </a:defRPr>
            </a:lvl1pPr>
          </a:lstStyle>
          <a:p>
            <a:r>
              <a:rPr lang="es-ES" dirty="0"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054968"/>
          </a:xfrm>
        </p:spPr>
        <p:txBody>
          <a:bodyPr/>
          <a:lstStyle>
            <a:lvl1pPr marL="0" indent="0" algn="ctr">
              <a:buNone/>
              <a:defRPr sz="3600" b="1">
                <a:solidFill>
                  <a:schemeClr val="tx1">
                    <a:lumMod val="85000"/>
                    <a:lumOff val="15000"/>
                  </a:schemeClr>
                </a:solidFill>
                <a:latin typeface="+mn-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s-ES" dirty="0" smtClean="0"/>
              <a:t>Haga clic para modificar el estilo de subtítulo del patrón</a:t>
            </a:r>
            <a:endParaRPr lang="es-MX" dirty="0"/>
          </a:p>
        </p:txBody>
      </p:sp>
      <p:sp>
        <p:nvSpPr>
          <p:cNvPr id="6" name="5 Marcador de número de diapositiva"/>
          <p:cNvSpPr>
            <a:spLocks noGrp="1"/>
          </p:cNvSpPr>
          <p:nvPr>
            <p:ph type="sldNum" sz="quarter" idx="12"/>
          </p:nvPr>
        </p:nvSpPr>
        <p:spPr/>
        <p:txBody>
          <a:bodyPr/>
          <a:lstStyle>
            <a:lvl1pPr>
              <a:defRPr sz="1200">
                <a:latin typeface="+mn-lt"/>
              </a:defRPr>
            </a:lvl1pPr>
          </a:lstStyle>
          <a:p>
            <a:pPr>
              <a:defRPr/>
            </a:pPr>
            <a:fld id="{1A64C8CF-0B0A-48D4-BBE1-ED18DD234EF2}" type="slidenum">
              <a:rPr lang="es-MX" smtClean="0">
                <a:solidFill>
                  <a:prstClr val="black">
                    <a:tint val="75000"/>
                  </a:prstClr>
                </a:solidFill>
              </a:rPr>
              <a:pPr>
                <a:defRPr/>
              </a:pPr>
              <a:t>‹Nº›</a:t>
            </a:fld>
            <a:endParaRPr lang="es-MX" dirty="0">
              <a:solidFill>
                <a:prstClr val="black">
                  <a:tint val="75000"/>
                </a:prstClr>
              </a:solidFill>
            </a:endParaRPr>
          </a:p>
        </p:txBody>
      </p:sp>
      <p:pic>
        <p:nvPicPr>
          <p:cNvPr id="8" name="7 Imagen" descr="SALUD_Vertical_WEB.jpg"/>
          <p:cNvPicPr>
            <a:picLocks noChangeAspect="1"/>
          </p:cNvPicPr>
          <p:nvPr userDrawn="1"/>
        </p:nvPicPr>
        <p:blipFill>
          <a:blip r:embed="rId2" cstate="print">
            <a:clrChange>
              <a:clrFrom>
                <a:srgbClr val="FFFFFF"/>
              </a:clrFrom>
              <a:clrTo>
                <a:srgbClr val="FFFFFF">
                  <a:alpha val="0"/>
                </a:srgbClr>
              </a:clrTo>
            </a:clrChange>
          </a:blip>
          <a:stretch>
            <a:fillRect/>
          </a:stretch>
        </p:blipFill>
        <p:spPr>
          <a:xfrm>
            <a:off x="7422282" y="-116768"/>
            <a:ext cx="1693913" cy="2204864"/>
          </a:xfrm>
          <a:prstGeom prst="rect">
            <a:avLst/>
          </a:prstGeom>
        </p:spPr>
      </p:pic>
      <p:sp>
        <p:nvSpPr>
          <p:cNvPr id="9" name="8 Marcador de pie de página"/>
          <p:cNvSpPr>
            <a:spLocks noGrp="1"/>
          </p:cNvSpPr>
          <p:nvPr>
            <p:ph type="ftr" sz="quarter" idx="13"/>
          </p:nvPr>
        </p:nvSpPr>
        <p:spPr>
          <a:xfrm>
            <a:off x="4788024" y="6021288"/>
            <a:ext cx="3672408" cy="385018"/>
          </a:xfrm>
        </p:spPr>
        <p:txBody>
          <a:bodyPr/>
          <a:lstStyle>
            <a:lvl1pPr>
              <a:defRPr sz="2400" b="0">
                <a:solidFill>
                  <a:schemeClr val="tx1"/>
                </a:solidFill>
                <a:effectLst/>
              </a:defRPr>
            </a:lvl1pPr>
          </a:lstStyle>
          <a:p>
            <a:pPr>
              <a:defRPr/>
            </a:pPr>
            <a:fld id="{AF29A8BD-EBDA-4250-980A-9A808F8E6929}" type="datetime4">
              <a:rPr lang="es-MX" smtClean="0">
                <a:solidFill>
                  <a:prstClr val="black"/>
                </a:solidFill>
              </a:rPr>
              <a:pPr>
                <a:defRPr/>
              </a:pPr>
              <a:t>18 de febrero de 2015</a:t>
            </a:fld>
            <a:endParaRPr lang="es-MX" dirty="0">
              <a:solidFill>
                <a:prstClr val="black"/>
              </a:solidFill>
            </a:endParaRPr>
          </a:p>
        </p:txBody>
      </p:sp>
    </p:spTree>
    <p:extLst>
      <p:ext uri="{BB962C8B-B14F-4D97-AF65-F5344CB8AC3E}">
        <p14:creationId xmlns:p14="http://schemas.microsoft.com/office/powerpoint/2010/main" val="247123265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
        <p:nvSpPr>
          <p:cNvPr id="11" name="10 Marcador de contenido"/>
          <p:cNvSpPr>
            <a:spLocks noGrp="1"/>
          </p:cNvSpPr>
          <p:nvPr>
            <p:ph sz="quarter" idx="14"/>
          </p:nvPr>
        </p:nvSpPr>
        <p:spPr>
          <a:xfrm>
            <a:off x="467544" y="1340768"/>
            <a:ext cx="8136904" cy="4752528"/>
          </a:xfrm>
        </p:spPr>
        <p:txBody>
          <a:bodyPr/>
          <a:lstStyle>
            <a:lvl1pPr marL="457189" indent="-457189">
              <a:buFont typeface="+mj-lt"/>
              <a:buAutoNum type="arabicPeriod"/>
              <a:defRPr sz="1800" b="1">
                <a:solidFill>
                  <a:schemeClr val="accent2">
                    <a:lumMod val="50000"/>
                  </a:schemeClr>
                </a:solidFill>
                <a:latin typeface="Trajan Pro" pitchFamily="18" charset="0"/>
              </a:defRPr>
            </a:lvl1pPr>
            <a:lvl2pPr marL="800080" indent="-342891">
              <a:buFont typeface="+mj-lt"/>
              <a:buAutoNum type="alphaUcPeriod"/>
              <a:defRPr sz="1600" b="1">
                <a:latin typeface="Trajan Pro" pitchFamily="18" charset="0"/>
              </a:defRPr>
            </a:lvl2pPr>
            <a:lvl3pPr marL="1142971" indent="-228594">
              <a:buFont typeface="Wingdings" pitchFamily="2" charset="2"/>
              <a:buChar char="§"/>
              <a:defRPr sz="1400" b="1">
                <a:latin typeface="Trajan Pro" pitchFamily="18" charset="0"/>
              </a:defRPr>
            </a:lvl3pPr>
            <a:lvl4pPr>
              <a:defRPr b="1"/>
            </a:lvl4pPr>
            <a:lvl5pPr>
              <a:defRPr b="1"/>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7"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0"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2" name="11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3"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8017432"/>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04864"/>
            <a:ext cx="8229600" cy="3960440"/>
          </a:xfrm>
        </p:spPr>
        <p:txBody>
          <a:bodyPr/>
          <a:lstStyle>
            <a:lvl1pPr>
              <a:defRPr sz="1600">
                <a:latin typeface="Adobe Caslon Pro" pitchFamily="18" charset="0"/>
              </a:defRPr>
            </a:lvl1pPr>
            <a:lvl2pPr>
              <a:defRPr sz="1400">
                <a:latin typeface="Adobe Caslon Pro" pitchFamily="18" charset="0"/>
              </a:defRPr>
            </a:lvl2pPr>
            <a:lvl3pPr>
              <a:defRPr sz="1200">
                <a:latin typeface="Adobe Caslon Pro" pitchFamily="18" charset="0"/>
              </a:defRPr>
            </a:lvl3pPr>
            <a:lvl4pPr>
              <a:defRPr sz="1100">
                <a:latin typeface="Adobe Caslon Pro" pitchFamily="18" charset="0"/>
              </a:defRPr>
            </a:lvl4pPr>
            <a:lvl5pPr>
              <a:defRPr sz="1100">
                <a:latin typeface="Adobe Caslon Pro" pitchFamily="18"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dirty="0"/>
          </a:p>
        </p:txBody>
      </p:sp>
      <p:sp>
        <p:nvSpPr>
          <p:cNvPr id="12" name="11 Marcador de texto"/>
          <p:cNvSpPr>
            <a:spLocks noGrp="1"/>
          </p:cNvSpPr>
          <p:nvPr>
            <p:ph type="body" sz="quarter" idx="13"/>
          </p:nvPr>
        </p:nvSpPr>
        <p:spPr>
          <a:xfrm>
            <a:off x="468315" y="1268760"/>
            <a:ext cx="8207375" cy="720080"/>
          </a:xfrm>
        </p:spPr>
        <p:txBody>
          <a:bodyPr/>
          <a:lstStyle>
            <a:lvl1pPr>
              <a:defRPr sz="1600" b="1">
                <a:effectLst/>
                <a:latin typeface="Trajan Pro" pitchFamily="18" charset="0"/>
              </a:defRPr>
            </a:lvl1pPr>
            <a:lvl2pPr>
              <a:defRPr sz="1800">
                <a:latin typeface="Trajan Pro" pitchFamily="18" charset="0"/>
              </a:defRPr>
            </a:lvl2pPr>
            <a:lvl3pPr>
              <a:defRPr sz="1600">
                <a:latin typeface="Trajan Pro" pitchFamily="18" charset="0"/>
              </a:defRPr>
            </a:lvl3pPr>
            <a:lvl4pPr>
              <a:defRPr sz="1400">
                <a:latin typeface="Trajan Pro" pitchFamily="18" charset="0"/>
              </a:defRPr>
            </a:lvl4pPr>
            <a:lvl5pPr>
              <a:defRPr sz="1400">
                <a:latin typeface="Trajan Pro" pitchFamily="18" charset="0"/>
              </a:defRPr>
            </a:lvl5pPr>
          </a:lstStyle>
          <a:p>
            <a:pPr lvl="0"/>
            <a:r>
              <a:rPr lang="es-ES" dirty="0" smtClean="0"/>
              <a:t>Haga clic para modificar el estilo de texto del patrón</a:t>
            </a:r>
          </a:p>
        </p:txBody>
      </p:sp>
      <p:sp>
        <p:nvSpPr>
          <p:cNvPr id="8" name="5 Marcador de número de diapositiva"/>
          <p:cNvSpPr>
            <a:spLocks noGrp="1"/>
          </p:cNvSpPr>
          <p:nvPr>
            <p:ph type="sldNum" sz="quarter" idx="16"/>
          </p:nvPr>
        </p:nvSpPr>
        <p:spPr/>
        <p:txBody>
          <a:bodyPr/>
          <a:lstStyle>
            <a:lvl1pPr>
              <a:defRPr/>
            </a:lvl1pPr>
          </a:lstStyle>
          <a:p>
            <a:pPr>
              <a:defRPr/>
            </a:pPr>
            <a:fld id="{6478A922-5761-4D23-9151-953FAE4BE11F}" type="slidenum">
              <a:rPr lang="es-MX">
                <a:solidFill>
                  <a:prstClr val="black">
                    <a:tint val="75000"/>
                  </a:prstClr>
                </a:solidFill>
              </a:rPr>
              <a:pPr>
                <a:defRPr/>
              </a:pPr>
              <a:t>‹Nº›</a:t>
            </a:fld>
            <a:endParaRPr lang="es-MX">
              <a:solidFill>
                <a:prstClr val="black">
                  <a:tint val="75000"/>
                </a:prstClr>
              </a:solidFill>
            </a:endParaRPr>
          </a:p>
        </p:txBody>
      </p:sp>
      <p:sp>
        <p:nvSpPr>
          <p:cNvPr id="10" name="6 Marcador de texto"/>
          <p:cNvSpPr>
            <a:spLocks noGrp="1"/>
          </p:cNvSpPr>
          <p:nvPr>
            <p:ph type="body" sz="quarter" idx="15" hasCustomPrompt="1"/>
          </p:nvPr>
        </p:nvSpPr>
        <p:spPr>
          <a:xfrm>
            <a:off x="468265" y="6381328"/>
            <a:ext cx="6047953" cy="339568"/>
          </a:xfrm>
        </p:spPr>
        <p:txBody>
          <a:bodyPr/>
          <a:lstStyle>
            <a:lvl1pPr marL="0" indent="0">
              <a:buNone/>
              <a:defRPr sz="1400" b="0" baseline="0">
                <a:solidFill>
                  <a:schemeClr val="accent2">
                    <a:lumMod val="50000"/>
                  </a:schemeClr>
                </a:solidFill>
                <a:latin typeface="Adobe Caslon Pro" pitchFamily="18" charset="0"/>
              </a:defRPr>
            </a:lvl1pPr>
            <a:lvl2pPr>
              <a:defRPr sz="1400">
                <a:solidFill>
                  <a:schemeClr val="accent2">
                    <a:lumMod val="75000"/>
                  </a:schemeClr>
                </a:solidFill>
              </a:defRPr>
            </a:lvl2pPr>
            <a:lvl3pPr>
              <a:defRPr sz="1400">
                <a:solidFill>
                  <a:schemeClr val="accent2">
                    <a:lumMod val="75000"/>
                  </a:schemeClr>
                </a:solidFill>
              </a:defRPr>
            </a:lvl3pPr>
            <a:lvl4pPr>
              <a:defRPr sz="1400">
                <a:solidFill>
                  <a:schemeClr val="accent2">
                    <a:lumMod val="75000"/>
                  </a:schemeClr>
                </a:solidFill>
              </a:defRPr>
            </a:lvl4pPr>
            <a:lvl5pPr>
              <a:defRPr sz="1400">
                <a:solidFill>
                  <a:schemeClr val="accent2">
                    <a:lumMod val="75000"/>
                  </a:schemeClr>
                </a:solidFill>
              </a:defRPr>
            </a:lvl5pPr>
          </a:lstStyle>
          <a:p>
            <a:pPr lvl="0"/>
            <a:r>
              <a:rPr lang="es-ES" dirty="0" smtClean="0"/>
              <a:t>Fuente: Haga clic para modificar el estilo de texto del patrón</a:t>
            </a:r>
          </a:p>
        </p:txBody>
      </p:sp>
      <p:sp>
        <p:nvSpPr>
          <p:cNvPr id="13" name="1 Título"/>
          <p:cNvSpPr>
            <a:spLocks noGrp="1"/>
          </p:cNvSpPr>
          <p:nvPr>
            <p:ph type="title"/>
          </p:nvPr>
        </p:nvSpPr>
        <p:spPr>
          <a:xfrm>
            <a:off x="251570" y="476672"/>
            <a:ext cx="7752156" cy="484908"/>
          </a:xfrm>
          <a:prstGeom prst="rect">
            <a:avLst/>
          </a:prstGeom>
        </p:spPr>
        <p:txBody>
          <a:bodyPr/>
          <a:lstStyle>
            <a:lvl1pPr>
              <a:defRPr sz="3200" b="1">
                <a:solidFill>
                  <a:schemeClr val="accent2">
                    <a:lumMod val="50000"/>
                  </a:schemeClr>
                </a:solidFill>
                <a:latin typeface="+mj-lt"/>
              </a:defRPr>
            </a:lvl1pPr>
          </a:lstStyle>
          <a:p>
            <a:r>
              <a:rPr lang="es-ES" dirty="0" smtClean="0"/>
              <a:t>Haga clic para modificar el estilo de título del patrón</a:t>
            </a:r>
            <a:endParaRPr lang="es-MX" dirty="0"/>
          </a:p>
        </p:txBody>
      </p:sp>
      <p:pic>
        <p:nvPicPr>
          <p:cNvPr id="14" name="13 Imagen"/>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56378" y="24981"/>
            <a:ext cx="1176835" cy="1531815"/>
          </a:xfrm>
          <a:prstGeom prst="rect">
            <a:avLst/>
          </a:prstGeom>
        </p:spPr>
      </p:pic>
      <p:pic>
        <p:nvPicPr>
          <p:cNvPr id="15" name="Picture 2"/>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498" y="1291282"/>
            <a:ext cx="8581305" cy="250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81043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5" Type="http://schemas.openxmlformats.org/officeDocument/2006/relationships/image" Target="../media/image6.png"/><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image" Target="../media/image6.png"/><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theme" Target="../theme/theme1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4.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theme" Target="../theme/theme15.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theme" Target="../theme/theme18.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theme" Target="../theme/theme8.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847C1-8C47-429F-A156-8D4D504D68EC}" type="datetimeFigureOut">
              <a:rPr lang="es-MX" smtClean="0"/>
              <a:t>18/02/2015</a:t>
            </a:fld>
            <a:endParaRPr lang="es-MX"/>
          </a:p>
        </p:txBody>
      </p:sp>
      <p:sp>
        <p:nvSpPr>
          <p:cNvPr id="5" name="Marcador de pie de página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AF4E-1B3B-4F16-8F58-54A5FD0B70D0}" type="slidenum">
              <a:rPr lang="es-MX" smtClean="0"/>
              <a:t>‹Nº›</a:t>
            </a:fld>
            <a:endParaRPr lang="es-MX"/>
          </a:p>
        </p:txBody>
      </p:sp>
    </p:spTree>
    <p:extLst>
      <p:ext uri="{BB962C8B-B14F-4D97-AF65-F5344CB8AC3E}">
        <p14:creationId xmlns:p14="http://schemas.microsoft.com/office/powerpoint/2010/main" val="1075500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573223328"/>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Adobe Caslon Pro" pitchFamily="18" charset="0"/>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Adobe Caslon Pro" pitchFamily="18" charset="0"/>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Adobe Caslon Pro" pitchFamily="18" charset="0"/>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Adobe Caslon Pro" pitchFamily="18" charset="0"/>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Adobe Caslon Pro" pitchFamily="18"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847C1-8C47-429F-A156-8D4D504D68EC}" type="datetimeFigureOut">
              <a:rPr lang="es-MX" smtClean="0"/>
              <a:t>18/02/2015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93AF4E-1B3B-4F16-8F58-54A5FD0B70D0}" type="slidenum">
              <a:rPr lang="es-MX" smtClean="0"/>
              <a:t>‹Nº›</a:t>
            </a:fld>
            <a:endParaRPr lang="es-MX"/>
          </a:p>
        </p:txBody>
      </p:sp>
      <p:pic>
        <p:nvPicPr>
          <p:cNvPr id="7" name="Imagen 5"/>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5498" y="116632"/>
            <a:ext cx="2790909" cy="852978"/>
          </a:xfrm>
          <a:prstGeom prst="rect">
            <a:avLst/>
          </a:prstGeom>
        </p:spPr>
      </p:pic>
      <p:sp>
        <p:nvSpPr>
          <p:cNvPr id="8" name="Rectángulo 7"/>
          <p:cNvSpPr/>
          <p:nvPr userDrawn="1"/>
        </p:nvSpPr>
        <p:spPr>
          <a:xfrm>
            <a:off x="35498" y="44625"/>
            <a:ext cx="2790909" cy="9088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solidFill>
                <a:prstClr val="white"/>
              </a:solidFill>
            </a:endParaRPr>
          </a:p>
        </p:txBody>
      </p:sp>
    </p:spTree>
    <p:extLst>
      <p:ext uri="{BB962C8B-B14F-4D97-AF65-F5344CB8AC3E}">
        <p14:creationId xmlns:p14="http://schemas.microsoft.com/office/powerpoint/2010/main" val="247477796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3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upo 6"/>
          <p:cNvGrpSpPr>
            <a:grpSpLocks/>
          </p:cNvGrpSpPr>
          <p:nvPr/>
        </p:nvGrpSpPr>
        <p:grpSpPr bwMode="auto">
          <a:xfrm>
            <a:off x="0" y="1165225"/>
            <a:ext cx="9144000" cy="5697538"/>
            <a:chOff x="-1" y="1283855"/>
            <a:chExt cx="9144001" cy="5579246"/>
          </a:xfrm>
        </p:grpSpPr>
        <p:cxnSp>
          <p:nvCxnSpPr>
            <p:cNvPr id="8" name="Conector recto 7"/>
            <p:cNvCxnSpPr/>
            <p:nvPr/>
          </p:nvCxnSpPr>
          <p:spPr>
            <a:xfrm>
              <a:off x="-1" y="128385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35847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43309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5077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8077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65539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7300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80462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7924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95386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028480"/>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10154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17616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25077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32539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40001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47463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54925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62231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69693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77155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84616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92078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99540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06846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14308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21770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29232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36693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44155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51617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58923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66385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73847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81309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88771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96232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0369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1100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18462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25924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33386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40848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48309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55771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63078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70539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78001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85463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92925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00387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07848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15155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22616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30078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37540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45002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52464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59770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67232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74694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82155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89617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97079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04541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118476"/>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19309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26771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34232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4169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49156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56618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6392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71386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78848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86310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4" name="Rectángulo 83"/>
          <p:cNvSpPr/>
          <p:nvPr/>
        </p:nvSpPr>
        <p:spPr>
          <a:xfrm>
            <a:off x="0" y="6640513"/>
            <a:ext cx="9144000" cy="22225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cxnSp>
        <p:nvCxnSpPr>
          <p:cNvPr id="86" name="Conector recto 85"/>
          <p:cNvCxnSpPr/>
          <p:nvPr/>
        </p:nvCxnSpPr>
        <p:spPr>
          <a:xfrm>
            <a:off x="0" y="1025525"/>
            <a:ext cx="1976438"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2973388" y="1025525"/>
            <a:ext cx="61706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85" name="Imagen 5"/>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496" y="116632"/>
            <a:ext cx="2790909" cy="852978"/>
          </a:xfrm>
          <a:prstGeom prst="rect">
            <a:avLst/>
          </a:prstGeom>
        </p:spPr>
      </p:pic>
    </p:spTree>
    <p:extLst>
      <p:ext uri="{BB962C8B-B14F-4D97-AF65-F5344CB8AC3E}">
        <p14:creationId xmlns:p14="http://schemas.microsoft.com/office/powerpoint/2010/main" val="225408197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6" r:id="rId1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upo 6"/>
          <p:cNvGrpSpPr>
            <a:grpSpLocks/>
          </p:cNvGrpSpPr>
          <p:nvPr/>
        </p:nvGrpSpPr>
        <p:grpSpPr bwMode="auto">
          <a:xfrm>
            <a:off x="0" y="1165225"/>
            <a:ext cx="9144000" cy="5697538"/>
            <a:chOff x="-1" y="1283855"/>
            <a:chExt cx="9144001" cy="5579246"/>
          </a:xfrm>
        </p:grpSpPr>
        <p:cxnSp>
          <p:nvCxnSpPr>
            <p:cNvPr id="8" name="Conector recto 7"/>
            <p:cNvCxnSpPr/>
            <p:nvPr/>
          </p:nvCxnSpPr>
          <p:spPr>
            <a:xfrm>
              <a:off x="-1" y="128385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35847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43309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5077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8077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65539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7300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80462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7924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95386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028480"/>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10154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17616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25077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32539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40001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47463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54925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62231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69693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77155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84616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92078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99540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06846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14308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21770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29232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36693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44155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51617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58923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66385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73847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81309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88771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96232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0369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11000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18462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25924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33386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40848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48309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55771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63078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70539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78001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85463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92925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00387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07848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15155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22616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30078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37540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45002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52464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59770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67232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74694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82155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89617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97079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04541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118476"/>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193094"/>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267712"/>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342329"/>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4169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49156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56618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639247"/>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713865"/>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788483"/>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863101"/>
              <a:ext cx="9144001" cy="0"/>
            </a:xfrm>
            <a:prstGeom prst="line">
              <a:avLst/>
            </a:prstGeom>
            <a:ln w="127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84" name="Rectángulo 83"/>
          <p:cNvSpPr/>
          <p:nvPr/>
        </p:nvSpPr>
        <p:spPr>
          <a:xfrm>
            <a:off x="0" y="6640513"/>
            <a:ext cx="9144000" cy="22225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pic>
        <p:nvPicPr>
          <p:cNvPr id="1028" name="Imagen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6250" y="163513"/>
            <a:ext cx="2390775"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 name="Conector recto 85"/>
          <p:cNvCxnSpPr/>
          <p:nvPr/>
        </p:nvCxnSpPr>
        <p:spPr>
          <a:xfrm>
            <a:off x="0" y="1025525"/>
            <a:ext cx="1976438" cy="0"/>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2973388" y="1025525"/>
            <a:ext cx="617061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547076"/>
      </p:ext>
    </p:extLst>
  </p:cSld>
  <p:clrMap bg1="lt1" tx1="dk1" bg2="lt2" tx2="dk2" accent1="accent1" accent2="accent2" accent3="accent3" accent4="accent4" accent5="accent5" accent6="accent6" hlink="hlink" folHlink="folHlink"/>
  <p:sldLayoutIdLst>
    <p:sldLayoutId id="2147484082" r:id="rId1"/>
    <p:sldLayoutId id="2147484083" r:id="rId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ＭＳ Ｐゴシック"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061427-7DA1-8C49-B6CA-742674E1B608}" type="datetimeFigureOut">
              <a:rPr lang="es-ES" smtClean="0">
                <a:solidFill>
                  <a:prstClr val="black">
                    <a:tint val="75000"/>
                  </a:prstClr>
                </a:solidFill>
              </a:rPr>
              <a:pPr defTabSz="457200"/>
              <a:t>18/02/2015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5B7819-A949-334F-B632-330CBE4D868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511106988"/>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061427-7DA1-8C49-B6CA-742674E1B608}" type="datetimeFigureOut">
              <a:rPr lang="es-ES" smtClean="0">
                <a:solidFill>
                  <a:prstClr val="black">
                    <a:tint val="75000"/>
                  </a:prstClr>
                </a:solidFill>
              </a:rPr>
              <a:pPr defTabSz="457200"/>
              <a:t>18/02/2015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5B7819-A949-334F-B632-330CBE4D868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82078411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061427-7DA1-8C49-B6CA-742674E1B608}" type="datetimeFigureOut">
              <a:rPr lang="es-ES" smtClean="0">
                <a:solidFill>
                  <a:prstClr val="black">
                    <a:tint val="75000"/>
                  </a:prstClr>
                </a:solidFill>
              </a:rPr>
              <a:pPr defTabSz="457200"/>
              <a:t>18/02/2015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5B7819-A949-334F-B632-330CBE4D868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608904093"/>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E2061427-7DA1-8C49-B6CA-742674E1B608}" type="datetimeFigureOut">
              <a:rPr lang="es-ES" smtClean="0">
                <a:solidFill>
                  <a:prstClr val="black">
                    <a:tint val="75000"/>
                  </a:prstClr>
                </a:solidFill>
              </a:rPr>
              <a:pPr defTabSz="457200"/>
              <a:t>18/02/2015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05B7819-A949-334F-B632-330CBE4D8686}"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222307048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EB7C64CB-DC9C-4FE8-8847-AE87D771AC4B}" type="datetime1">
              <a:rPr lang="es-MX" smtClean="0">
                <a:solidFill>
                  <a:prstClr val="black">
                    <a:tint val="75000"/>
                  </a:prstClr>
                </a:solidFill>
                <a:cs typeface="Arial" pitchFamily="34" charset="0"/>
              </a:rPr>
              <a:pPr fontAlgn="base">
                <a:spcBef>
                  <a:spcPct val="0"/>
                </a:spcBef>
                <a:spcAft>
                  <a:spcPct val="0"/>
                </a:spcAft>
                <a:defRPr/>
              </a:pPr>
              <a:t>18/02/2015</a:t>
            </a:fld>
            <a:endParaRPr lang="es-MX">
              <a:solidFill>
                <a:prstClr val="black">
                  <a:tint val="75000"/>
                </a:prstClr>
              </a:solidFill>
              <a:cs typeface="Arial" pitchFamily="34"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MX">
              <a:solidFill>
                <a:prstClr val="black">
                  <a:tint val="75000"/>
                </a:prstClr>
              </a:solidFill>
              <a:cs typeface="Arial" pitchFamily="34"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30D73E9-B82C-44B7-BD20-88CD5F851210}" type="slidenum">
              <a:rPr lang="es-MX" smtClean="0">
                <a:solidFill>
                  <a:prstClr val="black">
                    <a:tint val="75000"/>
                  </a:prstClr>
                </a:solidFill>
                <a:cs typeface="Arial" pitchFamily="34" charset="0"/>
              </a:rPr>
              <a:pPr fontAlgn="base">
                <a:spcBef>
                  <a:spcPct val="0"/>
                </a:spcBef>
                <a:spcAft>
                  <a:spcPct val="0"/>
                </a:spcAft>
                <a:defRPr/>
              </a:pPr>
              <a:t>‹Nº›</a:t>
            </a:fld>
            <a:endParaRPr lang="es-MX">
              <a:solidFill>
                <a:prstClr val="black">
                  <a:tint val="75000"/>
                </a:prstClr>
              </a:solidFill>
              <a:cs typeface="Arial" pitchFamily="34" charset="0"/>
            </a:endParaRPr>
          </a:p>
        </p:txBody>
      </p:sp>
    </p:spTree>
    <p:extLst>
      <p:ext uri="{BB962C8B-B14F-4D97-AF65-F5344CB8AC3E}">
        <p14:creationId xmlns:p14="http://schemas.microsoft.com/office/powerpoint/2010/main" val="2466881750"/>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 id="214748414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1969905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41619490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13517893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1644048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42124058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noChangeArrowheads="1"/>
          </p:cNvPicPr>
          <p:nvPr userDrawn="1"/>
        </p:nvPicPr>
        <p:blipFill>
          <a:blip r:embed="rId13">
            <a:extLst>
              <a:ext uri="{28A0092B-C50C-407E-A947-70E740481C1C}">
                <a14:useLocalDpi xmlns:a14="http://schemas.microsoft.com/office/drawing/2010/main" val="0"/>
              </a:ext>
            </a:extLst>
          </a:blip>
          <a:srcRect l="9050" r="90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8"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itchFamily="34" charset="0"/>
              </a:defRPr>
            </a:lvl1pPr>
          </a:lstStyle>
          <a:p>
            <a:pPr fontAlgn="base">
              <a:spcBef>
                <a:spcPct val="0"/>
              </a:spcBef>
              <a:spcAft>
                <a:spcPct val="0"/>
              </a:spcAft>
              <a:defRPr/>
            </a:pPr>
            <a:fld id="{B0055D9D-B45A-45F2-B02C-C279490BBAC9}" type="datetime1">
              <a:rPr lang="es-MX">
                <a:ea typeface="ＭＳ Ｐゴシック" panose="020B0600070205080204" pitchFamily="34" charset="-128"/>
              </a:rPr>
              <a:pPr fontAlgn="base">
                <a:spcBef>
                  <a:spcPct val="0"/>
                </a:spcBef>
                <a:spcAft>
                  <a:spcPct val="0"/>
                </a:spcAft>
                <a:defRPr/>
              </a:pPr>
              <a:t>18/02/2015</a:t>
            </a:fld>
            <a:endParaRPr lang="es-MX">
              <a:ea typeface="ＭＳ Ｐゴシック" panose="020B0600070205080204" pitchFamily="34" charset="-128"/>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Arial" pitchFamily="34" charset="0"/>
              </a:defRPr>
            </a:lvl1pPr>
          </a:lstStyle>
          <a:p>
            <a:pPr fontAlgn="base">
              <a:spcBef>
                <a:spcPct val="0"/>
              </a:spcBef>
              <a:spcAft>
                <a:spcPct val="0"/>
              </a:spcAft>
              <a:defRPr/>
            </a:pPr>
            <a:endParaRPr lang="es-MX">
              <a:ea typeface="ＭＳ Ｐゴシック" panose="020B0600070205080204" pitchFamily="34" charset="-128"/>
            </a:endParaRPr>
          </a:p>
        </p:txBody>
      </p:sp>
      <p:sp>
        <p:nvSpPr>
          <p:cNvPr id="6" name="5 Marcador de número de diapositiva"/>
          <p:cNvSpPr>
            <a:spLocks noGrp="1"/>
          </p:cNvSpPr>
          <p:nvPr>
            <p:ph type="sldNum" sz="quarter" idx="4"/>
          </p:nvPr>
        </p:nvSpPr>
        <p:spPr>
          <a:xfrm>
            <a:off x="6831013" y="6519867"/>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solidFill>
                  <a:schemeClr val="bg1"/>
                </a:solidFill>
                <a:latin typeface="Soberana Sans" panose="02000000000000000000" pitchFamily="50" charset="0"/>
              </a:defRPr>
            </a:lvl1pPr>
          </a:lstStyle>
          <a:p>
            <a:pPr fontAlgn="base">
              <a:spcBef>
                <a:spcPct val="0"/>
              </a:spcBef>
              <a:spcAft>
                <a:spcPct val="0"/>
              </a:spcAft>
              <a:defRPr/>
            </a:pPr>
            <a:fld id="{E2AA4DB7-E692-4D17-AE64-81C7CFADCE96}" type="slidenum">
              <a:rPr lang="es-MX">
                <a:solidFill>
                  <a:prstClr val="white"/>
                </a:solidFill>
                <a:ea typeface="ＭＳ Ｐゴシック" panose="020B0600070205080204" pitchFamily="34" charset="-128"/>
              </a:rPr>
              <a:pPr fontAlgn="base">
                <a:spcBef>
                  <a:spcPct val="0"/>
                </a:spcBef>
                <a:spcAft>
                  <a:spcPct val="0"/>
                </a:spcAft>
                <a:defRPr/>
              </a:pPr>
              <a:t>‹Nº›</a:t>
            </a:fld>
            <a:endParaRPr lang="es-MX">
              <a:solidFill>
                <a:prstClr val="white"/>
              </a:solidFill>
              <a:ea typeface="ＭＳ Ｐゴシック" panose="020B0600070205080204" pitchFamily="34" charset="-128"/>
            </a:endParaRPr>
          </a:p>
        </p:txBody>
      </p:sp>
    </p:spTree>
    <p:extLst>
      <p:ext uri="{BB962C8B-B14F-4D97-AF65-F5344CB8AC3E}">
        <p14:creationId xmlns:p14="http://schemas.microsoft.com/office/powerpoint/2010/main" val="192157390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1305"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44"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385"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573"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762"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58AA504C-E24C-9E46-AAA3-741156EE59DE}" type="datetimeFigureOut">
              <a:rPr lang="es-ES" smtClean="0">
                <a:solidFill>
                  <a:prstClr val="black">
                    <a:tint val="75000"/>
                  </a:prstClr>
                </a:solidFill>
              </a:rPr>
              <a:pPr defTabSz="457189"/>
              <a:t>18/02/2015</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1525624E-CB5E-6A46-8841-A87ACDA0E089}" type="slidenum">
              <a:rPr lang="es-ES" smtClean="0">
                <a:solidFill>
                  <a:prstClr val="black">
                    <a:tint val="75000"/>
                  </a:prstClr>
                </a:solidFill>
              </a:rPr>
              <a:pPr defTabSz="457189"/>
              <a:t>‹Nº›</a:t>
            </a:fld>
            <a:endParaRPr lang="es-ES">
              <a:solidFill>
                <a:prstClr val="black">
                  <a:tint val="75000"/>
                </a:prstClr>
              </a:solidFill>
            </a:endParaRPr>
          </a:p>
        </p:txBody>
      </p:sp>
    </p:spTree>
    <p:extLst>
      <p:ext uri="{BB962C8B-B14F-4D97-AF65-F5344CB8AC3E}">
        <p14:creationId xmlns:p14="http://schemas.microsoft.com/office/powerpoint/2010/main" val="340874701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2 Marcador de texto"/>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MX" smtClean="0">
                <a:solidFill>
                  <a:prstClr val="black">
                    <a:tint val="75000"/>
                  </a:prstClr>
                </a:solidFill>
              </a:rPr>
              <a:t>13 de febrero de 2013</a:t>
            </a:r>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tint val="75000"/>
                  </a:schemeClr>
                </a:solidFill>
                <a:latin typeface="+mn-lt"/>
                <a:cs typeface="+mn-cs"/>
              </a:defRPr>
            </a:lvl1pPr>
          </a:lstStyle>
          <a:p>
            <a:pPr>
              <a:defRPr/>
            </a:pPr>
            <a:fld id="{30D3CDBA-70C9-4653-803C-CD5984144F2C}" type="slidenum">
              <a:rPr lang="es-MX" smtClean="0">
                <a:solidFill>
                  <a:prstClr val="black">
                    <a:tint val="75000"/>
                  </a:prstClr>
                </a:solidFill>
              </a:rPr>
              <a:pPr>
                <a:defRPr/>
              </a:pPr>
              <a:t>‹Nº›</a:t>
            </a:fld>
            <a:endParaRPr lang="es-MX" dirty="0">
              <a:solidFill>
                <a:prstClr val="black">
                  <a:tint val="75000"/>
                </a:prstClr>
              </a:solidFill>
            </a:endParaRPr>
          </a:p>
        </p:txBody>
      </p:sp>
    </p:spTree>
    <p:extLst>
      <p:ext uri="{BB962C8B-B14F-4D97-AF65-F5344CB8AC3E}">
        <p14:creationId xmlns:p14="http://schemas.microsoft.com/office/powerpoint/2010/main" val="1709856986"/>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Lst>
  <p:timing>
    <p:tnLst>
      <p:par>
        <p:cTn id="1" dur="indefinite" restart="never" nodeType="tmRoot"/>
      </p:par>
    </p:tnLst>
  </p:timing>
  <p:hf hd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Adobe Caslon Pro" pitchFamily="18" charset="0"/>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Adobe Caslon Pro" pitchFamily="18" charset="0"/>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Adobe Caslon Pro" pitchFamily="18" charset="0"/>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Adobe Caslon Pro" pitchFamily="18" charset="0"/>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Adobe Caslon Pro" pitchFamily="18"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2.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5.xml"/><Relationship Id="rId6" Type="http://schemas.openxmlformats.org/officeDocument/2006/relationships/image" Target="../media/image19.png"/><Relationship Id="rId11" Type="http://schemas.openxmlformats.org/officeDocument/2006/relationships/image" Target="../media/image24.gif"/><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4.xml"/><Relationship Id="rId5" Type="http://schemas.openxmlformats.org/officeDocument/2006/relationships/image" Target="../media/image10.jpe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66.xml"/><Relationship Id="rId5" Type="http://schemas.openxmlformats.org/officeDocument/2006/relationships/image" Target="../media/image10.jpe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77.xml"/><Relationship Id="rId5" Type="http://schemas.openxmlformats.org/officeDocument/2006/relationships/image" Target="../media/image10.jpeg"/><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8.xml"/><Relationship Id="rId5" Type="http://schemas.openxmlformats.org/officeDocument/2006/relationships/image" Target="../media/image10.jpe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1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3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7.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35.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3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35.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35.xml"/><Relationship Id="rId4" Type="http://schemas.openxmlformats.org/officeDocument/2006/relationships/hyperlink" Target="http://www.cdc.gov/Spanish/signosvitales/recetasanalgesicosopioides/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3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7.xml"/><Relationship Id="rId1" Type="http://schemas.openxmlformats.org/officeDocument/2006/relationships/slideLayout" Target="../slideLayouts/slideLayout1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3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09.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84.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8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r.search.yahoo.com/_ylt=Az_6xdnAG1BURmYAXCfO8Qt.;_ylu=X3oDMTBtaTBhcHJnBHNlYwNmcC1pbWcEc2xrA2ltZwRpdAM-/RV=2/RE=1414564929/RO=11/RU=http:/www.noticiassin.com/2013/07/el-arte-alivia-la-ansiedad-y-el-dolor-del-cancer/RK=0/RS=HZY0kAxFQtQ8KWpxRmyUssEL.yI-" TargetMode="External"/><Relationship Id="rId2" Type="http://schemas.openxmlformats.org/officeDocument/2006/relationships/notesSlide" Target="../notesSlides/notesSlide5.xml"/><Relationship Id="rId1" Type="http://schemas.openxmlformats.org/officeDocument/2006/relationships/slideLayout" Target="../slideLayouts/slideLayout96.xml"/><Relationship Id="rId5" Type="http://schemas.openxmlformats.org/officeDocument/2006/relationships/image" Target="../media/image10.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5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5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126" name="Grupo 95"/>
          <p:cNvGrpSpPr>
            <a:grpSpLocks/>
          </p:cNvGrpSpPr>
          <p:nvPr/>
        </p:nvGrpSpPr>
        <p:grpSpPr bwMode="auto">
          <a:xfrm>
            <a:off x="172310" y="1445863"/>
            <a:ext cx="8799162" cy="5131152"/>
            <a:chOff x="-1" y="1283855"/>
            <a:chExt cx="9144001" cy="5579246"/>
          </a:xfrm>
        </p:grpSpPr>
        <p:cxnSp>
          <p:nvCxnSpPr>
            <p:cNvPr id="6"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cxnSp>
        <p:nvCxnSpPr>
          <p:cNvPr id="8" name="Conector recto 7"/>
          <p:cNvCxnSpPr/>
          <p:nvPr/>
        </p:nvCxnSpPr>
        <p:spPr>
          <a:xfrm>
            <a:off x="-32033" y="1199627"/>
            <a:ext cx="3778251"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366740" y="1199627"/>
            <a:ext cx="377825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429" y="95795"/>
            <a:ext cx="2790909" cy="852979"/>
          </a:xfrm>
          <a:prstGeom prst="rect">
            <a:avLst/>
          </a:prstGeom>
        </p:spPr>
      </p:pic>
      <p:sp>
        <p:nvSpPr>
          <p:cNvPr id="93" name="CuadroTexto 92"/>
          <p:cNvSpPr txBox="1"/>
          <p:nvPr/>
        </p:nvSpPr>
        <p:spPr>
          <a:xfrm>
            <a:off x="-32033" y="1354487"/>
            <a:ext cx="9143999" cy="707886"/>
          </a:xfrm>
          <a:prstGeom prst="rect">
            <a:avLst/>
          </a:prstGeom>
          <a:noFill/>
        </p:spPr>
        <p:txBody>
          <a:bodyPr wrap="square" rtlCol="0">
            <a:spAutoFit/>
          </a:bodyPr>
          <a:lstStyle/>
          <a:p>
            <a:pPr algn="ctr"/>
            <a:r>
              <a:rPr lang="es-MX" sz="4000" b="1" dirty="0">
                <a:solidFill>
                  <a:srgbClr val="006600"/>
                </a:solidFill>
                <a:effectLst>
                  <a:outerShdw blurRad="38100" dist="38100" dir="2700000" algn="tl">
                    <a:srgbClr val="000000">
                      <a:alpha val="43137"/>
                    </a:srgbClr>
                  </a:outerShdw>
                </a:effectLst>
              </a:rPr>
              <a:t>Consejo de Salubridad General</a:t>
            </a:r>
          </a:p>
        </p:txBody>
      </p:sp>
      <p:pic>
        <p:nvPicPr>
          <p:cNvPr id="96" name="9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58" y="2236078"/>
            <a:ext cx="6128619" cy="1350651"/>
          </a:xfrm>
          <a:prstGeom prst="rect">
            <a:avLst/>
          </a:prstGeom>
        </p:spPr>
      </p:pic>
      <p:sp>
        <p:nvSpPr>
          <p:cNvPr id="97" name="96 Rectángulo"/>
          <p:cNvSpPr/>
          <p:nvPr/>
        </p:nvSpPr>
        <p:spPr>
          <a:xfrm>
            <a:off x="1187627" y="2074561"/>
            <a:ext cx="6552727" cy="1728192"/>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92" name="91 Rectángulo"/>
          <p:cNvSpPr/>
          <p:nvPr/>
        </p:nvSpPr>
        <p:spPr>
          <a:xfrm>
            <a:off x="397430" y="4020802"/>
            <a:ext cx="8061774" cy="1569660"/>
          </a:xfrm>
          <a:prstGeom prst="rect">
            <a:avLst/>
          </a:prstGeom>
          <a:noFill/>
        </p:spPr>
        <p:txBody>
          <a:bodyPr wrap="square" rtlCol="0">
            <a:spAutoFit/>
          </a:bodyPr>
          <a:lstStyle/>
          <a:p>
            <a:pPr algn="ctr"/>
            <a:r>
              <a:rPr lang="es-ES" sz="3200" b="1" dirty="0" smtClean="0">
                <a:solidFill>
                  <a:srgbClr val="006600"/>
                </a:solidFill>
                <a:effectLst>
                  <a:outerShdw blurRad="38100" dist="38100" dir="2700000" algn="tl">
                    <a:srgbClr val="000000">
                      <a:alpha val="43137"/>
                    </a:srgbClr>
                  </a:outerShdw>
                </a:effectLst>
              </a:rPr>
              <a:t>Mitos, realidades y necesidades del uso clínico de la morfina en México</a:t>
            </a:r>
          </a:p>
          <a:p>
            <a:pPr algn="ctr"/>
            <a:r>
              <a:rPr lang="es-ES" sz="3200" b="1" dirty="0" smtClean="0">
                <a:solidFill>
                  <a:srgbClr val="006600"/>
                </a:solidFill>
                <a:effectLst>
                  <a:outerShdw blurRad="38100" dist="38100" dir="2700000" algn="tl">
                    <a:srgbClr val="000000">
                      <a:alpha val="43137"/>
                    </a:srgbClr>
                  </a:outerShdw>
                </a:effectLst>
              </a:rPr>
              <a:t>Cuadro Básico de Medicamentos</a:t>
            </a:r>
            <a:endParaRPr lang="es-MX" sz="4000" b="1" dirty="0">
              <a:solidFill>
                <a:srgbClr val="006600"/>
              </a:solidFill>
              <a:effectLst>
                <a:outerShdw blurRad="38100" dist="38100" dir="2700000" algn="tl">
                  <a:srgbClr val="000000">
                    <a:alpha val="43137"/>
                  </a:srgbClr>
                </a:outerShdw>
              </a:effectLst>
            </a:endParaRPr>
          </a:p>
        </p:txBody>
      </p:sp>
      <p:sp>
        <p:nvSpPr>
          <p:cNvPr id="94" name="1 CuadroTexto"/>
          <p:cNvSpPr txBox="1"/>
          <p:nvPr/>
        </p:nvSpPr>
        <p:spPr>
          <a:xfrm>
            <a:off x="172310" y="5709883"/>
            <a:ext cx="8539575" cy="830997"/>
          </a:xfrm>
          <a:prstGeom prst="rect">
            <a:avLst/>
          </a:prstGeom>
        </p:spPr>
        <p:txBody>
          <a:bodyPr wrap="square">
            <a:spAutoFit/>
          </a:bodyPr>
          <a:lstStyle>
            <a:defPPr>
              <a:defRPr lang="es-MX"/>
            </a:defPPr>
            <a:lvl1pPr algn="ctr">
              <a:defRPr b="1"/>
            </a:lvl1pPr>
          </a:lstStyle>
          <a:p>
            <a:pPr algn="r"/>
            <a:r>
              <a:rPr lang="es-MX" sz="2400" i="1" dirty="0">
                <a:solidFill>
                  <a:prstClr val="black"/>
                </a:solidFill>
              </a:rPr>
              <a:t>Dr. Leobardo C. Ruíz Pérez </a:t>
            </a:r>
            <a:endParaRPr lang="es-MX" sz="2400" i="1" dirty="0" smtClean="0">
              <a:solidFill>
                <a:prstClr val="black"/>
              </a:solidFill>
            </a:endParaRPr>
          </a:p>
          <a:p>
            <a:pPr algn="r"/>
            <a:r>
              <a:rPr lang="es-MX" i="1" dirty="0" smtClean="0">
                <a:solidFill>
                  <a:prstClr val="black"/>
                </a:solidFill>
              </a:rPr>
              <a:t>Febrero 18 de 2015               </a:t>
            </a:r>
            <a:r>
              <a:rPr lang="es-MX" sz="2400" i="1" dirty="0" smtClean="0">
                <a:solidFill>
                  <a:prstClr val="black"/>
                </a:solidFill>
              </a:rPr>
              <a:t>Secretario </a:t>
            </a:r>
            <a:r>
              <a:rPr lang="es-MX" sz="2400" i="1" dirty="0">
                <a:solidFill>
                  <a:prstClr val="black"/>
                </a:solidFill>
              </a:rPr>
              <a:t>del Consejo de Salubridad General</a:t>
            </a:r>
          </a:p>
        </p:txBody>
      </p:sp>
    </p:spTree>
    <p:extLst>
      <p:ext uri="{BB962C8B-B14F-4D97-AF65-F5344CB8AC3E}">
        <p14:creationId xmlns:p14="http://schemas.microsoft.com/office/powerpoint/2010/main" val="3984574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773131"/>
            <a:ext cx="7920880" cy="2215991"/>
          </a:xfrm>
          <a:prstGeom prst="rect">
            <a:avLst/>
          </a:prstGeom>
          <a:ln w="38100"/>
        </p:spPr>
        <p:style>
          <a:lnRef idx="2">
            <a:schemeClr val="accent6"/>
          </a:lnRef>
          <a:fillRef idx="1">
            <a:schemeClr val="lt1"/>
          </a:fillRef>
          <a:effectRef idx="0">
            <a:schemeClr val="accent6"/>
          </a:effectRef>
          <a:fontRef idx="minor">
            <a:schemeClr val="dk1"/>
          </a:fontRef>
        </p:style>
        <p:txBody>
          <a:bodyPr wrap="square">
            <a:spAutoFit/>
          </a:bodyPr>
          <a:lstStyle/>
          <a:p>
            <a:pPr algn="just" fontAlgn="base">
              <a:spcBef>
                <a:spcPct val="0"/>
              </a:spcBef>
              <a:spcAft>
                <a:spcPct val="0"/>
              </a:spcAft>
            </a:pPr>
            <a:r>
              <a:rPr lang="es-MX" sz="2400" dirty="0">
                <a:solidFill>
                  <a:prstClr val="black"/>
                </a:solidFill>
              </a:rPr>
              <a:t>Iniciativa encabezada por el Consejo de Salubridad General, la Facultad de Medicina, e Instituciones del Sector Salud.</a:t>
            </a:r>
          </a:p>
          <a:p>
            <a:pPr algn="just" fontAlgn="base">
              <a:spcBef>
                <a:spcPct val="0"/>
              </a:spcBef>
              <a:spcAft>
                <a:spcPct val="0"/>
              </a:spcAft>
            </a:pPr>
            <a:endParaRPr lang="es-MX" dirty="0">
              <a:solidFill>
                <a:prstClr val="black"/>
              </a:solidFill>
            </a:endParaRPr>
          </a:p>
          <a:p>
            <a:pPr algn="just" fontAlgn="base">
              <a:spcBef>
                <a:spcPct val="0"/>
              </a:spcBef>
              <a:spcAft>
                <a:spcPct val="0"/>
              </a:spcAft>
            </a:pPr>
            <a:r>
              <a:rPr lang="es-MX" sz="2400" b="1" i="1" u="sng" dirty="0">
                <a:solidFill>
                  <a:prstClr val="black"/>
                </a:solidFill>
              </a:rPr>
              <a:t>Objetivo:</a:t>
            </a:r>
            <a:r>
              <a:rPr lang="es-MX" sz="2400" b="1" i="1" dirty="0">
                <a:solidFill>
                  <a:prstClr val="black"/>
                </a:solidFill>
              </a:rPr>
              <a:t>  </a:t>
            </a:r>
            <a:r>
              <a:rPr lang="es-MX" sz="2400" b="1" dirty="0">
                <a:solidFill>
                  <a:prstClr val="black"/>
                </a:solidFill>
              </a:rPr>
              <a:t>Crear el “Acuerdo por el que el Consejo de Salubridad General </a:t>
            </a:r>
            <a:r>
              <a:rPr lang="es-MX" sz="2400" b="1" dirty="0" smtClean="0">
                <a:solidFill>
                  <a:prstClr val="black"/>
                </a:solidFill>
              </a:rPr>
              <a:t>declarara </a:t>
            </a:r>
            <a:r>
              <a:rPr lang="es-MX" sz="2400" b="1" dirty="0">
                <a:solidFill>
                  <a:prstClr val="black"/>
                </a:solidFill>
              </a:rPr>
              <a:t>la obligatoriedad de los esquemas de manejo integral de cuidados paliativos</a:t>
            </a:r>
            <a:r>
              <a:rPr lang="es-MX" b="1" dirty="0">
                <a:solidFill>
                  <a:prstClr val="black"/>
                </a:solidFill>
              </a:rPr>
              <a:t>”.</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4081" y="4329884"/>
            <a:ext cx="1032732" cy="96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23" y="4416723"/>
            <a:ext cx="1920805" cy="603987"/>
          </a:xfrm>
          <a:prstGeom prst="rect">
            <a:avLst/>
          </a:prstGeom>
        </p:spPr>
      </p:pic>
      <p:sp>
        <p:nvSpPr>
          <p:cNvPr id="8" name="AutoShape 4" descr="data:image/jpeg;base64,/9j/4AAQSkZJRgABAQAAAQABAAD/2wCEAAkGBxMSEhUSExIVFRUWGRwYGRcYGRkcHxcdHiAXHCQYHx8ZHSgiGx8lGx8aIjEhMSkrLi4wFx80ODM4NygtLiwBCgoKDg0OGxAPGjMlGCErOC8xNzc4NjI3NzU3LysrLTQ3LDc3NDc3LTIrLywvNDcvNDg3MjE0LC0uLDcsLDU0MP/AABEIAEYAsAMBIgACEQEDEQH/xAAbAAEAAgMBAQAAAAAAAAAAAAAABAUCAwYBB//EADoQAAEDAgQCBwcBBwUAAAAAAAECAxEAIQQFEjEGQRMiMlFhcZEVUlSBobHBsgcUI0Jy0eEWJCU0gv/EABgBAQEBAQEAAAAAAAAAAAAAAAABAgME/8QAKREAAgECBQMEAgMAAAAAAAAAAAECAxESMWGR0QQUURMhsfBBwSKB4f/aAAwDAQACEQMRAD8A+40rwmL1TvcU4RJgvA+UkeooC5pUbBY9t5OptaVjwO3n3VJoBSlR8bjm2U6nFpQO8nf+9ASKVGwOPbeBU0sLAMEjke6pNAKUpQClKUApUZjMGlrLaXEqWndINxFqk0ApSomJzJttaULVpKhIJ29akpKKu2WMXJ2SJdK1vvBKVLOyQVW8BNaMuzJp9OppYUOY5jzG4qkJdKiP5k2hwNrVpURInY7iJ76lTWVJP2TyK4tWbWZ7SlK0Q4n9omZKGjDoMahqVHO8Aff6VZ5fwfhkNhK0a1x1lEnfwjYVQ/tFaKX2nYsUx80mY9CK7rC4lLiErQZSoSDQHM5Rwu7h8SXG3AGtoMkqT3GO4863ZrxOvpSxhWumcHaN4HhaPWRUlHE7SsT+7JSomdIUmCJ5+lc9w02sM4ltFsQFjV7xT4fPV61mcsMW7XsahHFJK9rli1xQ+ysIxjHRpVstMwPqQfWqXjjMOkfQktq0tkjwcBKTKflapmYhaMC4MRMlQ6MK7U896hZ4FAZeFb6B+pP4qUp44KVrXNVYYJuN72OkwmcsYfDdL0JZClEBuLqItN/Ab1pY40AKemw7jSF9lZmD43At5TVf+0eekw/uwqJ2mUzPyitmf4TErbCcRicMlBUNJiJN9j5Vs5l/xDnycKlCigrCyQIIGwmaq8RxslJkYdwtTHSbA+UiD61V8atlOFwqSoKIBGoXB6ouK6DOHWjl6iCNBbGnzgQB4zQErG56hGG/eUjWgxAFjcx8oqtwnGIdcbQ2wshZAKpsknlteB5VRsg+yFTt0lvLUPzNdTwc2Bg2o5gk+cmgIGQvMHGvhtpSXBq1KKpB6w2HK9ZvcWkrUjD4Zx8IsVJmPoD41XcMH/kcT/7/AFCo7GUOBbisvxSVCZUkK2mYB5HnBoDqMg4gRitQCShaO0lX39aq+LWQt9hB2Vb1IrHhXOnVPLw76EhYBOpIAMiJBix8638R/wDaw3mP1CvJ1qvSs/K+UezoXardeH8MiYljFYVCkg9I0oFPM6ZETG4+1UWS5Qsp1sPhL6SYRMahaIP4vX04iuQ4nYwyTKVaXe5H57q5zjLplii/4+H+mbhKPUvDONp+V+0UWNzJbjyEYtJaKRpUqOV+tH9rVeM4jEYUBSSH2DsQZAHmOz9qYUFxr/epR0IFluHSof08zXP5Y86h8pwBccR3KFj/AFcgPG1WNGFVerC8ZP7l4Eq06T9KdpRX3PyfQMszlp8dVUK907/5qxriM8aZSAZCMR/MloykH8VdcNv4lSf4qeryKrK9OYq0uplj9Ofu/Ky/wzW6aPp+rD2Xh5/15LHM8ubxDZbcEg924PePGuUPBLqZS3iiEHl1h9jFdLjcwcQrSnDrWI7QiPKtHtd74R36V3deCdn8M4RoTaurbo5fEstZcCEqK3lCCrbSO5I5E8zUzL8mXi20vq1MPbBaT2x7xHL81uxuES68Hl4J4qHKRpMd451ajNnfhHPpU7iGuz4L29TTdckLCcJArDmIeW+U7A7VYZvkDeJW24tSwW9gmINwbyD3Vj7Xe+Ed9RT2u98I76incQ12fA7eppuuSXm2WN4hGhwSNwRYg94qkY4IZBBW464lOyFER5WG3pVh7Xe+Ed9RT2u98I76incQ12fA7eppuuSj/aVZtmPeV9hUo8FML0q1uJSYJQCInwkWqa/jlrjXgVqjadJ+9bBmzvwjn0p3ENdnwO3qabrkkY7Jm3GP3e6EWjTFovzBqRluCSy0lpJJCRAJifoKge13vhHfUU9rvfCO+op3ENdnwO3qabrkyy/IW2X3H0qWVOTIMQJM2gT9ag4vg9pSy4244yTuEER/j1qZ7Xe+Ed9RT2u98I76incQ12fA7eppuuTLJMgawslGpSlbrUQT9Baqvip0IxDCzsm5+ShVo1mjpUAcK4ASASYt41vx2UNvLStyTpEBPI+ffXOsnXp2p53Wft+TpQaoVL1MrPL3/Bz+KzXEYgK6FJQ2kElXMwJ3/Arn8rzhCEylgu4gnqzJAHIwLk19JdwwKFNjqgpKbDaRFRMnyNnDJhtN+ajdR+f4qw6ZXxVHil9yRJ9S7YKawx+5s4TH4V5TqFY1SoPW0g3A7rWTVzhS88OjwzYYZ7xafM8z5V0mMyht1wOODVpEBPLcmT31OQgAQBAqSo1aknilaHhcmo1qVOKwxvPy+Cpyrh9pm8a1+8eXkOVW9e0r0U6caawxVkeapUlUeKbuynXm+lS50aUkpCZ65IgTBtBJ+QvWKuIUiT0aoTvdNiAonneyTfnVsWUyTpEkQTAuO6gZTtpHoK2YKk56JKdPWvB5GFaYrH/UKYUdCiBJtHZgmTfextvtVx0Cd9KZ8hToU36ovvYXmgKzF5qpDrgKf4baApRAJN9Vt7bVpe4jSmDoMDtTEiyzAHPs77VNx2OS2sJKZ1AkmwsIEX7RvtUFnN21aYZ3t/LYEtjfn2xI5XoDYviFISpXRqhIBNxudVh39kmti86CW9ZTMrUkAECwBMkkxsKhJztAZ1qYEAJkAg3gqgW5Cs8yxUPBvo0KQkoMkWBUF7mY2FhBmaAkIz9BVpSlRum9hYhRm5tGkyKyRnaVNhwCBr0meQiZnyqGjPkaSvoTICSTAFyBPjz8a2+2mwSgNCOV0gbxJ93wJ3oDY9nRLSFtoupeiCCdgTsnfahz4JHXaUkixEpMEBJVF7xItueVe4LNEL1BLenSjpBqEct7C2/nUXDZ2CEhxCSorjqxAPU625B7W4NAb08RJEhTagQCTEGIKgP0/Ktq86FwE3EA9ZJgkgRY3tzFRDnAOghkDVvMbKLJmR4OXHhXntpBBKGRICoMCAE6DPImdQt4UBuHESYJ0KIubR2YmTfeJtvV5VA5nbaZ/hWCrm3MqEmLg9U28RV/QClKUApSlAKUpQClKUApSlAYlI3I228K8DY7h6UpQHnRJ20j0rIpHcKUoDEtJ7h6DlWpGBbClLCBqVud59aUoDeEjeBesQ0n3RbwFKUB70Y7h6UDY7h6UpQDox3Dv2599Z0pQClKUApSlAKUpQH/2Q=="/>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es-MX" sz="1350">
              <a:solidFill>
                <a:prstClr val="black"/>
              </a:solidFill>
              <a:cs typeface="Arial" pitchFamily="34" charset="0"/>
            </a:endParaRPr>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7957" y="4333844"/>
            <a:ext cx="1454949" cy="788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58670" y="4151781"/>
            <a:ext cx="1435830" cy="1242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75883" y="4591980"/>
            <a:ext cx="930523" cy="13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31049" y="4033894"/>
            <a:ext cx="1451692" cy="145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4"/>
          <p:cNvSpPr>
            <a:spLocks noChangeArrowheads="1"/>
          </p:cNvSpPr>
          <p:nvPr/>
        </p:nvSpPr>
        <p:spPr bwMode="auto">
          <a:xfrm>
            <a:off x="3034600" y="115116"/>
            <a:ext cx="5848141" cy="860872"/>
          </a:xfrm>
          <a:prstGeom prst="rect">
            <a:avLst/>
          </a:prstGeom>
          <a:noFill/>
          <a:ln>
            <a:noFill/>
          </a:ln>
        </p:spPr>
        <p:txBody>
          <a:bodyPr/>
          <a:lstStyle/>
          <a:p>
            <a:pPr algn="ctr" eaLnBrk="0" fontAlgn="base" hangingPunct="0">
              <a:spcBef>
                <a:spcPct val="0"/>
              </a:spcBef>
              <a:spcAft>
                <a:spcPct val="0"/>
              </a:spcAft>
            </a:pPr>
            <a:r>
              <a:rPr lang="es-MX" sz="2400" b="1" dirty="0" smtClean="0">
                <a:solidFill>
                  <a:srgbClr val="C00000"/>
                </a:solidFill>
                <a:effectLst>
                  <a:outerShdw blurRad="38100" dist="38100" dir="2700000" algn="tl">
                    <a:srgbClr val="000000">
                      <a:alpha val="43137"/>
                    </a:srgbClr>
                  </a:outerShdw>
                </a:effectLst>
                <a:ea typeface="ＭＳ Ｐゴシック" panose="020B0600070205080204" pitchFamily="34" charset="-128"/>
                <a:cs typeface="Arial" pitchFamily="34" charset="0"/>
              </a:rPr>
              <a:t>INICIATIVA : MANEJO INTEGRAL DE </a:t>
            </a:r>
          </a:p>
          <a:p>
            <a:pPr algn="ctr" eaLnBrk="0" fontAlgn="base" hangingPunct="0">
              <a:spcBef>
                <a:spcPct val="0"/>
              </a:spcBef>
              <a:spcAft>
                <a:spcPct val="0"/>
              </a:spcAft>
            </a:pPr>
            <a:r>
              <a:rPr lang="es-MX" sz="2400" b="1" dirty="0" smtClean="0">
                <a:solidFill>
                  <a:srgbClr val="C00000"/>
                </a:solidFill>
                <a:effectLst>
                  <a:outerShdw blurRad="38100" dist="38100" dir="2700000" algn="tl">
                    <a:srgbClr val="000000">
                      <a:alpha val="43137"/>
                    </a:srgbClr>
                  </a:outerShdw>
                </a:effectLst>
                <a:ea typeface="ＭＳ Ｐゴシック" panose="020B0600070205080204" pitchFamily="34" charset="-128"/>
                <a:cs typeface="Arial" pitchFamily="34" charset="0"/>
              </a:rPr>
              <a:t>CUIDADOS PALIATIVOS  </a:t>
            </a:r>
            <a:endParaRPr lang="es-MX" sz="2400" b="1" dirty="0">
              <a:solidFill>
                <a:srgbClr val="C00000"/>
              </a:solidFill>
              <a:effectLst>
                <a:outerShdw blurRad="38100" dist="38100" dir="2700000" algn="tl">
                  <a:srgbClr val="000000">
                    <a:alpha val="43137"/>
                  </a:srgbClr>
                </a:outerShdw>
              </a:effectLst>
              <a:ea typeface="ＭＳ Ｐゴシック" panose="020B0600070205080204" pitchFamily="34" charset="-128"/>
              <a:cs typeface="Arial" pitchFamily="34" charset="0"/>
            </a:endParaRPr>
          </a:p>
        </p:txBody>
      </p:sp>
      <p:pic>
        <p:nvPicPr>
          <p:cNvPr id="2" name="Imagen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523" y="5294960"/>
            <a:ext cx="1376091" cy="1059590"/>
          </a:xfrm>
          <a:prstGeom prst="rect">
            <a:avLst/>
          </a:prstGeom>
        </p:spPr>
      </p:pic>
      <p:pic>
        <p:nvPicPr>
          <p:cNvPr id="3" name="Imagen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6343" y="5557830"/>
            <a:ext cx="874029" cy="874029"/>
          </a:xfrm>
          <a:prstGeom prst="rect">
            <a:avLst/>
          </a:prstGeom>
        </p:spPr>
      </p:pic>
      <p:sp>
        <p:nvSpPr>
          <p:cNvPr id="5" name="Rectángulo 4"/>
          <p:cNvSpPr/>
          <p:nvPr/>
        </p:nvSpPr>
        <p:spPr>
          <a:xfrm>
            <a:off x="6155604" y="5508529"/>
            <a:ext cx="2519023" cy="923330"/>
          </a:xfrm>
          <a:prstGeom prst="rect">
            <a:avLst/>
          </a:prstGeom>
          <a:ln w="3175">
            <a:solidFill>
              <a:schemeClr val="tx1"/>
            </a:solidFill>
          </a:ln>
        </p:spPr>
        <p:txBody>
          <a:bodyPr wrap="none">
            <a:spAutoFit/>
          </a:bodyPr>
          <a:lstStyle/>
          <a:p>
            <a:r>
              <a:rPr lang="es-MX" dirty="0" err="1"/>
              <a:t>Grunenthal</a:t>
            </a:r>
            <a:r>
              <a:rPr lang="es-MX" dirty="0"/>
              <a:t> S.A de </a:t>
            </a:r>
            <a:r>
              <a:rPr lang="es-MX" dirty="0" smtClean="0"/>
              <a:t>C.V</a:t>
            </a:r>
          </a:p>
          <a:p>
            <a:r>
              <a:rPr lang="es-MX" dirty="0" err="1"/>
              <a:t>Mundipharma</a:t>
            </a:r>
            <a:r>
              <a:rPr lang="es-MX" dirty="0"/>
              <a:t> S.A de </a:t>
            </a:r>
            <a:r>
              <a:rPr lang="es-MX" dirty="0" smtClean="0"/>
              <a:t>C.V</a:t>
            </a:r>
          </a:p>
          <a:p>
            <a:r>
              <a:rPr lang="es-MX" dirty="0" err="1"/>
              <a:t>PiSA</a:t>
            </a:r>
            <a:r>
              <a:rPr lang="es-MX" dirty="0"/>
              <a:t> Farmacéutica</a:t>
            </a:r>
          </a:p>
        </p:txBody>
      </p:sp>
      <p:pic>
        <p:nvPicPr>
          <p:cNvPr id="7" name="Imagen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09128" y="5467163"/>
            <a:ext cx="1748446" cy="907015"/>
          </a:xfrm>
          <a:prstGeom prst="rect">
            <a:avLst/>
          </a:prstGeom>
        </p:spPr>
      </p:pic>
    </p:spTree>
    <p:extLst>
      <p:ext uri="{BB962C8B-B14F-4D97-AF65-F5344CB8AC3E}">
        <p14:creationId xmlns:p14="http://schemas.microsoft.com/office/powerpoint/2010/main" val="734428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268760"/>
            <a:ext cx="879157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Gráfico 3" title="mg per cápita"/>
          <p:cNvGraphicFramePr/>
          <p:nvPr>
            <p:extLst/>
          </p:nvPr>
        </p:nvGraphicFramePr>
        <p:xfrm>
          <a:off x="1561546" y="1661577"/>
          <a:ext cx="6096000"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p:cNvSpPr txBox="1"/>
          <p:nvPr/>
        </p:nvSpPr>
        <p:spPr>
          <a:xfrm>
            <a:off x="1561545" y="5725577"/>
            <a:ext cx="6431474" cy="261610"/>
          </a:xfrm>
          <a:prstGeom prst="rect">
            <a:avLst/>
          </a:prstGeom>
          <a:noFill/>
        </p:spPr>
        <p:txBody>
          <a:bodyPr wrap="square" rtlCol="0">
            <a:spAutoFit/>
          </a:bodyPr>
          <a:lstStyle/>
          <a:p>
            <a:pPr defTabSz="457200"/>
            <a:r>
              <a:rPr lang="es-ES" sz="1100" dirty="0" smtClean="0">
                <a:solidFill>
                  <a:prstClr val="black"/>
                </a:solidFill>
              </a:rPr>
              <a:t>Fuente: </a:t>
            </a:r>
            <a:r>
              <a:rPr lang="es-ES" sz="1100" dirty="0" err="1" smtClean="0">
                <a:solidFill>
                  <a:prstClr val="black"/>
                </a:solidFill>
              </a:rPr>
              <a:t>Pain</a:t>
            </a:r>
            <a:r>
              <a:rPr lang="es-ES" sz="1100" dirty="0" smtClean="0">
                <a:solidFill>
                  <a:prstClr val="black"/>
                </a:solidFill>
              </a:rPr>
              <a:t> &amp; </a:t>
            </a:r>
            <a:r>
              <a:rPr lang="es-ES" sz="1100" dirty="0" err="1" smtClean="0">
                <a:solidFill>
                  <a:prstClr val="black"/>
                </a:solidFill>
              </a:rPr>
              <a:t>Policy</a:t>
            </a:r>
            <a:r>
              <a:rPr lang="es-ES" sz="1100" dirty="0" smtClean="0">
                <a:solidFill>
                  <a:prstClr val="black"/>
                </a:solidFill>
              </a:rPr>
              <a:t> </a:t>
            </a:r>
            <a:r>
              <a:rPr lang="es-ES" sz="1100" dirty="0" err="1" smtClean="0">
                <a:solidFill>
                  <a:prstClr val="black"/>
                </a:solidFill>
              </a:rPr>
              <a:t>Group</a:t>
            </a:r>
            <a:r>
              <a:rPr lang="es-ES" sz="1100" dirty="0" smtClean="0">
                <a:solidFill>
                  <a:prstClr val="black"/>
                </a:solidFill>
              </a:rPr>
              <a:t>. </a:t>
            </a:r>
            <a:r>
              <a:rPr lang="es-ES" sz="1100" dirty="0" err="1" smtClean="0">
                <a:solidFill>
                  <a:prstClr val="black"/>
                </a:solidFill>
              </a:rPr>
              <a:t>University</a:t>
            </a:r>
            <a:r>
              <a:rPr lang="es-ES" sz="1100" dirty="0" smtClean="0">
                <a:solidFill>
                  <a:prstClr val="black"/>
                </a:solidFill>
              </a:rPr>
              <a:t> of Wisconsin-Madison (2011).WHO </a:t>
            </a:r>
            <a:r>
              <a:rPr lang="es-ES" sz="1100" dirty="0" err="1" smtClean="0">
                <a:solidFill>
                  <a:prstClr val="black"/>
                </a:solidFill>
              </a:rPr>
              <a:t>Collaborating</a:t>
            </a:r>
            <a:r>
              <a:rPr lang="es-ES" sz="1100" dirty="0" smtClean="0">
                <a:solidFill>
                  <a:prstClr val="black"/>
                </a:solidFill>
              </a:rPr>
              <a:t> Center (2011).</a:t>
            </a:r>
            <a:endParaRPr lang="es-ES" sz="1100" dirty="0">
              <a:solidFill>
                <a:prstClr val="black"/>
              </a:solidFill>
            </a:endParaRPr>
          </a:p>
        </p:txBody>
      </p:sp>
      <p:cxnSp>
        <p:nvCxnSpPr>
          <p:cNvPr id="5"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1 Imagen" descr="LOGO CSG 2013.JPG"/>
          <p:cNvPicPr>
            <a:picLocks noChangeAspect="1"/>
          </p:cNvPicPr>
          <p:nvPr/>
        </p:nvPicPr>
        <p:blipFill>
          <a:blip r:embed="rId5"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sp>
        <p:nvSpPr>
          <p:cNvPr id="10" name="CuadroTexto 9"/>
          <p:cNvSpPr txBox="1"/>
          <p:nvPr/>
        </p:nvSpPr>
        <p:spPr>
          <a:xfrm>
            <a:off x="3113315" y="248568"/>
            <a:ext cx="5312228" cy="584775"/>
          </a:xfrm>
          <a:prstGeom prst="rect">
            <a:avLst/>
          </a:prstGeom>
          <a:noFill/>
        </p:spPr>
        <p:txBody>
          <a:bodyPr wrap="square" rtlCol="0">
            <a:spAutoFit/>
          </a:bodyPr>
          <a:lstStyle/>
          <a:p>
            <a:r>
              <a:rPr lang="es-MX" sz="3200" b="1" dirty="0" smtClean="0">
                <a:solidFill>
                  <a:srgbClr val="C00000"/>
                </a:solidFill>
                <a:effectLst>
                  <a:outerShdw blurRad="38100" dist="38100" dir="2700000" algn="tl">
                    <a:srgbClr val="000000">
                      <a:alpha val="43137"/>
                    </a:srgbClr>
                  </a:outerShdw>
                </a:effectLst>
              </a:rPr>
              <a:t>Opioides y cuidados paliativos</a:t>
            </a:r>
            <a:endParaRPr lang="es-MX" sz="3200" b="1" dirty="0">
              <a:solidFill>
                <a:srgbClr val="C00000"/>
              </a:solidFill>
              <a:effectLst>
                <a:outerShdw blurRad="38100" dist="38100" dir="2700000" algn="tl">
                  <a:srgbClr val="000000">
                    <a:alpha val="43137"/>
                  </a:srgbClr>
                </a:outerShdw>
              </a:effectLst>
            </a:endParaRPr>
          </a:p>
        </p:txBody>
      </p:sp>
      <p:sp>
        <p:nvSpPr>
          <p:cNvPr id="11" name="Rectángulo 10"/>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41326861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268760"/>
            <a:ext cx="879157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Gráfico 3"/>
          <p:cNvGraphicFramePr/>
          <p:nvPr>
            <p:extLst/>
          </p:nvPr>
        </p:nvGraphicFramePr>
        <p:xfrm>
          <a:off x="1366682" y="1643490"/>
          <a:ext cx="6570830" cy="4415215"/>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1366682" y="6053466"/>
            <a:ext cx="6431474" cy="261610"/>
          </a:xfrm>
          <a:prstGeom prst="rect">
            <a:avLst/>
          </a:prstGeom>
          <a:noFill/>
        </p:spPr>
        <p:txBody>
          <a:bodyPr wrap="square" rtlCol="0">
            <a:spAutoFit/>
          </a:bodyPr>
          <a:lstStyle/>
          <a:p>
            <a:pPr defTabSz="457200"/>
            <a:r>
              <a:rPr lang="es-ES" sz="1100" dirty="0" smtClean="0">
                <a:solidFill>
                  <a:prstClr val="black"/>
                </a:solidFill>
              </a:rPr>
              <a:t>Fuente: </a:t>
            </a:r>
            <a:r>
              <a:rPr lang="es-ES" sz="1100" dirty="0" err="1" smtClean="0">
                <a:solidFill>
                  <a:prstClr val="black"/>
                </a:solidFill>
              </a:rPr>
              <a:t>Pain</a:t>
            </a:r>
            <a:r>
              <a:rPr lang="es-ES" sz="1100" dirty="0" smtClean="0">
                <a:solidFill>
                  <a:prstClr val="black"/>
                </a:solidFill>
              </a:rPr>
              <a:t> &amp; </a:t>
            </a:r>
            <a:r>
              <a:rPr lang="es-ES" sz="1100" dirty="0" err="1" smtClean="0">
                <a:solidFill>
                  <a:prstClr val="black"/>
                </a:solidFill>
              </a:rPr>
              <a:t>Policy</a:t>
            </a:r>
            <a:r>
              <a:rPr lang="es-ES" sz="1100" dirty="0" smtClean="0">
                <a:solidFill>
                  <a:prstClr val="black"/>
                </a:solidFill>
              </a:rPr>
              <a:t> </a:t>
            </a:r>
            <a:r>
              <a:rPr lang="es-ES" sz="1100" dirty="0" err="1" smtClean="0">
                <a:solidFill>
                  <a:prstClr val="black"/>
                </a:solidFill>
              </a:rPr>
              <a:t>Group</a:t>
            </a:r>
            <a:r>
              <a:rPr lang="es-ES" sz="1100" dirty="0" smtClean="0">
                <a:solidFill>
                  <a:prstClr val="black"/>
                </a:solidFill>
              </a:rPr>
              <a:t>. </a:t>
            </a:r>
            <a:r>
              <a:rPr lang="es-ES" sz="1100" dirty="0" err="1" smtClean="0">
                <a:solidFill>
                  <a:prstClr val="black"/>
                </a:solidFill>
              </a:rPr>
              <a:t>University</a:t>
            </a:r>
            <a:r>
              <a:rPr lang="es-ES" sz="1100" dirty="0" smtClean="0">
                <a:solidFill>
                  <a:prstClr val="black"/>
                </a:solidFill>
              </a:rPr>
              <a:t> of Wisconsin-Madison (2011).WHO </a:t>
            </a:r>
            <a:r>
              <a:rPr lang="es-ES" sz="1100" dirty="0" err="1" smtClean="0">
                <a:solidFill>
                  <a:prstClr val="black"/>
                </a:solidFill>
              </a:rPr>
              <a:t>Collaborating</a:t>
            </a:r>
            <a:r>
              <a:rPr lang="es-ES" sz="1100" dirty="0" smtClean="0">
                <a:solidFill>
                  <a:prstClr val="black"/>
                </a:solidFill>
              </a:rPr>
              <a:t> Center (2011).</a:t>
            </a:r>
            <a:endParaRPr lang="es-ES" sz="1100" dirty="0">
              <a:solidFill>
                <a:prstClr val="black"/>
              </a:solidFill>
            </a:endParaRPr>
          </a:p>
        </p:txBody>
      </p:sp>
      <p:cxnSp>
        <p:nvCxnSpPr>
          <p:cNvPr id="6"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1 Imagen" descr="LOGO CSG 2013.JPG"/>
          <p:cNvPicPr>
            <a:picLocks noChangeAspect="1"/>
          </p:cNvPicPr>
          <p:nvPr/>
        </p:nvPicPr>
        <p:blipFill>
          <a:blip r:embed="rId5"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sp>
        <p:nvSpPr>
          <p:cNvPr id="10" name="CuadroTexto 9"/>
          <p:cNvSpPr txBox="1"/>
          <p:nvPr/>
        </p:nvSpPr>
        <p:spPr>
          <a:xfrm>
            <a:off x="3135086" y="258298"/>
            <a:ext cx="5312228" cy="584775"/>
          </a:xfrm>
          <a:prstGeom prst="rect">
            <a:avLst/>
          </a:prstGeom>
          <a:noFill/>
        </p:spPr>
        <p:txBody>
          <a:bodyPr wrap="square" rtlCol="0">
            <a:spAutoFit/>
          </a:bodyPr>
          <a:lstStyle/>
          <a:p>
            <a:r>
              <a:rPr lang="es-MX" sz="3200" b="1" dirty="0" smtClean="0">
                <a:solidFill>
                  <a:srgbClr val="C00000"/>
                </a:solidFill>
                <a:effectLst>
                  <a:outerShdw blurRad="38100" dist="38100" dir="2700000" algn="tl">
                    <a:srgbClr val="000000">
                      <a:alpha val="43137"/>
                    </a:srgbClr>
                  </a:outerShdw>
                </a:effectLst>
              </a:rPr>
              <a:t>Opioides y cuidados paliativos</a:t>
            </a:r>
            <a:endParaRPr lang="es-MX"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727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268760"/>
            <a:ext cx="879157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Marcador de contenido 3"/>
          <p:cNvGraphicFramePr>
            <a:graphicFrameLocks noGrp="1"/>
          </p:cNvGraphicFramePr>
          <p:nvPr>
            <p:ph idx="1"/>
            <p:extLst>
              <p:ext uri="{D42A27DB-BD31-4B8C-83A1-F6EECF244321}">
                <p14:modId xmlns:p14="http://schemas.microsoft.com/office/powerpoint/2010/main" val="22952199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457200" y="6121880"/>
            <a:ext cx="6431474" cy="261610"/>
          </a:xfrm>
          <a:prstGeom prst="rect">
            <a:avLst/>
          </a:prstGeom>
          <a:noFill/>
        </p:spPr>
        <p:txBody>
          <a:bodyPr wrap="square" rtlCol="0">
            <a:spAutoFit/>
          </a:bodyPr>
          <a:lstStyle/>
          <a:p>
            <a:pPr defTabSz="457200"/>
            <a:r>
              <a:rPr lang="es-ES" sz="1100" dirty="0" smtClean="0">
                <a:solidFill>
                  <a:prstClr val="black"/>
                </a:solidFill>
              </a:rPr>
              <a:t>Fuente: </a:t>
            </a:r>
            <a:r>
              <a:rPr lang="es-ES" sz="1100" dirty="0" err="1" smtClean="0">
                <a:solidFill>
                  <a:prstClr val="black"/>
                </a:solidFill>
              </a:rPr>
              <a:t>Pain</a:t>
            </a:r>
            <a:r>
              <a:rPr lang="es-ES" sz="1100" dirty="0" smtClean="0">
                <a:solidFill>
                  <a:prstClr val="black"/>
                </a:solidFill>
              </a:rPr>
              <a:t> &amp; </a:t>
            </a:r>
            <a:r>
              <a:rPr lang="es-ES" sz="1100" dirty="0" err="1" smtClean="0">
                <a:solidFill>
                  <a:prstClr val="black"/>
                </a:solidFill>
              </a:rPr>
              <a:t>Policy</a:t>
            </a:r>
            <a:r>
              <a:rPr lang="es-ES" sz="1100" dirty="0" smtClean="0">
                <a:solidFill>
                  <a:prstClr val="black"/>
                </a:solidFill>
              </a:rPr>
              <a:t> </a:t>
            </a:r>
            <a:r>
              <a:rPr lang="es-ES" sz="1100" dirty="0" err="1" smtClean="0">
                <a:solidFill>
                  <a:prstClr val="black"/>
                </a:solidFill>
              </a:rPr>
              <a:t>Group</a:t>
            </a:r>
            <a:r>
              <a:rPr lang="es-ES" sz="1100" dirty="0" smtClean="0">
                <a:solidFill>
                  <a:prstClr val="black"/>
                </a:solidFill>
              </a:rPr>
              <a:t>. </a:t>
            </a:r>
            <a:r>
              <a:rPr lang="es-ES" sz="1100" dirty="0" err="1" smtClean="0">
                <a:solidFill>
                  <a:prstClr val="black"/>
                </a:solidFill>
              </a:rPr>
              <a:t>University</a:t>
            </a:r>
            <a:r>
              <a:rPr lang="es-ES" sz="1100" dirty="0" smtClean="0">
                <a:solidFill>
                  <a:prstClr val="black"/>
                </a:solidFill>
              </a:rPr>
              <a:t> of Wisconsin-Madison (2011).WHO </a:t>
            </a:r>
            <a:r>
              <a:rPr lang="es-ES" sz="1100" dirty="0" err="1" smtClean="0">
                <a:solidFill>
                  <a:prstClr val="black"/>
                </a:solidFill>
              </a:rPr>
              <a:t>Collaborating</a:t>
            </a:r>
            <a:r>
              <a:rPr lang="es-ES" sz="1100" dirty="0" smtClean="0">
                <a:solidFill>
                  <a:prstClr val="black"/>
                </a:solidFill>
              </a:rPr>
              <a:t> Center (2011).</a:t>
            </a:r>
            <a:endParaRPr lang="es-ES" sz="1100" dirty="0">
              <a:solidFill>
                <a:prstClr val="black"/>
              </a:solidFill>
            </a:endParaRPr>
          </a:p>
        </p:txBody>
      </p:sp>
      <p:cxnSp>
        <p:nvCxnSpPr>
          <p:cNvPr id="6"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1 Imagen" descr="LOGO CSG 2013.JPG"/>
          <p:cNvPicPr>
            <a:picLocks noChangeAspect="1"/>
          </p:cNvPicPr>
          <p:nvPr/>
        </p:nvPicPr>
        <p:blipFill>
          <a:blip r:embed="rId5"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sp>
        <p:nvSpPr>
          <p:cNvPr id="10" name="CuadroTexto 9"/>
          <p:cNvSpPr txBox="1"/>
          <p:nvPr/>
        </p:nvSpPr>
        <p:spPr>
          <a:xfrm>
            <a:off x="3135086" y="258298"/>
            <a:ext cx="5312228" cy="584775"/>
          </a:xfrm>
          <a:prstGeom prst="rect">
            <a:avLst/>
          </a:prstGeom>
          <a:noFill/>
        </p:spPr>
        <p:txBody>
          <a:bodyPr wrap="square" rtlCol="0">
            <a:spAutoFit/>
          </a:bodyPr>
          <a:lstStyle/>
          <a:p>
            <a:r>
              <a:rPr lang="es-MX" sz="3200" b="1" dirty="0" smtClean="0">
                <a:solidFill>
                  <a:srgbClr val="C00000"/>
                </a:solidFill>
                <a:effectLst>
                  <a:outerShdw blurRad="38100" dist="38100" dir="2700000" algn="tl">
                    <a:srgbClr val="000000">
                      <a:alpha val="43137"/>
                    </a:srgbClr>
                  </a:outerShdw>
                </a:effectLst>
              </a:rPr>
              <a:t>Opioides y cuidados paliativos</a:t>
            </a:r>
            <a:endParaRPr lang="es-MX"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89018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99" y="1040922"/>
            <a:ext cx="879157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Marcador de contenido 3"/>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4"/>
          </a:graphicData>
        </a:graphic>
      </p:graphicFrame>
      <p:sp>
        <p:nvSpPr>
          <p:cNvPr id="5" name="CuadroTexto 4"/>
          <p:cNvSpPr txBox="1"/>
          <p:nvPr/>
        </p:nvSpPr>
        <p:spPr>
          <a:xfrm>
            <a:off x="457200" y="6121880"/>
            <a:ext cx="6431474" cy="261610"/>
          </a:xfrm>
          <a:prstGeom prst="rect">
            <a:avLst/>
          </a:prstGeom>
          <a:noFill/>
        </p:spPr>
        <p:txBody>
          <a:bodyPr wrap="square" rtlCol="0">
            <a:spAutoFit/>
          </a:bodyPr>
          <a:lstStyle/>
          <a:p>
            <a:pPr defTabSz="457200"/>
            <a:r>
              <a:rPr lang="es-ES" sz="1100" dirty="0" smtClean="0">
                <a:solidFill>
                  <a:prstClr val="black"/>
                </a:solidFill>
              </a:rPr>
              <a:t>Fuente: </a:t>
            </a:r>
            <a:r>
              <a:rPr lang="es-ES" sz="1100" dirty="0" err="1" smtClean="0">
                <a:solidFill>
                  <a:prstClr val="black"/>
                </a:solidFill>
              </a:rPr>
              <a:t>Pain</a:t>
            </a:r>
            <a:r>
              <a:rPr lang="es-ES" sz="1100" dirty="0" smtClean="0">
                <a:solidFill>
                  <a:prstClr val="black"/>
                </a:solidFill>
              </a:rPr>
              <a:t> &amp; </a:t>
            </a:r>
            <a:r>
              <a:rPr lang="es-ES" sz="1100" dirty="0" err="1" smtClean="0">
                <a:solidFill>
                  <a:prstClr val="black"/>
                </a:solidFill>
              </a:rPr>
              <a:t>Policy</a:t>
            </a:r>
            <a:r>
              <a:rPr lang="es-ES" sz="1100" dirty="0" smtClean="0">
                <a:solidFill>
                  <a:prstClr val="black"/>
                </a:solidFill>
              </a:rPr>
              <a:t> </a:t>
            </a:r>
            <a:r>
              <a:rPr lang="es-ES" sz="1100" dirty="0" err="1" smtClean="0">
                <a:solidFill>
                  <a:prstClr val="black"/>
                </a:solidFill>
              </a:rPr>
              <a:t>Group</a:t>
            </a:r>
            <a:r>
              <a:rPr lang="es-ES" sz="1100" dirty="0" smtClean="0">
                <a:solidFill>
                  <a:prstClr val="black"/>
                </a:solidFill>
              </a:rPr>
              <a:t>. </a:t>
            </a:r>
            <a:r>
              <a:rPr lang="es-ES" sz="1100" dirty="0" err="1" smtClean="0">
                <a:solidFill>
                  <a:prstClr val="black"/>
                </a:solidFill>
              </a:rPr>
              <a:t>University</a:t>
            </a:r>
            <a:r>
              <a:rPr lang="es-ES" sz="1100" dirty="0" smtClean="0">
                <a:solidFill>
                  <a:prstClr val="black"/>
                </a:solidFill>
              </a:rPr>
              <a:t> of Wisconsin-Madison (2011).WHO </a:t>
            </a:r>
            <a:r>
              <a:rPr lang="es-ES" sz="1100" dirty="0" err="1" smtClean="0">
                <a:solidFill>
                  <a:prstClr val="black"/>
                </a:solidFill>
              </a:rPr>
              <a:t>Collaborating</a:t>
            </a:r>
            <a:r>
              <a:rPr lang="es-ES" sz="1100" dirty="0" smtClean="0">
                <a:solidFill>
                  <a:prstClr val="black"/>
                </a:solidFill>
              </a:rPr>
              <a:t> Center (2011).</a:t>
            </a:r>
            <a:endParaRPr lang="es-ES" sz="1100" dirty="0">
              <a:solidFill>
                <a:prstClr val="black"/>
              </a:solidFill>
            </a:endParaRPr>
          </a:p>
        </p:txBody>
      </p:sp>
      <p:cxnSp>
        <p:nvCxnSpPr>
          <p:cNvPr id="6"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7"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1 Imagen" descr="LOGO CSG 2013.JPG"/>
          <p:cNvPicPr>
            <a:picLocks noChangeAspect="1"/>
          </p:cNvPicPr>
          <p:nvPr/>
        </p:nvPicPr>
        <p:blipFill>
          <a:blip r:embed="rId5"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sp>
        <p:nvSpPr>
          <p:cNvPr id="10" name="CuadroTexto 9"/>
          <p:cNvSpPr txBox="1"/>
          <p:nvPr/>
        </p:nvSpPr>
        <p:spPr>
          <a:xfrm>
            <a:off x="3135086" y="258298"/>
            <a:ext cx="5312228" cy="584775"/>
          </a:xfrm>
          <a:prstGeom prst="rect">
            <a:avLst/>
          </a:prstGeom>
          <a:noFill/>
        </p:spPr>
        <p:txBody>
          <a:bodyPr wrap="square" rtlCol="0">
            <a:spAutoFit/>
          </a:bodyPr>
          <a:lstStyle/>
          <a:p>
            <a:r>
              <a:rPr lang="es-MX" sz="3200" b="1" dirty="0" smtClean="0">
                <a:solidFill>
                  <a:srgbClr val="C00000"/>
                </a:solidFill>
                <a:effectLst>
                  <a:outerShdw blurRad="38100" dist="38100" dir="2700000" algn="tl">
                    <a:srgbClr val="000000">
                      <a:alpha val="43137"/>
                    </a:srgbClr>
                  </a:outerShdw>
                </a:effectLst>
              </a:rPr>
              <a:t>Opioides y cuidados paliativos</a:t>
            </a:r>
            <a:endParaRPr lang="es-MX"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188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1674979248"/>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3287481" y="43549"/>
            <a:ext cx="5464628" cy="954107"/>
          </a:xfrm>
          <a:prstGeom prst="rect">
            <a:avLst/>
          </a:prstGeom>
          <a:noFill/>
        </p:spPr>
        <p:txBody>
          <a:bodyPr wrap="square" rtlCol="0">
            <a:spAutoFit/>
          </a:bodyPr>
          <a:lstStyle/>
          <a:p>
            <a:r>
              <a:rPr lang="es-MX" sz="2800" b="1" dirty="0" smtClean="0">
                <a:solidFill>
                  <a:srgbClr val="C00000"/>
                </a:solidFill>
                <a:effectLst>
                  <a:outerShdw blurRad="38100" dist="38100" dir="2700000" algn="tl">
                    <a:srgbClr val="000000">
                      <a:alpha val="43137"/>
                    </a:srgbClr>
                  </a:outerShdw>
                </a:effectLst>
              </a:rPr>
              <a:t>Diagnóstico para la disponibilidad de opioides en cuidados paliativos</a:t>
            </a:r>
            <a:endParaRPr lang="es-MX" sz="2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2817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6" name="Grupo 95"/>
          <p:cNvGrpSpPr>
            <a:grpSpLocks/>
          </p:cNvGrpSpPr>
          <p:nvPr/>
        </p:nvGrpSpPr>
        <p:grpSpPr bwMode="auto">
          <a:xfrm>
            <a:off x="211765" y="1101012"/>
            <a:ext cx="8708300" cy="5308343"/>
            <a:chOff x="-1" y="1283855"/>
            <a:chExt cx="9144001" cy="5579246"/>
          </a:xfrm>
        </p:grpSpPr>
        <p:cxnSp>
          <p:nvCxnSpPr>
            <p:cNvPr id="6"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92" name="10 Rectángulo"/>
          <p:cNvSpPr/>
          <p:nvPr/>
        </p:nvSpPr>
        <p:spPr>
          <a:xfrm>
            <a:off x="412376" y="1282612"/>
            <a:ext cx="8229599" cy="1938992"/>
          </a:xfrm>
          <a:prstGeom prst="rect">
            <a:avLst/>
          </a:prstGeom>
        </p:spPr>
        <p:txBody>
          <a:bodyPr wrap="square">
            <a:spAutoFit/>
          </a:bodyPr>
          <a:lstStyle/>
          <a:p>
            <a:pPr algn="ctr"/>
            <a:r>
              <a:rPr lang="es-MX" sz="2000" b="1" dirty="0" smtClean="0">
                <a:solidFill>
                  <a:srgbClr val="70AD47">
                    <a:lumMod val="75000"/>
                  </a:srgbClr>
                </a:solidFill>
              </a:rPr>
              <a:t>«</a:t>
            </a:r>
            <a:r>
              <a:rPr lang="es-MX" sz="2000" b="1" dirty="0">
                <a:solidFill>
                  <a:srgbClr val="70AD47">
                    <a:lumMod val="75000"/>
                  </a:srgbClr>
                </a:solidFill>
              </a:rPr>
              <a:t>Acuerdo por el que el Consejo de Salubridad General declara la obligatoriedad de los esquemas de manejo integral de cuidados paliativos, así como los procesos señalados en la Guía del Manejo Integral de los Cuidados </a:t>
            </a:r>
            <a:r>
              <a:rPr lang="es-MX" sz="2000" b="1" dirty="0" smtClean="0">
                <a:solidFill>
                  <a:srgbClr val="70AD47">
                    <a:lumMod val="75000"/>
                  </a:srgbClr>
                </a:solidFill>
              </a:rPr>
              <a:t>Paliativos»; misma que, para bridar una debida certeza jurídica, se incluyó como anexo único del presente acuerdo</a:t>
            </a:r>
            <a:r>
              <a:rPr lang="es-MX" sz="2000" dirty="0" smtClean="0">
                <a:solidFill>
                  <a:srgbClr val="70AD47">
                    <a:lumMod val="75000"/>
                  </a:srgbClr>
                </a:solidFill>
              </a:rPr>
              <a:t>.</a:t>
            </a:r>
          </a:p>
          <a:p>
            <a:pPr algn="ctr"/>
            <a:endParaRPr lang="es-MX" sz="2000" dirty="0">
              <a:solidFill>
                <a:srgbClr val="70AD47">
                  <a:lumMod val="75000"/>
                </a:srgbClr>
              </a:solidFill>
            </a:endParaRPr>
          </a:p>
        </p:txBody>
      </p:sp>
      <p:pic>
        <p:nvPicPr>
          <p:cNvPr id="94" name="Imagen 93"/>
          <p:cNvPicPr>
            <a:picLocks noChangeAspect="1"/>
          </p:cNvPicPr>
          <p:nvPr/>
        </p:nvPicPr>
        <p:blipFill>
          <a:blip r:embed="rId3"/>
          <a:stretch>
            <a:fillRect/>
          </a:stretch>
        </p:blipFill>
        <p:spPr>
          <a:xfrm>
            <a:off x="1472877" y="3474178"/>
            <a:ext cx="6186075" cy="2492611"/>
          </a:xfrm>
          <a:prstGeom prst="rect">
            <a:avLst/>
          </a:prstGeom>
          <a:ln w="57150">
            <a:solidFill>
              <a:schemeClr val="accent6">
                <a:lumMod val="75000"/>
              </a:schemeClr>
            </a:solidFill>
          </a:ln>
        </p:spPr>
      </p:pic>
      <p:sp>
        <p:nvSpPr>
          <p:cNvPr id="3" name="Rectángulo 2"/>
          <p:cNvSpPr/>
          <p:nvPr/>
        </p:nvSpPr>
        <p:spPr>
          <a:xfrm>
            <a:off x="3429000" y="67965"/>
            <a:ext cx="4572000" cy="830997"/>
          </a:xfrm>
          <a:prstGeom prst="rect">
            <a:avLst/>
          </a:prstGeom>
        </p:spPr>
        <p:txBody>
          <a:bodyPr>
            <a:spAutoFit/>
          </a:bodyPr>
          <a:lstStyle/>
          <a:p>
            <a:pPr lvl="0" algn="ctr"/>
            <a:r>
              <a:rPr lang="es-MX" sz="2400" b="1" dirty="0">
                <a:solidFill>
                  <a:srgbClr val="C00000"/>
                </a:solidFill>
                <a:effectLst>
                  <a:outerShdw blurRad="38100" dist="38100" dir="2700000" algn="tl">
                    <a:srgbClr val="000000">
                      <a:alpha val="43137"/>
                    </a:srgbClr>
                  </a:outerShdw>
                </a:effectLst>
              </a:rPr>
              <a:t>PUBLICACIÓN EN DOF: 26 DE DICIEMBRE DEL 2014</a:t>
            </a:r>
          </a:p>
        </p:txBody>
      </p:sp>
      <p:sp>
        <p:nvSpPr>
          <p:cNvPr id="79" name="Rectángulo 78"/>
          <p:cNvSpPr/>
          <p:nvPr/>
        </p:nvSpPr>
        <p:spPr>
          <a:xfrm>
            <a:off x="1098175" y="6231198"/>
            <a:ext cx="6858000" cy="214313"/>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1350" dirty="0">
              <a:solidFill>
                <a:prstClr val="white"/>
              </a:solidFill>
            </a:endParaRPr>
          </a:p>
        </p:txBody>
      </p:sp>
    </p:spTree>
    <p:extLst>
      <p:ext uri="{BB962C8B-B14F-4D97-AF65-F5344CB8AC3E}">
        <p14:creationId xmlns:p14="http://schemas.microsoft.com/office/powerpoint/2010/main" val="588053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51555" y="1699399"/>
            <a:ext cx="2291644" cy="1477328"/>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1</a:t>
            </a:r>
          </a:p>
          <a:p>
            <a:pPr algn="ctr"/>
            <a:r>
              <a:rPr lang="es-MX" b="1" dirty="0" smtClean="0"/>
              <a:t>Contexto y generalidades del manejo del dolor y cuidados paliativos</a:t>
            </a:r>
            <a:endParaRPr lang="es-MX" b="1" dirty="0"/>
          </a:p>
        </p:txBody>
      </p:sp>
      <p:sp>
        <p:nvSpPr>
          <p:cNvPr id="3" name="CuadroTexto 2"/>
          <p:cNvSpPr txBox="1"/>
          <p:nvPr/>
        </p:nvSpPr>
        <p:spPr>
          <a:xfrm>
            <a:off x="451555" y="3776890"/>
            <a:ext cx="2291644" cy="646331"/>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2</a:t>
            </a:r>
          </a:p>
          <a:p>
            <a:pPr algn="ctr"/>
            <a:r>
              <a:rPr lang="es-MX" b="1" dirty="0" smtClean="0"/>
              <a:t>Modelos de atención</a:t>
            </a:r>
            <a:endParaRPr lang="es-MX" b="1" dirty="0"/>
          </a:p>
        </p:txBody>
      </p:sp>
      <p:sp>
        <p:nvSpPr>
          <p:cNvPr id="4" name="CuadroTexto 3"/>
          <p:cNvSpPr txBox="1"/>
          <p:nvPr/>
        </p:nvSpPr>
        <p:spPr>
          <a:xfrm>
            <a:off x="451555" y="5208052"/>
            <a:ext cx="2291644" cy="646331"/>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3</a:t>
            </a:r>
          </a:p>
          <a:p>
            <a:pPr algn="ctr"/>
            <a:r>
              <a:rPr lang="es-MX" b="1" dirty="0" smtClean="0"/>
              <a:t>Manejo sintomático</a:t>
            </a:r>
            <a:endParaRPr lang="es-MX" b="1" dirty="0"/>
          </a:p>
        </p:txBody>
      </p:sp>
      <p:sp>
        <p:nvSpPr>
          <p:cNvPr id="5" name="CuadroTexto 4"/>
          <p:cNvSpPr txBox="1"/>
          <p:nvPr/>
        </p:nvSpPr>
        <p:spPr>
          <a:xfrm>
            <a:off x="6062131" y="1699399"/>
            <a:ext cx="2291644" cy="923330"/>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4 </a:t>
            </a:r>
            <a:r>
              <a:rPr lang="es-MX" b="1" dirty="0" smtClean="0"/>
              <a:t>Consideraciones bioéticas</a:t>
            </a:r>
            <a:endParaRPr lang="es-MX" b="1" dirty="0"/>
          </a:p>
        </p:txBody>
      </p:sp>
      <p:sp>
        <p:nvSpPr>
          <p:cNvPr id="6" name="CuadroTexto 5"/>
          <p:cNvSpPr txBox="1"/>
          <p:nvPr/>
        </p:nvSpPr>
        <p:spPr>
          <a:xfrm>
            <a:off x="6062131" y="3542092"/>
            <a:ext cx="2291644" cy="646331"/>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5</a:t>
            </a:r>
          </a:p>
          <a:p>
            <a:pPr algn="ctr"/>
            <a:r>
              <a:rPr lang="es-MX" b="1" dirty="0" smtClean="0"/>
              <a:t>Marco regulatorio</a:t>
            </a:r>
            <a:endParaRPr lang="es-MX" b="1" dirty="0"/>
          </a:p>
        </p:txBody>
      </p:sp>
      <p:sp>
        <p:nvSpPr>
          <p:cNvPr id="7" name="CuadroTexto 6"/>
          <p:cNvSpPr txBox="1"/>
          <p:nvPr/>
        </p:nvSpPr>
        <p:spPr>
          <a:xfrm>
            <a:off x="6062131" y="4931053"/>
            <a:ext cx="2291644" cy="923330"/>
          </a:xfrm>
          <a:prstGeom prst="rect">
            <a:avLst/>
          </a:prstGeom>
          <a:noFill/>
          <a:ln>
            <a:solidFill>
              <a:schemeClr val="accent2">
                <a:lumMod val="50000"/>
              </a:schemeClr>
            </a:solidFill>
          </a:ln>
        </p:spPr>
        <p:txBody>
          <a:bodyPr wrap="square" rtlCol="0">
            <a:spAutoFit/>
          </a:bodyPr>
          <a:lstStyle/>
          <a:p>
            <a:pPr algn="ctr"/>
            <a:r>
              <a:rPr lang="es-MX" b="1" dirty="0" smtClean="0">
                <a:solidFill>
                  <a:schemeClr val="accent6">
                    <a:lumMod val="50000"/>
                  </a:schemeClr>
                </a:solidFill>
              </a:rPr>
              <a:t>CAPÍTULO 6</a:t>
            </a:r>
          </a:p>
          <a:p>
            <a:pPr algn="ctr"/>
            <a:r>
              <a:rPr lang="es-MX" b="1" dirty="0" smtClean="0"/>
              <a:t>Formación de recursos humanos</a:t>
            </a:r>
            <a:endParaRPr lang="es-MX" b="1" dirty="0"/>
          </a:p>
        </p:txBody>
      </p:sp>
      <p:sp>
        <p:nvSpPr>
          <p:cNvPr id="8" name="CuadroTexto 7"/>
          <p:cNvSpPr txBox="1"/>
          <p:nvPr/>
        </p:nvSpPr>
        <p:spPr>
          <a:xfrm>
            <a:off x="3167196" y="1930084"/>
            <a:ext cx="2498497" cy="4031873"/>
          </a:xfrm>
          <a:prstGeom prst="rect">
            <a:avLst/>
          </a:prstGeom>
          <a:noFill/>
          <a:ln w="41275" cmpd="thickThin">
            <a:solidFill>
              <a:schemeClr val="accent2">
                <a:lumMod val="50000"/>
              </a:schemeClr>
            </a:solidFill>
          </a:ln>
        </p:spPr>
        <p:txBody>
          <a:bodyPr wrap="square" rtlCol="0">
            <a:spAutoFit/>
          </a:bodyPr>
          <a:lstStyle/>
          <a:p>
            <a:pPr algn="just"/>
            <a:r>
              <a:rPr lang="es-MX" sz="1600" b="1" dirty="0" smtClean="0">
                <a:solidFill>
                  <a:schemeClr val="accent6">
                    <a:lumMod val="50000"/>
                  </a:schemeClr>
                </a:solidFill>
              </a:rPr>
              <a:t>ACUERDO POR EL QUE EL CONSEJO DE SALUBRIDAD GENERAL DECLARA LA OBLIGATORIEDAD DE LOS ESQUEMAS DE MANEJO INTEGRAL DE CUIDADOS PALIATIVOS, ASÍ COMO LOS PROCESOS SEÑALADOS EN LA GUÍA INTEGRAL DE CUIDADOS PALIATIVOS, MISMA QUE, PARA BRINDAR UNA DEBIDA CERTEZA JURÍDICA, SE INCLUYE COMO ANEXO ÚNICO DEL PRESENTE ACUERDO</a:t>
            </a:r>
            <a:r>
              <a:rPr lang="es-MX" sz="1600" dirty="0" smtClean="0"/>
              <a:t>.</a:t>
            </a:r>
            <a:endParaRPr lang="es-MX" sz="1600" dirty="0"/>
          </a:p>
        </p:txBody>
      </p:sp>
    </p:spTree>
    <p:extLst>
      <p:ext uri="{BB962C8B-B14F-4D97-AF65-F5344CB8AC3E}">
        <p14:creationId xmlns:p14="http://schemas.microsoft.com/office/powerpoint/2010/main" val="267279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95"/>
          <p:cNvGrpSpPr>
            <a:grpSpLocks/>
          </p:cNvGrpSpPr>
          <p:nvPr/>
        </p:nvGrpSpPr>
        <p:grpSpPr bwMode="auto">
          <a:xfrm>
            <a:off x="211765" y="1101012"/>
            <a:ext cx="8708300" cy="5308343"/>
            <a:chOff x="-1" y="1283855"/>
            <a:chExt cx="9144001" cy="5579246"/>
          </a:xfrm>
        </p:grpSpPr>
        <p:cxnSp>
          <p:nvCxnSpPr>
            <p:cNvPr id="9" name="Conector recto 8"/>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Rectangle 6"/>
          <p:cNvSpPr>
            <a:spLocks noChangeArrowheads="1"/>
          </p:cNvSpPr>
          <p:nvPr/>
        </p:nvSpPr>
        <p:spPr bwMode="auto">
          <a:xfrm>
            <a:off x="3131840" y="74037"/>
            <a:ext cx="6012160" cy="968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Aft>
                <a:spcPts val="900"/>
              </a:spcAft>
              <a:tabLst>
                <a:tab pos="402431" algn="l"/>
              </a:tabLst>
            </a:pPr>
            <a:r>
              <a:rPr lang="es-MX" sz="2400" b="1" dirty="0">
                <a:solidFill>
                  <a:srgbClr val="C00000"/>
                </a:solidFill>
                <a:effectLst>
                  <a:outerShdw blurRad="38100" dist="38100" dir="2700000" algn="tl">
                    <a:srgbClr val="000000">
                      <a:alpha val="43137"/>
                    </a:srgbClr>
                  </a:outerShdw>
                </a:effectLst>
              </a:rPr>
              <a:t>Cuadro Básico y Catálogo de </a:t>
            </a:r>
            <a:endParaRPr lang="es-MX" sz="2400" b="1" dirty="0" smtClean="0">
              <a:solidFill>
                <a:srgbClr val="C00000"/>
              </a:solidFill>
              <a:effectLst>
                <a:outerShdw blurRad="38100" dist="38100" dir="2700000" algn="tl">
                  <a:srgbClr val="000000">
                    <a:alpha val="43137"/>
                  </a:srgbClr>
                </a:outerShdw>
              </a:effectLst>
            </a:endParaRPr>
          </a:p>
          <a:p>
            <a:pPr algn="ctr">
              <a:spcAft>
                <a:spcPts val="900"/>
              </a:spcAft>
              <a:tabLst>
                <a:tab pos="402431" algn="l"/>
              </a:tabLst>
            </a:pPr>
            <a:r>
              <a:rPr lang="es-MX" sz="2400" b="1" dirty="0" smtClean="0">
                <a:solidFill>
                  <a:srgbClr val="C00000"/>
                </a:solidFill>
                <a:effectLst>
                  <a:outerShdw blurRad="38100" dist="38100" dir="2700000" algn="tl">
                    <a:srgbClr val="000000">
                      <a:alpha val="43137"/>
                    </a:srgbClr>
                  </a:outerShdw>
                </a:effectLst>
              </a:rPr>
              <a:t>Medicamentos </a:t>
            </a:r>
            <a:r>
              <a:rPr lang="es-MX" sz="2400" b="1" dirty="0">
                <a:solidFill>
                  <a:srgbClr val="C00000"/>
                </a:solidFill>
                <a:effectLst>
                  <a:outerShdw blurRad="38100" dist="38100" dir="2700000" algn="tl">
                    <a:srgbClr val="000000">
                      <a:alpha val="43137"/>
                    </a:srgbClr>
                  </a:outerShdw>
                </a:effectLst>
              </a:rPr>
              <a:t>del Sector Salud</a:t>
            </a:r>
          </a:p>
        </p:txBody>
      </p:sp>
      <p:sp>
        <p:nvSpPr>
          <p:cNvPr id="5" name="CuadroTexto 2"/>
          <p:cNvSpPr txBox="1">
            <a:spLocks noChangeArrowheads="1"/>
          </p:cNvSpPr>
          <p:nvPr/>
        </p:nvSpPr>
        <p:spPr bwMode="auto">
          <a:xfrm>
            <a:off x="755576" y="2431637"/>
            <a:ext cx="399615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indent="0"/>
            <a:r>
              <a:rPr lang="es-ES" sz="2800" b="1" dirty="0">
                <a:solidFill>
                  <a:srgbClr val="70AD47">
                    <a:lumMod val="75000"/>
                  </a:srgbClr>
                </a:solidFill>
                <a:latin typeface="Soberana Sans" pitchFamily="-84" charset="0"/>
              </a:rPr>
              <a:t>Actualmente se encuentran disponibles en el </a:t>
            </a:r>
            <a:r>
              <a:rPr lang="es-ES" sz="2800" b="1" dirty="0" smtClean="0">
                <a:solidFill>
                  <a:srgbClr val="70AD47">
                    <a:lumMod val="75000"/>
                  </a:srgbClr>
                </a:solidFill>
                <a:latin typeface="Soberana Sans" pitchFamily="-84" charset="0"/>
              </a:rPr>
              <a:t>CByCISS </a:t>
            </a:r>
            <a:r>
              <a:rPr lang="es-ES" sz="2800" b="1" u="sng" dirty="0">
                <a:solidFill>
                  <a:srgbClr val="70AD47">
                    <a:lumMod val="75000"/>
                  </a:srgbClr>
                </a:solidFill>
                <a:latin typeface="Soberana Sans" pitchFamily="-84" charset="0"/>
              </a:rPr>
              <a:t>42</a:t>
            </a:r>
            <a:r>
              <a:rPr lang="es-ES" sz="2800" b="1" dirty="0">
                <a:solidFill>
                  <a:srgbClr val="70AD47">
                    <a:lumMod val="75000"/>
                  </a:srgbClr>
                </a:solidFill>
                <a:latin typeface="Soberana Sans" pitchFamily="-84" charset="0"/>
              </a:rPr>
              <a:t> medicamentos para el alivio del dolor</a:t>
            </a:r>
          </a:p>
        </p:txBody>
      </p:sp>
      <p:sp>
        <p:nvSpPr>
          <p:cNvPr id="6" name="6 Rectángulo"/>
          <p:cNvSpPr/>
          <p:nvPr/>
        </p:nvSpPr>
        <p:spPr>
          <a:xfrm>
            <a:off x="5700251" y="5812708"/>
            <a:ext cx="3107197" cy="230832"/>
          </a:xfrm>
          <a:prstGeom prst="rect">
            <a:avLst/>
          </a:prstGeom>
        </p:spPr>
        <p:txBody>
          <a:bodyPr wrap="square">
            <a:spAutoFit/>
          </a:bodyPr>
          <a:lstStyle/>
          <a:p>
            <a:pPr algn="ctr"/>
            <a:r>
              <a:rPr lang="es-MX" sz="900" dirty="0">
                <a:solidFill>
                  <a:prstClr val="white"/>
                </a:solidFill>
              </a:rPr>
              <a:t>Fuente: Base de datos del Secretariado Técnico de la Comisión</a:t>
            </a:r>
          </a:p>
        </p:txBody>
      </p:sp>
      <p:pic>
        <p:nvPicPr>
          <p:cNvPr id="7" name="Imagen 6"/>
          <p:cNvPicPr>
            <a:picLocks noChangeAspect="1"/>
          </p:cNvPicPr>
          <p:nvPr/>
        </p:nvPicPr>
        <p:blipFill rotWithShape="1">
          <a:blip r:embed="rId3"/>
          <a:srcRect l="22237" t="16148" r="63065" b="22198"/>
          <a:stretch/>
        </p:blipFill>
        <p:spPr>
          <a:xfrm>
            <a:off x="5220072" y="1868144"/>
            <a:ext cx="2880320" cy="4059980"/>
          </a:xfrm>
          <a:prstGeom prst="rect">
            <a:avLst/>
          </a:prstGeom>
          <a:ln>
            <a:solidFill>
              <a:srgbClr val="DF6613"/>
            </a:solidFill>
          </a:ln>
        </p:spPr>
      </p:pic>
    </p:spTree>
    <p:extLst>
      <p:ext uri="{BB962C8B-B14F-4D97-AF65-F5344CB8AC3E}">
        <p14:creationId xmlns:p14="http://schemas.microsoft.com/office/powerpoint/2010/main" val="2762593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95"/>
          <p:cNvGrpSpPr>
            <a:grpSpLocks/>
          </p:cNvGrpSpPr>
          <p:nvPr/>
        </p:nvGrpSpPr>
        <p:grpSpPr bwMode="auto">
          <a:xfrm>
            <a:off x="166610" y="1196752"/>
            <a:ext cx="8708300" cy="5308343"/>
            <a:chOff x="-1" y="1283855"/>
            <a:chExt cx="9144001" cy="5579246"/>
          </a:xfrm>
        </p:grpSpPr>
        <p:cxnSp>
          <p:nvCxnSpPr>
            <p:cNvPr id="6"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7" name="Tabla 6"/>
          <p:cNvGraphicFramePr>
            <a:graphicFrameLocks noGrp="1"/>
          </p:cNvGraphicFramePr>
          <p:nvPr>
            <p:extLst/>
          </p:nvPr>
        </p:nvGraphicFramePr>
        <p:xfrm>
          <a:off x="539552" y="2348880"/>
          <a:ext cx="7632848" cy="3290170"/>
        </p:xfrm>
        <a:graphic>
          <a:graphicData uri="http://schemas.openxmlformats.org/drawingml/2006/table">
            <a:tbl>
              <a:tblPr/>
              <a:tblGrid>
                <a:gridCol w="3817204"/>
                <a:gridCol w="3815644"/>
              </a:tblGrid>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Soberana Sans" pitchFamily="-84" charset="0"/>
                          <a:ea typeface="MS PGothic" pitchFamily="34" charset="-128"/>
                        </a:rPr>
                        <a:t>Grupos terapéuticos</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Soberana Sans" pitchFamily="-84" charset="0"/>
                          <a:ea typeface="MS PGothic" pitchFamily="34" charset="-128"/>
                        </a:rPr>
                        <a:t>  Número de medicamentos</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no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Analgesia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21</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Anestesia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3</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Gastroenterología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1</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Gineco-obstetricia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1</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Nefrología y Urología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1</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Neurología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5</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Reumatología y Traumatología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9</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smtClean="0">
                          <a:ln>
                            <a:noFill/>
                          </a:ln>
                          <a:solidFill>
                            <a:schemeClr val="tx1"/>
                          </a:solidFill>
                          <a:effectLst/>
                          <a:latin typeface="Soberana Sans" pitchFamily="-84" charset="0"/>
                          <a:ea typeface="MS PGothic" pitchFamily="34" charset="-128"/>
                        </a:rPr>
                        <a:t>Psiquiatría</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Soberana Sans" pitchFamily="-84" charset="0"/>
                          <a:ea typeface="MS PGothic" pitchFamily="34" charset="-128"/>
                        </a:rPr>
                        <a:t>1</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noFill/>
                  </a:tcPr>
                </a:tc>
              </a:tr>
              <a:tr h="3290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smtClean="0">
                          <a:ln>
                            <a:noFill/>
                          </a:ln>
                          <a:solidFill>
                            <a:schemeClr val="tx1"/>
                          </a:solidFill>
                          <a:effectLst/>
                          <a:latin typeface="Soberana Sans" pitchFamily="-84" charset="0"/>
                          <a:ea typeface="MS PGothic" pitchFamily="34" charset="-128"/>
                        </a:rPr>
                        <a:t>Total</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600" b="1" i="0" u="none" strike="noStrike" cap="none" normalizeH="0" baseline="0" dirty="0" smtClean="0">
                          <a:ln>
                            <a:noFill/>
                          </a:ln>
                          <a:solidFill>
                            <a:schemeClr val="tx1"/>
                          </a:solidFill>
                          <a:effectLst/>
                          <a:latin typeface="Soberana Sans" pitchFamily="-84" charset="0"/>
                          <a:ea typeface="MS PGothic" pitchFamily="34" charset="-128"/>
                        </a:rPr>
                        <a:t>42</a:t>
                      </a:r>
                    </a:p>
                  </a:txBody>
                  <a:tcPr marL="68592" marR="68592" marT="34290" marB="34290"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alpha val="20000"/>
                      </a:schemeClr>
                    </a:solidFill>
                  </a:tcPr>
                </a:tc>
              </a:tr>
            </a:tbl>
          </a:graphicData>
        </a:graphic>
      </p:graphicFrame>
      <p:sp>
        <p:nvSpPr>
          <p:cNvPr id="8" name="Rectángulo 7"/>
          <p:cNvSpPr/>
          <p:nvPr/>
        </p:nvSpPr>
        <p:spPr>
          <a:xfrm>
            <a:off x="323528" y="1196752"/>
            <a:ext cx="8064896" cy="800219"/>
          </a:xfrm>
          <a:prstGeom prst="rect">
            <a:avLst/>
          </a:prstGeom>
        </p:spPr>
        <p:txBody>
          <a:bodyPr wrap="square">
            <a:spAutoFit/>
          </a:bodyPr>
          <a:lstStyle/>
          <a:p>
            <a:r>
              <a:rPr lang="es-ES" dirty="0">
                <a:solidFill>
                  <a:srgbClr val="70AD47">
                    <a:lumMod val="75000"/>
                  </a:srgbClr>
                </a:solidFill>
                <a:latin typeface="Soberana Sans" pitchFamily="-84" charset="0"/>
              </a:rPr>
              <a:t>Actualmente se encuentran disponibles en el CByCISS </a:t>
            </a:r>
            <a:r>
              <a:rPr lang="es-ES" sz="2400" u="sng" dirty="0">
                <a:solidFill>
                  <a:srgbClr val="70AD47">
                    <a:lumMod val="75000"/>
                  </a:srgbClr>
                </a:solidFill>
                <a:latin typeface="Soberana Sans" pitchFamily="-84" charset="0"/>
              </a:rPr>
              <a:t>42</a:t>
            </a:r>
            <a:r>
              <a:rPr lang="es-ES" sz="2800" dirty="0">
                <a:solidFill>
                  <a:srgbClr val="70AD47">
                    <a:lumMod val="75000"/>
                  </a:srgbClr>
                </a:solidFill>
                <a:latin typeface="Soberana Sans" pitchFamily="-84" charset="0"/>
              </a:rPr>
              <a:t> </a:t>
            </a:r>
            <a:r>
              <a:rPr lang="es-ES" dirty="0">
                <a:solidFill>
                  <a:srgbClr val="70AD47">
                    <a:lumMod val="75000"/>
                  </a:srgbClr>
                </a:solidFill>
                <a:latin typeface="Soberana Sans" pitchFamily="-84" charset="0"/>
              </a:rPr>
              <a:t>medicamentos para el alivio del dolor</a:t>
            </a:r>
          </a:p>
        </p:txBody>
      </p:sp>
      <p:sp>
        <p:nvSpPr>
          <p:cNvPr id="9" name="Elipse 8"/>
          <p:cNvSpPr/>
          <p:nvPr/>
        </p:nvSpPr>
        <p:spPr>
          <a:xfrm>
            <a:off x="467544" y="2636912"/>
            <a:ext cx="1512168" cy="432048"/>
          </a:xfrm>
          <a:prstGeom prst="ellipse">
            <a:avLst/>
          </a:prstGeom>
          <a:noFill/>
          <a:ln>
            <a:solidFill>
              <a:srgbClr val="DF66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Tree>
    <p:extLst>
      <p:ext uri="{BB962C8B-B14F-4D97-AF65-F5344CB8AC3E}">
        <p14:creationId xmlns:p14="http://schemas.microsoft.com/office/powerpoint/2010/main" val="447149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95"/>
          <p:cNvGrpSpPr>
            <a:grpSpLocks/>
          </p:cNvGrpSpPr>
          <p:nvPr/>
        </p:nvGrpSpPr>
        <p:grpSpPr bwMode="auto">
          <a:xfrm>
            <a:off x="123165" y="1432857"/>
            <a:ext cx="8799162" cy="5131152"/>
            <a:chOff x="-1" y="1283855"/>
            <a:chExt cx="9144001" cy="5579246"/>
          </a:xfrm>
        </p:grpSpPr>
        <p:cxnSp>
          <p:nvCxnSpPr>
            <p:cNvPr id="7" name="Conector recto 6"/>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7"/>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4" name="Imagen 3"/>
          <p:cNvPicPr>
            <a:picLocks noChangeAspect="1"/>
          </p:cNvPicPr>
          <p:nvPr/>
        </p:nvPicPr>
        <p:blipFill>
          <a:blip r:embed="rId3"/>
          <a:stretch>
            <a:fillRect/>
          </a:stretch>
        </p:blipFill>
        <p:spPr>
          <a:xfrm>
            <a:off x="4989692" y="1791704"/>
            <a:ext cx="3405938" cy="3405938"/>
          </a:xfrm>
          <a:prstGeom prst="rect">
            <a:avLst/>
          </a:prstGeom>
        </p:spPr>
      </p:pic>
      <p:sp>
        <p:nvSpPr>
          <p:cNvPr id="2" name="Rectángulo 1"/>
          <p:cNvSpPr/>
          <p:nvPr/>
        </p:nvSpPr>
        <p:spPr>
          <a:xfrm>
            <a:off x="569495" y="1432857"/>
            <a:ext cx="4227094" cy="4524315"/>
          </a:xfrm>
          <a:prstGeom prst="rect">
            <a:avLst/>
          </a:prstGeom>
        </p:spPr>
        <p:txBody>
          <a:bodyPr wrap="square">
            <a:spAutoFit/>
          </a:bodyPr>
          <a:lstStyle/>
          <a:p>
            <a:r>
              <a:rPr lang="es-MX" sz="2400" dirty="0" smtClean="0"/>
              <a:t>Impulso de la OMS de los </a:t>
            </a:r>
            <a:r>
              <a:rPr lang="es-MX" sz="2400" dirty="0"/>
              <a:t>cuidados paliativos hace más </a:t>
            </a:r>
            <a:r>
              <a:rPr lang="es-MX" sz="2400" dirty="0" smtClean="0"/>
              <a:t>de dos décadas, 80’s:</a:t>
            </a:r>
          </a:p>
          <a:p>
            <a:endParaRPr lang="es-MX" sz="2400" dirty="0"/>
          </a:p>
          <a:p>
            <a:r>
              <a:rPr lang="es-MX" sz="2400" dirty="0" smtClean="0"/>
              <a:t>Australia</a:t>
            </a:r>
            <a:r>
              <a:rPr lang="es-MX" sz="2400" dirty="0"/>
              <a:t>, Canadá, Chile, China, </a:t>
            </a:r>
            <a:r>
              <a:rPr lang="es-MX" sz="2400" dirty="0" smtClean="0"/>
              <a:t>Costa Rica</a:t>
            </a:r>
            <a:r>
              <a:rPr lang="es-MX" sz="2400" dirty="0"/>
              <a:t>, Cuba, Dinamarca, Eslovenia, España, Francia, Hungría, India</a:t>
            </a:r>
            <a:r>
              <a:rPr lang="es-MX" sz="2400" dirty="0" smtClean="0"/>
              <a:t>, Irlanda</a:t>
            </a:r>
            <a:r>
              <a:rPr lang="es-MX" sz="2400" dirty="0"/>
              <a:t>, </a:t>
            </a:r>
            <a:r>
              <a:rPr lang="es-MX" sz="2400" dirty="0" smtClean="0"/>
              <a:t>Mongolia</a:t>
            </a:r>
            <a:r>
              <a:rPr lang="es-MX" sz="2400" dirty="0"/>
              <a:t>, </a:t>
            </a:r>
            <a:r>
              <a:rPr lang="es-MX" sz="2400" dirty="0" smtClean="0"/>
              <a:t>Noruega</a:t>
            </a:r>
            <a:r>
              <a:rPr lang="es-MX" sz="2400" dirty="0"/>
              <a:t>, </a:t>
            </a:r>
            <a:r>
              <a:rPr lang="es-MX" sz="2400" dirty="0" smtClean="0"/>
              <a:t>Reino Unido</a:t>
            </a:r>
            <a:r>
              <a:rPr lang="es-MX" sz="2400" dirty="0"/>
              <a:t>, Rumania, Polonia</a:t>
            </a:r>
            <a:r>
              <a:rPr lang="es-MX" sz="2400" dirty="0" smtClean="0"/>
              <a:t>, Singapur, Suiza</a:t>
            </a:r>
            <a:r>
              <a:rPr lang="es-MX" sz="2400" dirty="0"/>
              <a:t>, Sudáfrica, Uruguay, Uganda </a:t>
            </a:r>
            <a:r>
              <a:rPr lang="es-MX" sz="2400" dirty="0" smtClean="0"/>
              <a:t>y Vietnam</a:t>
            </a:r>
            <a:endParaRPr lang="es-MX" sz="2400" dirty="0"/>
          </a:p>
        </p:txBody>
      </p:sp>
      <p:sp>
        <p:nvSpPr>
          <p:cNvPr id="5" name="CuadroTexto 4"/>
          <p:cNvSpPr txBox="1"/>
          <p:nvPr/>
        </p:nvSpPr>
        <p:spPr>
          <a:xfrm>
            <a:off x="5566611" y="5470358"/>
            <a:ext cx="2829019" cy="646331"/>
          </a:xfrm>
          <a:prstGeom prst="rect">
            <a:avLst/>
          </a:prstGeom>
          <a:noFill/>
        </p:spPr>
        <p:txBody>
          <a:bodyPr wrap="square" rtlCol="0">
            <a:spAutoFit/>
          </a:bodyPr>
          <a:lstStyle/>
          <a:p>
            <a:r>
              <a:rPr lang="es-MX" dirty="0" smtClean="0"/>
              <a:t>2006: 15% de los países del mundo lo habían hecho</a:t>
            </a:r>
            <a:endParaRPr lang="es-MX" dirty="0"/>
          </a:p>
        </p:txBody>
      </p:sp>
      <p:cxnSp>
        <p:nvCxnSpPr>
          <p:cNvPr id="83" name="Conector recto 82"/>
          <p:cNvCxnSpPr/>
          <p:nvPr/>
        </p:nvCxnSpPr>
        <p:spPr>
          <a:xfrm>
            <a:off x="-32033" y="1199627"/>
            <a:ext cx="3778251"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5366740" y="1199627"/>
            <a:ext cx="3778251"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86" name="Imagen 8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29" y="95795"/>
            <a:ext cx="2790909" cy="852979"/>
          </a:xfrm>
          <a:prstGeom prst="rect">
            <a:avLst/>
          </a:prstGeom>
        </p:spPr>
      </p:pic>
      <p:sp>
        <p:nvSpPr>
          <p:cNvPr id="87" name="Rectángulo 86"/>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
        <p:nvSpPr>
          <p:cNvPr id="3" name="CuadroTexto 2"/>
          <p:cNvSpPr txBox="1"/>
          <p:nvPr/>
        </p:nvSpPr>
        <p:spPr>
          <a:xfrm>
            <a:off x="4005943" y="304800"/>
            <a:ext cx="4916384" cy="584775"/>
          </a:xfrm>
          <a:prstGeom prst="rect">
            <a:avLst/>
          </a:prstGeom>
          <a:noFill/>
        </p:spPr>
        <p:txBody>
          <a:bodyPr wrap="square" rtlCol="0">
            <a:spAutoFit/>
          </a:bodyPr>
          <a:lstStyle/>
          <a:p>
            <a:r>
              <a:rPr lang="es-MX" sz="3200" b="1" dirty="0" smtClean="0">
                <a:solidFill>
                  <a:srgbClr val="C00000"/>
                </a:solidFill>
                <a:effectLst>
                  <a:outerShdw blurRad="38100" dist="38100" dir="2700000" algn="tl">
                    <a:srgbClr val="000000">
                      <a:alpha val="43137"/>
                    </a:srgbClr>
                  </a:outerShdw>
                </a:effectLst>
              </a:rPr>
              <a:t>OMS y Cuidados Paliativos</a:t>
            </a:r>
            <a:endParaRPr lang="es-MX" sz="32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8114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95"/>
          <p:cNvGrpSpPr>
            <a:grpSpLocks/>
          </p:cNvGrpSpPr>
          <p:nvPr/>
        </p:nvGrpSpPr>
        <p:grpSpPr bwMode="auto">
          <a:xfrm>
            <a:off x="114300" y="1205243"/>
            <a:ext cx="8909020" cy="5308343"/>
            <a:chOff x="-1" y="1283855"/>
            <a:chExt cx="9144001" cy="5579246"/>
          </a:xfrm>
        </p:grpSpPr>
        <p:cxnSp>
          <p:nvCxnSpPr>
            <p:cNvPr id="12" name="Conector recto 11"/>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 name="Rectángulo 3"/>
          <p:cNvSpPr/>
          <p:nvPr/>
        </p:nvSpPr>
        <p:spPr>
          <a:xfrm>
            <a:off x="251520" y="1146575"/>
            <a:ext cx="8708300" cy="1077218"/>
          </a:xfrm>
          <a:prstGeom prst="rect">
            <a:avLst/>
          </a:prstGeom>
          <a:ln>
            <a:solidFill>
              <a:schemeClr val="accent6">
                <a:lumMod val="75000"/>
              </a:schemeClr>
            </a:solidFill>
          </a:ln>
        </p:spPr>
        <p:txBody>
          <a:bodyPr wrap="square">
            <a:spAutoFit/>
          </a:bodyPr>
          <a:lstStyle/>
          <a:p>
            <a:pPr algn="ctr"/>
            <a:r>
              <a:rPr lang="es-ES" sz="1600" b="1" dirty="0" smtClean="0">
                <a:solidFill>
                  <a:prstClr val="black"/>
                </a:solidFill>
                <a:latin typeface="Soberana Sans" pitchFamily="-84" charset="0"/>
              </a:rPr>
              <a:t>Grupo Terapéutico: Analgesia</a:t>
            </a:r>
            <a:endParaRPr lang="es-ES" sz="1600" b="1" dirty="0">
              <a:solidFill>
                <a:srgbClr val="70AD47">
                  <a:lumMod val="75000"/>
                </a:srgbClr>
              </a:solidFill>
              <a:latin typeface="Soberana Sans" pitchFamily="-84" charset="0"/>
            </a:endParaRPr>
          </a:p>
          <a:p>
            <a:r>
              <a:rPr lang="es-ES" sz="1600" b="1" dirty="0" smtClean="0">
                <a:solidFill>
                  <a:srgbClr val="C00000"/>
                </a:solidFill>
                <a:effectLst>
                  <a:outerShdw blurRad="38100" dist="38100" dir="2700000" algn="tl">
                    <a:srgbClr val="000000">
                      <a:alpha val="43137"/>
                    </a:srgbClr>
                  </a:outerShdw>
                </a:effectLst>
                <a:latin typeface="Soberana Sans" pitchFamily="-84" charset="0"/>
              </a:rPr>
              <a:t>Indicación</a:t>
            </a:r>
            <a:r>
              <a:rPr lang="es-ES" sz="1600" b="1" dirty="0" smtClean="0">
                <a:solidFill>
                  <a:srgbClr val="70AD47">
                    <a:lumMod val="75000"/>
                  </a:srgbClr>
                </a:solidFill>
                <a:effectLst>
                  <a:outerShdw blurRad="38100" dist="38100" dir="2700000" algn="tl">
                    <a:srgbClr val="000000">
                      <a:alpha val="43137"/>
                    </a:srgbClr>
                  </a:outerShdw>
                </a:effectLst>
                <a:latin typeface="Soberana Sans" pitchFamily="-84" charset="0"/>
              </a:rPr>
              <a:t>:</a:t>
            </a:r>
            <a:r>
              <a:rPr lang="es-ES" sz="1600" dirty="0" smtClean="0">
                <a:solidFill>
                  <a:srgbClr val="70AD47">
                    <a:lumMod val="75000"/>
                  </a:srgbClr>
                </a:solidFill>
                <a:latin typeface="Soberana Sans" pitchFamily="-84" charset="0"/>
              </a:rPr>
              <a:t> </a:t>
            </a:r>
            <a:r>
              <a:rPr lang="es-MX" sz="1600" dirty="0">
                <a:solidFill>
                  <a:prstClr val="black"/>
                </a:solidFill>
              </a:rPr>
              <a:t>Dolor agudo o crónico de moderado a intenso ocasionado </a:t>
            </a:r>
            <a:r>
              <a:rPr lang="es-MX" sz="1600" dirty="0" smtClean="0">
                <a:solidFill>
                  <a:prstClr val="black"/>
                </a:solidFill>
              </a:rPr>
              <a:t>por: Cáncer </a:t>
            </a:r>
            <a:r>
              <a:rPr lang="es-MX" sz="1600" dirty="0">
                <a:solidFill>
                  <a:prstClr val="black"/>
                </a:solidFill>
              </a:rPr>
              <a:t>(fase preterminal y </a:t>
            </a:r>
            <a:r>
              <a:rPr lang="es-MX" sz="1600" dirty="0" smtClean="0">
                <a:solidFill>
                  <a:prstClr val="black"/>
                </a:solidFill>
              </a:rPr>
              <a:t>terminal), Infarto </a:t>
            </a:r>
            <a:r>
              <a:rPr lang="es-MX" sz="1600" dirty="0">
                <a:solidFill>
                  <a:prstClr val="black"/>
                </a:solidFill>
              </a:rPr>
              <a:t>agudo al </a:t>
            </a:r>
            <a:r>
              <a:rPr lang="es-MX" sz="1600" dirty="0" smtClean="0">
                <a:solidFill>
                  <a:prstClr val="black"/>
                </a:solidFill>
              </a:rPr>
              <a:t>miocardio y en </a:t>
            </a:r>
            <a:r>
              <a:rPr lang="es-MX" sz="1600" dirty="0">
                <a:solidFill>
                  <a:prstClr val="black"/>
                </a:solidFill>
              </a:rPr>
              <a:t>el control del dolor posquirúrgico en pacientes politraumatizados y en aquellos con </a:t>
            </a:r>
            <a:r>
              <a:rPr lang="es-MX" sz="1600" dirty="0" smtClean="0">
                <a:solidFill>
                  <a:prstClr val="black"/>
                </a:solidFill>
              </a:rPr>
              <a:t>quemaduras.</a:t>
            </a:r>
            <a:endParaRPr lang="es-ES" sz="1600" dirty="0" smtClean="0">
              <a:solidFill>
                <a:srgbClr val="70AD47">
                  <a:lumMod val="75000"/>
                </a:srgbClr>
              </a:solidFill>
              <a:latin typeface="Soberana Sans" pitchFamily="-84" charset="0"/>
            </a:endParaRPr>
          </a:p>
        </p:txBody>
      </p:sp>
      <p:sp>
        <p:nvSpPr>
          <p:cNvPr id="5" name="Rectángulo 4"/>
          <p:cNvSpPr/>
          <p:nvPr/>
        </p:nvSpPr>
        <p:spPr>
          <a:xfrm>
            <a:off x="4563380" y="271149"/>
            <a:ext cx="2376264" cy="461665"/>
          </a:xfrm>
          <a:prstGeom prst="rect">
            <a:avLst/>
          </a:prstGeom>
        </p:spPr>
        <p:txBody>
          <a:bodyPr wrap="square">
            <a:spAutoFit/>
          </a:bodyPr>
          <a:lstStyle/>
          <a:p>
            <a:pPr algn="ctr"/>
            <a:r>
              <a:rPr lang="es-ES" sz="2400" b="1" dirty="0" smtClean="0">
                <a:solidFill>
                  <a:srgbClr val="C00000"/>
                </a:solidFill>
                <a:effectLst>
                  <a:outerShdw blurRad="38100" dist="38100" dir="2700000" algn="tl">
                    <a:srgbClr val="000000">
                      <a:alpha val="43137"/>
                    </a:srgbClr>
                  </a:outerShdw>
                </a:effectLst>
                <a:latin typeface="Soberana Sans" pitchFamily="-84" charset="0"/>
              </a:rPr>
              <a:t>MORFINA </a:t>
            </a:r>
            <a:endParaRPr lang="es-ES" sz="2400" b="1" dirty="0">
              <a:solidFill>
                <a:srgbClr val="C00000"/>
              </a:solidFill>
              <a:effectLst>
                <a:outerShdw blurRad="38100" dist="38100" dir="2700000" algn="tl">
                  <a:srgbClr val="000000">
                    <a:alpha val="43137"/>
                  </a:srgbClr>
                </a:outerShdw>
              </a:effectLst>
              <a:latin typeface="Soberana Sans" pitchFamily="-8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4002346210"/>
              </p:ext>
            </p:extLst>
          </p:nvPr>
        </p:nvGraphicFramePr>
        <p:xfrm>
          <a:off x="323528" y="2366732"/>
          <a:ext cx="6331272" cy="4223300"/>
        </p:xfrm>
        <a:graphic>
          <a:graphicData uri="http://schemas.openxmlformats.org/drawingml/2006/table">
            <a:tbl>
              <a:tblPr firstRow="1" bandRow="1">
                <a:tableStyleId>{21E4AEA4-8DFA-4A89-87EB-49C32662AFE0}</a:tableStyleId>
              </a:tblPr>
              <a:tblGrid>
                <a:gridCol w="1810072"/>
                <a:gridCol w="3500295"/>
                <a:gridCol w="1020905"/>
              </a:tblGrid>
              <a:tr h="511450">
                <a:tc>
                  <a:txBody>
                    <a:bodyPr/>
                    <a:lstStyle/>
                    <a:p>
                      <a:pPr algn="ctr"/>
                      <a:r>
                        <a:rPr lang="es-MX" sz="1800" dirty="0" smtClean="0"/>
                        <a:t>Claves</a:t>
                      </a:r>
                      <a:endParaRPr lang="es-MX" sz="1800" dirty="0"/>
                    </a:p>
                  </a:txBody>
                  <a:tcPr/>
                </a:tc>
                <a:tc>
                  <a:txBody>
                    <a:bodyPr/>
                    <a:lstStyle/>
                    <a:p>
                      <a:pPr algn="ctr"/>
                      <a:r>
                        <a:rPr lang="es-MX" sz="1800" dirty="0" smtClean="0"/>
                        <a:t>Presentación de sulfato de morfina</a:t>
                      </a:r>
                      <a:endParaRPr lang="es-MX" sz="1800" dirty="0"/>
                    </a:p>
                  </a:txBody>
                  <a:tcPr/>
                </a:tc>
                <a:tc>
                  <a:txBody>
                    <a:bodyPr/>
                    <a:lstStyle/>
                    <a:p>
                      <a:pPr algn="ctr"/>
                      <a:r>
                        <a:rPr lang="es-MX" sz="1800" dirty="0" smtClean="0"/>
                        <a:t>Dosis</a:t>
                      </a:r>
                      <a:endParaRPr lang="es-MX" sz="1800" dirty="0"/>
                    </a:p>
                  </a:txBody>
                  <a:tcPr/>
                </a:tc>
              </a:tr>
              <a:tr h="357314">
                <a:tc>
                  <a:txBody>
                    <a:bodyPr/>
                    <a:lstStyle/>
                    <a:p>
                      <a:r>
                        <a:rPr lang="es-MX" sz="1800" dirty="0" smtClean="0"/>
                        <a:t>040.000.2099.00</a:t>
                      </a:r>
                      <a:endParaRPr lang="es-MX" sz="1800" dirty="0"/>
                    </a:p>
                  </a:txBody>
                  <a:tcPr/>
                </a:tc>
                <a:tc>
                  <a:txBody>
                    <a:bodyPr/>
                    <a:lstStyle/>
                    <a:p>
                      <a:r>
                        <a:rPr lang="es-MX" sz="1800" dirty="0" smtClean="0"/>
                        <a:t>Sol. inyectable</a:t>
                      </a:r>
                      <a:endParaRPr lang="es-MX" sz="1800" dirty="0"/>
                    </a:p>
                  </a:txBody>
                  <a:tcPr/>
                </a:tc>
                <a:tc>
                  <a:txBody>
                    <a:bodyPr/>
                    <a:lstStyle/>
                    <a:p>
                      <a:pPr algn="ctr"/>
                      <a:r>
                        <a:rPr lang="es-MX" sz="1800" dirty="0" smtClean="0"/>
                        <a:t>2.5 mg</a:t>
                      </a:r>
                      <a:endParaRPr lang="es-MX" sz="1800" dirty="0"/>
                    </a:p>
                  </a:txBody>
                  <a:tcPr/>
                </a:tc>
              </a:tr>
              <a:tr h="357314">
                <a:tc>
                  <a:txBody>
                    <a:bodyPr/>
                    <a:lstStyle/>
                    <a:p>
                      <a:r>
                        <a:rPr lang="es-MX" sz="1800" kern="1200" dirty="0" smtClean="0">
                          <a:solidFill>
                            <a:schemeClr val="dk1"/>
                          </a:solidFill>
                          <a:effectLst/>
                          <a:latin typeface="+mn-lt"/>
                          <a:ea typeface="+mn-ea"/>
                          <a:cs typeface="+mn-cs"/>
                        </a:rPr>
                        <a:t>040.000.2102.00</a:t>
                      </a:r>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Sol. inyectable</a:t>
                      </a:r>
                    </a:p>
                  </a:txBody>
                  <a:tcPr/>
                </a:tc>
                <a:tc>
                  <a:txBody>
                    <a:bodyPr/>
                    <a:lstStyle/>
                    <a:p>
                      <a:pPr algn="ctr"/>
                      <a:r>
                        <a:rPr lang="es-MX" sz="1800" dirty="0" smtClean="0"/>
                        <a:t>50 mg</a:t>
                      </a:r>
                      <a:endParaRPr lang="es-MX" sz="1800" dirty="0"/>
                    </a:p>
                  </a:txBody>
                  <a:tcPr/>
                </a:tc>
              </a:tr>
              <a:tr h="588517">
                <a:tc>
                  <a:txBody>
                    <a:bodyPr/>
                    <a:lstStyle/>
                    <a:p>
                      <a:r>
                        <a:rPr lang="es-MX" sz="1800" kern="1200" dirty="0" smtClean="0">
                          <a:solidFill>
                            <a:schemeClr val="dk1"/>
                          </a:solidFill>
                          <a:effectLst/>
                          <a:latin typeface="+mn-lt"/>
                          <a:ea typeface="+mn-ea"/>
                          <a:cs typeface="+mn-cs"/>
                        </a:rPr>
                        <a:t> 040.000.2103.00</a:t>
                      </a:r>
                      <a:endParaRPr lang="es-MX"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t>Sol. inyectable</a:t>
                      </a:r>
                    </a:p>
                    <a:p>
                      <a:endParaRPr lang="es-MX" sz="1800" dirty="0"/>
                    </a:p>
                  </a:txBody>
                  <a:tcPr/>
                </a:tc>
                <a:tc>
                  <a:txBody>
                    <a:bodyPr/>
                    <a:lstStyle/>
                    <a:p>
                      <a:pPr algn="ctr"/>
                      <a:r>
                        <a:rPr lang="es-MX" sz="1800" dirty="0" smtClean="0"/>
                        <a:t>10 mg</a:t>
                      </a:r>
                      <a:endParaRPr lang="es-MX" sz="1800" dirty="0"/>
                    </a:p>
                  </a:txBody>
                  <a:tcPr/>
                </a:tc>
              </a:tr>
              <a:tr h="6936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040.000.2104.00</a:t>
                      </a:r>
                    </a:p>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040.000.2104.01</a:t>
                      </a:r>
                    </a:p>
                    <a:p>
                      <a:r>
                        <a:rPr lang="es-MX" sz="1800" kern="1200" dirty="0" smtClean="0">
                          <a:solidFill>
                            <a:schemeClr val="dk1"/>
                          </a:solidFill>
                          <a:effectLst/>
                          <a:latin typeface="+mn-lt"/>
                          <a:ea typeface="+mn-ea"/>
                          <a:cs typeface="+mn-cs"/>
                        </a:rPr>
                        <a:t>040.000.2104.02</a:t>
                      </a:r>
                      <a:endParaRPr lang="es-MX" sz="1800" dirty="0"/>
                    </a:p>
                  </a:txBody>
                  <a:tcPr/>
                </a:tc>
                <a:tc>
                  <a:txBody>
                    <a:bodyPr/>
                    <a:lstStyle/>
                    <a:p>
                      <a:r>
                        <a:rPr lang="es-MX" sz="1800" kern="1200" dirty="0" smtClean="0">
                          <a:solidFill>
                            <a:schemeClr val="dk1"/>
                          </a:solidFill>
                          <a:effectLst/>
                          <a:latin typeface="+mn-lt"/>
                          <a:ea typeface="+mn-ea"/>
                          <a:cs typeface="+mn-cs"/>
                        </a:rPr>
                        <a:t>Tableta o cápsula de liberación  prolongada</a:t>
                      </a:r>
                      <a:endParaRPr lang="es-MX" sz="1800" dirty="0"/>
                    </a:p>
                  </a:txBody>
                  <a:tcPr/>
                </a:tc>
                <a:tc>
                  <a:txBody>
                    <a:bodyPr/>
                    <a:lstStyle/>
                    <a:p>
                      <a:pPr algn="ctr"/>
                      <a:r>
                        <a:rPr lang="es-MX" sz="1800" dirty="0" smtClean="0"/>
                        <a:t>100 mg</a:t>
                      </a:r>
                      <a:endParaRPr lang="es-MX" sz="1800" dirty="0"/>
                    </a:p>
                  </a:txBody>
                  <a:tcPr/>
                </a:tc>
              </a:tr>
              <a:tr h="819721">
                <a:tc>
                  <a:txBody>
                    <a:bodyPr/>
                    <a:lstStyle/>
                    <a:p>
                      <a:pPr marL="0" algn="l" defTabSz="914400" rtl="0" eaLnBrk="1" latinLnBrk="0" hangingPunct="1"/>
                      <a:r>
                        <a:rPr lang="es-MX" sz="1800" kern="1200" dirty="0" smtClean="0">
                          <a:solidFill>
                            <a:schemeClr val="dk1"/>
                          </a:solidFill>
                          <a:effectLst/>
                          <a:latin typeface="+mn-lt"/>
                          <a:ea typeface="+mn-ea"/>
                          <a:cs typeface="+mn-cs"/>
                        </a:rPr>
                        <a:t>040.000.2105.00</a:t>
                      </a:r>
                    </a:p>
                    <a:p>
                      <a:pPr marL="0" algn="l" defTabSz="914400" rtl="0" eaLnBrk="1" latinLnBrk="0" hangingPunct="1"/>
                      <a:r>
                        <a:rPr lang="es-MX" sz="1800" kern="1200" dirty="0" smtClean="0">
                          <a:solidFill>
                            <a:schemeClr val="dk1"/>
                          </a:solidFill>
                          <a:effectLst/>
                          <a:latin typeface="+mn-lt"/>
                          <a:ea typeface="+mn-ea"/>
                          <a:cs typeface="+mn-cs"/>
                        </a:rPr>
                        <a:t>040.000.2105.01</a:t>
                      </a:r>
                    </a:p>
                    <a:p>
                      <a:pPr marL="0" algn="l" defTabSz="914400" rtl="0" eaLnBrk="1" latinLnBrk="0" hangingPunct="1"/>
                      <a:r>
                        <a:rPr lang="es-MX" sz="1800" kern="1200" dirty="0" smtClean="0">
                          <a:solidFill>
                            <a:schemeClr val="dk1"/>
                          </a:solidFill>
                          <a:effectLst/>
                          <a:latin typeface="+mn-lt"/>
                          <a:ea typeface="+mn-ea"/>
                          <a:cs typeface="+mn-cs"/>
                        </a:rPr>
                        <a:t>040.000.2105.02</a:t>
                      </a:r>
                      <a:endParaRPr lang="es-MX"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kern="1200" dirty="0" smtClean="0">
                          <a:solidFill>
                            <a:schemeClr val="dk1"/>
                          </a:solidFill>
                          <a:effectLst/>
                          <a:latin typeface="+mn-lt"/>
                          <a:ea typeface="+mn-ea"/>
                          <a:cs typeface="+mn-cs"/>
                        </a:rPr>
                        <a:t>Tableta o cápsula de liberación  prolongada</a:t>
                      </a:r>
                      <a:endParaRPr lang="es-MX" sz="1800" dirty="0" smtClean="0"/>
                    </a:p>
                    <a:p>
                      <a:endParaRPr lang="es-MX" sz="1800" dirty="0"/>
                    </a:p>
                  </a:txBody>
                  <a:tcPr/>
                </a:tc>
                <a:tc>
                  <a:txBody>
                    <a:bodyPr/>
                    <a:lstStyle/>
                    <a:p>
                      <a:pPr algn="ctr"/>
                      <a:r>
                        <a:rPr lang="es-MX" sz="1800" dirty="0" smtClean="0"/>
                        <a:t>60 mg</a:t>
                      </a:r>
                      <a:endParaRPr lang="es-MX" sz="1800" dirty="0"/>
                    </a:p>
                  </a:txBody>
                  <a:tcPr/>
                </a:tc>
              </a:tr>
              <a:tr h="511450">
                <a:tc>
                  <a:txBody>
                    <a:bodyPr/>
                    <a:lstStyle/>
                    <a:p>
                      <a:pPr marL="0" algn="l" defTabSz="914400" rtl="0" eaLnBrk="1" latinLnBrk="0" hangingPunct="1"/>
                      <a:r>
                        <a:rPr lang="es-MX" sz="1800" kern="1200" dirty="0" smtClean="0">
                          <a:solidFill>
                            <a:schemeClr val="dk1"/>
                          </a:solidFill>
                          <a:effectLst/>
                          <a:latin typeface="+mn-lt"/>
                          <a:ea typeface="+mn-ea"/>
                          <a:cs typeface="+mn-cs"/>
                        </a:rPr>
                        <a:t>040.000.4029.00</a:t>
                      </a:r>
                      <a:endParaRPr lang="es-MX" sz="1800" kern="1200" dirty="0">
                        <a:solidFill>
                          <a:schemeClr val="dk1"/>
                        </a:solidFill>
                        <a:effectLst/>
                        <a:latin typeface="+mn-lt"/>
                        <a:ea typeface="+mn-ea"/>
                        <a:cs typeface="+mn-cs"/>
                      </a:endParaRPr>
                    </a:p>
                  </a:txBody>
                  <a:tcPr/>
                </a:tc>
                <a:tc>
                  <a:txBody>
                    <a:bodyPr/>
                    <a:lstStyle/>
                    <a:p>
                      <a:r>
                        <a:rPr lang="es-MX" sz="1800" kern="1200" dirty="0" smtClean="0">
                          <a:solidFill>
                            <a:schemeClr val="dk1"/>
                          </a:solidFill>
                          <a:effectLst/>
                          <a:latin typeface="+mn-lt"/>
                          <a:ea typeface="+mn-ea"/>
                          <a:cs typeface="+mn-cs"/>
                        </a:rPr>
                        <a:t>Tableta</a:t>
                      </a:r>
                      <a:endParaRPr lang="es-MX" sz="1800" dirty="0"/>
                    </a:p>
                  </a:txBody>
                  <a:tcPr/>
                </a:tc>
                <a:tc>
                  <a:txBody>
                    <a:bodyPr/>
                    <a:lstStyle/>
                    <a:p>
                      <a:pPr algn="ctr"/>
                      <a:r>
                        <a:rPr lang="es-MX" sz="1800" dirty="0" smtClean="0"/>
                        <a:t>30 mg</a:t>
                      </a:r>
                      <a:endParaRPr lang="es-MX" sz="1800" dirty="0"/>
                    </a:p>
                  </a:txBody>
                  <a:tcPr/>
                </a:tc>
              </a:tr>
            </a:tbl>
          </a:graphicData>
        </a:graphic>
      </p:graphicFrame>
      <p:sp>
        <p:nvSpPr>
          <p:cNvPr id="9" name="Abrir llave 8"/>
          <p:cNvSpPr/>
          <p:nvPr/>
        </p:nvSpPr>
        <p:spPr>
          <a:xfrm>
            <a:off x="6731831" y="3789040"/>
            <a:ext cx="432048" cy="24482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solidFill>
                <a:prstClr val="black"/>
              </a:solidFill>
            </a:endParaRPr>
          </a:p>
        </p:txBody>
      </p:sp>
      <p:sp>
        <p:nvSpPr>
          <p:cNvPr id="10" name="CuadroTexto 9"/>
          <p:cNvSpPr txBox="1"/>
          <p:nvPr/>
        </p:nvSpPr>
        <p:spPr>
          <a:xfrm>
            <a:off x="6939645" y="3859415"/>
            <a:ext cx="1980420" cy="1477328"/>
          </a:xfrm>
          <a:prstGeom prst="rect">
            <a:avLst/>
          </a:prstGeom>
          <a:noFill/>
        </p:spPr>
        <p:txBody>
          <a:bodyPr wrap="square" rtlCol="0">
            <a:spAutoFit/>
          </a:bodyPr>
          <a:lstStyle/>
          <a:p>
            <a:pPr algn="ctr"/>
            <a:r>
              <a:rPr lang="es-MX" b="1" i="1" dirty="0">
                <a:latin typeface="Soberana Sans" pitchFamily="-84" charset="0"/>
              </a:rPr>
              <a:t>Alternativas para su mejor prescripción en adultos y niños </a:t>
            </a:r>
          </a:p>
        </p:txBody>
      </p:sp>
    </p:spTree>
    <p:extLst>
      <p:ext uri="{BB962C8B-B14F-4D97-AF65-F5344CB8AC3E}">
        <p14:creationId xmlns:p14="http://schemas.microsoft.com/office/powerpoint/2010/main" val="99996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940617" y="188640"/>
            <a:ext cx="6203383" cy="594122"/>
          </a:xfrm>
          <a:prstGeom prst="rect">
            <a:avLst/>
          </a:prstGeom>
          <a:noFill/>
          <a:ln>
            <a:noFill/>
          </a:ln>
        </p:spPr>
        <p:txBody>
          <a:bodyPr/>
          <a:lstStyle/>
          <a:p>
            <a:pPr algn="ctr" eaLnBrk="0" fontAlgn="base" hangingPunct="0">
              <a:spcBef>
                <a:spcPct val="0"/>
              </a:spcBef>
              <a:spcAft>
                <a:spcPct val="0"/>
              </a:spcAft>
            </a:pPr>
            <a:r>
              <a:rPr lang="es-MX" sz="2800" b="1" dirty="0" smtClean="0">
                <a:solidFill>
                  <a:srgbClr val="006600"/>
                </a:solidFill>
                <a:ea typeface="ＭＳ Ｐゴシック" panose="020B0600070205080204" pitchFamily="34" charset="-128"/>
              </a:rPr>
              <a:t>Comité  </a:t>
            </a:r>
            <a:r>
              <a:rPr lang="es-MX" sz="2800" b="1" dirty="0">
                <a:solidFill>
                  <a:srgbClr val="006600"/>
                </a:solidFill>
                <a:ea typeface="ＭＳ Ｐゴシック" panose="020B0600070205080204" pitchFamily="34" charset="-128"/>
              </a:rPr>
              <a:t>de </a:t>
            </a:r>
            <a:r>
              <a:rPr lang="es-MX" sz="2800" b="1" dirty="0" smtClean="0">
                <a:solidFill>
                  <a:srgbClr val="006600"/>
                </a:solidFill>
                <a:ea typeface="ＭＳ Ｐゴシック" panose="020B0600070205080204" pitchFamily="34" charset="-128"/>
              </a:rPr>
              <a:t>Medicamentos </a:t>
            </a:r>
            <a:endParaRPr lang="es-MX" sz="2800" b="1" dirty="0">
              <a:solidFill>
                <a:srgbClr val="006600"/>
              </a:solidFill>
              <a:ea typeface="ＭＳ Ｐゴシック" panose="020B0600070205080204" pitchFamily="34" charset="-128"/>
            </a:endParaRPr>
          </a:p>
          <a:p>
            <a:pPr algn="ctr" eaLnBrk="0" fontAlgn="base" hangingPunct="0">
              <a:spcBef>
                <a:spcPct val="0"/>
              </a:spcBef>
              <a:spcAft>
                <a:spcPct val="0"/>
              </a:spcAft>
            </a:pPr>
            <a:endParaRPr lang="es-MX" sz="2800" b="1" dirty="0">
              <a:solidFill>
                <a:srgbClr val="006600"/>
              </a:solidFill>
              <a:ea typeface="ＭＳ Ｐゴシック" panose="020B0600070205080204" pitchFamily="34" charset="-128"/>
            </a:endParaRPr>
          </a:p>
        </p:txBody>
      </p:sp>
      <p:sp>
        <p:nvSpPr>
          <p:cNvPr id="9" name="8 CuadroTexto"/>
          <p:cNvSpPr txBox="1"/>
          <p:nvPr/>
        </p:nvSpPr>
        <p:spPr>
          <a:xfrm>
            <a:off x="539552" y="1196752"/>
            <a:ext cx="8352928" cy="461665"/>
          </a:xfrm>
          <a:prstGeom prst="rect">
            <a:avLst/>
          </a:prstGeom>
          <a:noFill/>
        </p:spPr>
        <p:txBody>
          <a:bodyPr wrap="square" rtlCol="0">
            <a:spAutoFit/>
          </a:bodyPr>
          <a:lstStyle/>
          <a:p>
            <a:r>
              <a:rPr lang="es-MX" sz="2400" dirty="0" smtClean="0">
                <a:solidFill>
                  <a:prstClr val="black"/>
                </a:solidFill>
              </a:rPr>
              <a:t>ACTUALIZACIONES  AL GRUPO DE </a:t>
            </a:r>
            <a:r>
              <a:rPr lang="es-MX" sz="2400" b="1" dirty="0" smtClean="0">
                <a:solidFill>
                  <a:prstClr val="black"/>
                </a:solidFill>
              </a:rPr>
              <a:t>ANALGESIA </a:t>
            </a:r>
            <a:endParaRPr lang="es-MX" sz="2400" b="1" dirty="0">
              <a:solidFill>
                <a:prstClr val="black"/>
              </a:solidFill>
            </a:endParaRPr>
          </a:p>
        </p:txBody>
      </p:sp>
      <p:graphicFrame>
        <p:nvGraphicFramePr>
          <p:cNvPr id="11" name="10 Diagrama"/>
          <p:cNvGraphicFramePr/>
          <p:nvPr>
            <p:extLst/>
          </p:nvPr>
        </p:nvGraphicFramePr>
        <p:xfrm>
          <a:off x="1259632" y="1988840"/>
          <a:ext cx="6096000" cy="1368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1 Diagrama"/>
          <p:cNvGraphicFramePr/>
          <p:nvPr>
            <p:extLst/>
          </p:nvPr>
        </p:nvGraphicFramePr>
        <p:xfrm>
          <a:off x="1619672" y="3717032"/>
          <a:ext cx="5688632" cy="26642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5 Rectángulo"/>
          <p:cNvSpPr/>
          <p:nvPr/>
        </p:nvSpPr>
        <p:spPr>
          <a:xfrm>
            <a:off x="4752528" y="6597352"/>
            <a:ext cx="4572000" cy="276999"/>
          </a:xfrm>
          <a:prstGeom prst="rect">
            <a:avLst/>
          </a:prstGeom>
        </p:spPr>
        <p:txBody>
          <a:bodyPr>
            <a:spAutoFit/>
          </a:bodyPr>
          <a:lstStyle/>
          <a:p>
            <a:pPr algn="ctr"/>
            <a:r>
              <a:rPr lang="es-MX" sz="1200" dirty="0">
                <a:solidFill>
                  <a:prstClr val="white"/>
                </a:solidFill>
              </a:rPr>
              <a:t>Fuente: Base de datos del Secretariado Técnico de la Comisión</a:t>
            </a:r>
          </a:p>
        </p:txBody>
      </p:sp>
    </p:spTree>
    <p:extLst>
      <p:ext uri="{BB962C8B-B14F-4D97-AF65-F5344CB8AC3E}">
        <p14:creationId xmlns:p14="http://schemas.microsoft.com/office/powerpoint/2010/main" val="3027147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6569" y="1300881"/>
            <a:ext cx="8512636" cy="5016758"/>
          </a:xfrm>
          <a:prstGeom prst="rect">
            <a:avLst/>
          </a:prstGeom>
          <a:ln>
            <a:solidFill>
              <a:schemeClr val="accent2">
                <a:lumMod val="50000"/>
              </a:schemeClr>
            </a:solidFill>
          </a:ln>
        </p:spPr>
        <p:txBody>
          <a:bodyPr wrap="square">
            <a:spAutoFit/>
          </a:bodyPr>
          <a:lstStyle/>
          <a:p>
            <a:pPr marL="457200" indent="-457200">
              <a:buFont typeface="Arial" panose="020B0604020202020204" pitchFamily="34" charset="0"/>
              <a:buChar char="•"/>
            </a:pPr>
            <a:r>
              <a:rPr lang="es-MX" sz="2800" b="1" dirty="0">
                <a:effectLst>
                  <a:outerShdw blurRad="38100" dist="38100" dir="2700000" algn="tl">
                    <a:srgbClr val="000000">
                      <a:alpha val="43137"/>
                    </a:srgbClr>
                  </a:outerShdw>
                </a:effectLst>
              </a:rPr>
              <a:t>Más de 15,500 personas mueren cada año </a:t>
            </a:r>
            <a:r>
              <a:rPr lang="es-MX" sz="2800" dirty="0">
                <a:solidFill>
                  <a:prstClr val="black"/>
                </a:solidFill>
              </a:rPr>
              <a:t>por sobredosis con medicamentos </a:t>
            </a:r>
            <a:r>
              <a:rPr lang="es-MX" sz="2800" dirty="0" smtClean="0">
                <a:solidFill>
                  <a:prstClr val="black"/>
                </a:solidFill>
              </a:rPr>
              <a:t>recetados.</a:t>
            </a:r>
          </a:p>
          <a:p>
            <a:pPr marL="457200" indent="-457200">
              <a:buFont typeface="Arial" panose="020B0604020202020204" pitchFamily="34" charset="0"/>
              <a:buChar char="•"/>
            </a:pPr>
            <a:endParaRPr lang="es-MX" sz="2800" dirty="0" smtClean="0">
              <a:solidFill>
                <a:prstClr val="black"/>
              </a:solidFill>
            </a:endParaRPr>
          </a:p>
          <a:p>
            <a:pPr marL="457200" indent="-457200">
              <a:buFont typeface="Arial" panose="020B0604020202020204" pitchFamily="34" charset="0"/>
              <a:buChar char="•"/>
            </a:pPr>
            <a:r>
              <a:rPr lang="es-MX" sz="2800" b="1" dirty="0" smtClean="0">
                <a:solidFill>
                  <a:prstClr val="black"/>
                </a:solidFill>
              </a:rPr>
              <a:t>Metadona </a:t>
            </a:r>
            <a:r>
              <a:rPr lang="es-MX" sz="2800" b="1" dirty="0">
                <a:solidFill>
                  <a:prstClr val="black"/>
                </a:solidFill>
              </a:rPr>
              <a:t>causa más del 30% de las muertes </a:t>
            </a:r>
            <a:r>
              <a:rPr lang="es-MX" sz="2800" dirty="0">
                <a:solidFill>
                  <a:prstClr val="black"/>
                </a:solidFill>
              </a:rPr>
              <a:t>por sobredosis con analgésicos recetados</a:t>
            </a:r>
            <a:r>
              <a:rPr lang="es-MX" sz="2800" dirty="0" smtClean="0">
                <a:solidFill>
                  <a:prstClr val="black"/>
                </a:solidFill>
              </a:rPr>
              <a:t>.</a:t>
            </a:r>
          </a:p>
          <a:p>
            <a:r>
              <a:rPr lang="es-MX" sz="2800" dirty="0" smtClean="0">
                <a:solidFill>
                  <a:prstClr val="black"/>
                </a:solidFill>
              </a:rPr>
              <a:t> </a:t>
            </a:r>
            <a:endParaRPr lang="es-MX" sz="2800" dirty="0">
              <a:solidFill>
                <a:prstClr val="black"/>
              </a:solidFill>
            </a:endParaRPr>
          </a:p>
          <a:p>
            <a:pPr marL="457200" indent="-457200">
              <a:buFont typeface="Arial" panose="020B0604020202020204" pitchFamily="34" charset="0"/>
              <a:buChar char="•"/>
            </a:pPr>
            <a:r>
              <a:rPr lang="es-MX" sz="2800" dirty="0">
                <a:solidFill>
                  <a:prstClr val="black"/>
                </a:solidFill>
              </a:rPr>
              <a:t>Las personas que murieron por sobredosis con metadona en el 2009, fueron seis veces más que las que murieron por ese motivo en la década anterior</a:t>
            </a:r>
            <a:r>
              <a:rPr lang="es-MX" sz="2800" dirty="0" smtClean="0">
                <a:solidFill>
                  <a:prstClr val="black"/>
                </a:solidFill>
              </a:rPr>
              <a:t>.</a:t>
            </a:r>
          </a:p>
          <a:p>
            <a:endParaRPr lang="es-MX" sz="2800" dirty="0">
              <a:solidFill>
                <a:prstClr val="black"/>
              </a:solidFill>
            </a:endParaRPr>
          </a:p>
          <a:p>
            <a:r>
              <a:rPr lang="es-MX" sz="2000" dirty="0">
                <a:solidFill>
                  <a:prstClr val="black"/>
                </a:solidFill>
              </a:rPr>
              <a:t>Fuente: Informe reciente de Vital </a:t>
            </a:r>
            <a:r>
              <a:rPr lang="es-MX" sz="2000" dirty="0" err="1">
                <a:solidFill>
                  <a:prstClr val="black"/>
                </a:solidFill>
              </a:rPr>
              <a:t>Signs</a:t>
            </a:r>
            <a:r>
              <a:rPr lang="es-MX" sz="2000" dirty="0">
                <a:solidFill>
                  <a:prstClr val="black"/>
                </a:solidFill>
              </a:rPr>
              <a:t> de los CDC.</a:t>
            </a:r>
          </a:p>
          <a:p>
            <a:r>
              <a:rPr lang="es-MX" sz="2000" dirty="0">
                <a:solidFill>
                  <a:prstClr val="black"/>
                </a:solidFill>
              </a:rPr>
              <a:t>http://www.cdc.gov/Spanish/especialesCDC/VitalSigns/SobredosisMetadona/</a:t>
            </a:r>
          </a:p>
        </p:txBody>
      </p:sp>
      <p:pic>
        <p:nvPicPr>
          <p:cNvPr id="4" name="Imagen 3"/>
          <p:cNvPicPr>
            <a:picLocks noChangeAspect="1"/>
          </p:cNvPicPr>
          <p:nvPr/>
        </p:nvPicPr>
        <p:blipFill>
          <a:blip r:embed="rId3"/>
          <a:stretch>
            <a:fillRect/>
          </a:stretch>
        </p:blipFill>
        <p:spPr>
          <a:xfrm>
            <a:off x="7816723" y="180235"/>
            <a:ext cx="957155" cy="749873"/>
          </a:xfrm>
          <a:prstGeom prst="rect">
            <a:avLst/>
          </a:prstGeom>
        </p:spPr>
      </p:pic>
    </p:spTree>
    <p:extLst>
      <p:ext uri="{BB962C8B-B14F-4D97-AF65-F5344CB8AC3E}">
        <p14:creationId xmlns:p14="http://schemas.microsoft.com/office/powerpoint/2010/main" val="3008404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171" y="1382719"/>
            <a:ext cx="8708572" cy="4708981"/>
          </a:xfrm>
          <a:prstGeom prst="rect">
            <a:avLst/>
          </a:prstGeom>
        </p:spPr>
        <p:txBody>
          <a:bodyPr wrap="square">
            <a:spAutoFit/>
          </a:bodyPr>
          <a:lstStyle/>
          <a:p>
            <a:pPr marL="342900" indent="-342900">
              <a:buFont typeface="Arial" panose="020B0604020202020204" pitchFamily="34" charset="0"/>
              <a:buChar char="•"/>
            </a:pPr>
            <a:r>
              <a:rPr lang="es-MX" sz="2800" b="1" dirty="0" smtClean="0"/>
              <a:t>Las </a:t>
            </a:r>
            <a:r>
              <a:rPr lang="es-MX" sz="2800" b="1" dirty="0"/>
              <a:t>sobredosis con medicinas recetadas para el </a:t>
            </a:r>
            <a:r>
              <a:rPr lang="es-MX" sz="2800" b="1" dirty="0" smtClean="0"/>
              <a:t>dolor, constituyen </a:t>
            </a:r>
            <a:r>
              <a:rPr lang="es-MX" sz="2800" b="1" dirty="0"/>
              <a:t>una epidemia de salud pública</a:t>
            </a:r>
            <a:r>
              <a:rPr lang="es-MX" sz="2800" dirty="0" smtClean="0"/>
              <a:t>.</a:t>
            </a:r>
          </a:p>
          <a:p>
            <a:pPr marL="342900" indent="-342900">
              <a:buFont typeface="Arial" panose="020B0604020202020204" pitchFamily="34" charset="0"/>
              <a:buChar char="•"/>
            </a:pPr>
            <a:endParaRPr lang="es-MX" sz="2800" dirty="0"/>
          </a:p>
          <a:p>
            <a:pPr marL="342900" indent="-342900">
              <a:buFont typeface="Arial" panose="020B0604020202020204" pitchFamily="34" charset="0"/>
              <a:buChar char="•"/>
            </a:pPr>
            <a:r>
              <a:rPr lang="es-MX" sz="2800" b="1" dirty="0"/>
              <a:t>En el 2010, alrededor de 12 millones </a:t>
            </a:r>
            <a:r>
              <a:rPr lang="es-MX" sz="2800" b="1" dirty="0" smtClean="0"/>
              <a:t>habían </a:t>
            </a:r>
            <a:r>
              <a:rPr lang="es-MX" sz="2800" b="1" dirty="0"/>
              <a:t>utilizado medicinas recetadas para el dolor el pasado año</a:t>
            </a:r>
            <a:r>
              <a:rPr lang="es-MX" sz="2800" b="1" dirty="0" smtClean="0"/>
              <a:t>.</a:t>
            </a:r>
          </a:p>
          <a:p>
            <a:pPr marL="342900" indent="-342900">
              <a:buFont typeface="Arial" panose="020B0604020202020204" pitchFamily="34" charset="0"/>
              <a:buChar char="•"/>
            </a:pPr>
            <a:endParaRPr lang="es-MX" sz="2800" b="1" dirty="0"/>
          </a:p>
          <a:p>
            <a:pPr marL="342900" indent="-342900">
              <a:buFont typeface="Arial" panose="020B0604020202020204" pitchFamily="34" charset="0"/>
              <a:buChar char="•"/>
            </a:pPr>
            <a:r>
              <a:rPr lang="es-MX" sz="2800" b="1" dirty="0"/>
              <a:t>Cerca de medio millón de </a:t>
            </a:r>
            <a:r>
              <a:rPr lang="es-MX" sz="2800" b="1" dirty="0" smtClean="0"/>
              <a:t>emergencias </a:t>
            </a:r>
            <a:r>
              <a:rPr lang="es-MX" sz="2800" b="1" dirty="0"/>
              <a:t>hospitalarias en el 2009 </a:t>
            </a:r>
            <a:r>
              <a:rPr lang="es-MX" sz="2800" b="1" dirty="0" smtClean="0"/>
              <a:t>se </a:t>
            </a:r>
            <a:r>
              <a:rPr lang="es-MX" sz="2800" b="1" dirty="0"/>
              <a:t>debieron a casos de abuso o uso incorrecto de medicinas recetadas para el dolor. </a:t>
            </a:r>
          </a:p>
          <a:p>
            <a:endParaRPr lang="es-MX" sz="2800" dirty="0"/>
          </a:p>
          <a:p>
            <a:r>
              <a:rPr lang="es-MX" sz="2000" dirty="0"/>
              <a:t>http://www.cdc.gov/spanish/especialesCDC/VitalSigns/SobredosisMedicinas/</a:t>
            </a:r>
          </a:p>
        </p:txBody>
      </p:sp>
      <p:pic>
        <p:nvPicPr>
          <p:cNvPr id="4" name="Imagen 3"/>
          <p:cNvPicPr>
            <a:picLocks noChangeAspect="1"/>
          </p:cNvPicPr>
          <p:nvPr/>
        </p:nvPicPr>
        <p:blipFill>
          <a:blip r:embed="rId3"/>
          <a:stretch>
            <a:fillRect/>
          </a:stretch>
        </p:blipFill>
        <p:spPr>
          <a:xfrm>
            <a:off x="8033655" y="165891"/>
            <a:ext cx="957943" cy="745569"/>
          </a:xfrm>
          <a:prstGeom prst="rect">
            <a:avLst/>
          </a:prstGeom>
        </p:spPr>
      </p:pic>
      <p:sp>
        <p:nvSpPr>
          <p:cNvPr id="5" name="Rectángulo 4"/>
          <p:cNvSpPr/>
          <p:nvPr/>
        </p:nvSpPr>
        <p:spPr>
          <a:xfrm>
            <a:off x="2950030" y="165891"/>
            <a:ext cx="4604656" cy="830997"/>
          </a:xfrm>
          <a:prstGeom prst="rect">
            <a:avLst/>
          </a:prstGeom>
        </p:spPr>
        <p:txBody>
          <a:bodyPr wrap="square">
            <a:spAutoFit/>
          </a:bodyPr>
          <a:lstStyle/>
          <a:p>
            <a:pPr algn="ctr"/>
            <a:r>
              <a:rPr lang="es-MX" sz="2400" b="1" dirty="0">
                <a:solidFill>
                  <a:srgbClr val="C00000"/>
                </a:solidFill>
              </a:rPr>
              <a:t>Sobredosis con </a:t>
            </a:r>
            <a:r>
              <a:rPr lang="es-MX" sz="2400" b="1" dirty="0" smtClean="0">
                <a:solidFill>
                  <a:srgbClr val="C00000"/>
                </a:solidFill>
              </a:rPr>
              <a:t>medicinas recetadas  </a:t>
            </a:r>
            <a:r>
              <a:rPr lang="es-MX" sz="2400" b="1" dirty="0">
                <a:solidFill>
                  <a:srgbClr val="C00000"/>
                </a:solidFill>
              </a:rPr>
              <a:t>para el dolor en </a:t>
            </a:r>
            <a:r>
              <a:rPr lang="es-MX" sz="2400" b="1" dirty="0" smtClean="0">
                <a:solidFill>
                  <a:srgbClr val="C00000"/>
                </a:solidFill>
              </a:rPr>
              <a:t>EE</a:t>
            </a:r>
            <a:r>
              <a:rPr lang="es-MX" sz="2400" b="1" dirty="0">
                <a:solidFill>
                  <a:srgbClr val="C00000"/>
                </a:solidFill>
              </a:rPr>
              <a:t>. UU</a:t>
            </a:r>
          </a:p>
        </p:txBody>
      </p:sp>
    </p:spTree>
    <p:extLst>
      <p:ext uri="{BB962C8B-B14F-4D97-AF65-F5344CB8AC3E}">
        <p14:creationId xmlns:p14="http://schemas.microsoft.com/office/powerpoint/2010/main" val="3104632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4798" y="1272727"/>
            <a:ext cx="7990114" cy="1200329"/>
          </a:xfrm>
          <a:prstGeom prst="rect">
            <a:avLst/>
          </a:prstGeom>
        </p:spPr>
        <p:txBody>
          <a:bodyPr wrap="square">
            <a:spAutoFit/>
          </a:bodyPr>
          <a:lstStyle/>
          <a:p>
            <a:r>
              <a:rPr lang="es-MX" sz="2400" b="1" dirty="0"/>
              <a:t>El aumento de la prescripción de analgésicos es </a:t>
            </a:r>
            <a:r>
              <a:rPr lang="es-MX" sz="2400" b="1" dirty="0" smtClean="0"/>
              <a:t>la razón principal </a:t>
            </a:r>
            <a:r>
              <a:rPr lang="es-MX" sz="2400" b="1" dirty="0"/>
              <a:t>en el aumento de las sobredosis de medicamentos recetados</a:t>
            </a:r>
          </a:p>
        </p:txBody>
      </p:sp>
      <p:sp>
        <p:nvSpPr>
          <p:cNvPr id="3" name="Rectángulo 2"/>
          <p:cNvSpPr/>
          <p:nvPr/>
        </p:nvSpPr>
        <p:spPr>
          <a:xfrm>
            <a:off x="3246100" y="294881"/>
            <a:ext cx="4245073" cy="461665"/>
          </a:xfrm>
          <a:prstGeom prst="rect">
            <a:avLst/>
          </a:prstGeom>
        </p:spPr>
        <p:txBody>
          <a:bodyPr wrap="none">
            <a:spAutoFit/>
          </a:bodyPr>
          <a:lstStyle/>
          <a:p>
            <a:r>
              <a:rPr lang="es-MX" sz="2400" b="1" dirty="0">
                <a:solidFill>
                  <a:srgbClr val="C00000"/>
                </a:solidFill>
                <a:effectLst>
                  <a:outerShdw blurRad="38100" dist="38100" dir="2700000" algn="tl">
                    <a:srgbClr val="000000">
                      <a:alpha val="43137"/>
                    </a:srgbClr>
                  </a:outerShdw>
                </a:effectLst>
              </a:rPr>
              <a:t>Recetas de analgésicos opioides</a:t>
            </a:r>
          </a:p>
        </p:txBody>
      </p:sp>
      <p:sp>
        <p:nvSpPr>
          <p:cNvPr id="4" name="Rectángulo 3"/>
          <p:cNvSpPr/>
          <p:nvPr/>
        </p:nvSpPr>
        <p:spPr>
          <a:xfrm>
            <a:off x="304798" y="2662996"/>
            <a:ext cx="7728857" cy="830997"/>
          </a:xfrm>
          <a:prstGeom prst="rect">
            <a:avLst/>
          </a:prstGeom>
        </p:spPr>
        <p:txBody>
          <a:bodyPr wrap="square">
            <a:spAutoFit/>
          </a:bodyPr>
          <a:lstStyle/>
          <a:p>
            <a:r>
              <a:rPr lang="es-MX" sz="2400" b="1" dirty="0"/>
              <a:t>Todos los días, 46 personas mueren en los EE. UU. por una sobredosis de analgésicos </a:t>
            </a:r>
            <a:r>
              <a:rPr lang="es-MX" sz="2400" b="1" dirty="0" smtClean="0"/>
              <a:t>recetados.</a:t>
            </a:r>
            <a:endParaRPr lang="es-MX" sz="2400" b="1" dirty="0"/>
          </a:p>
        </p:txBody>
      </p:sp>
      <p:sp>
        <p:nvSpPr>
          <p:cNvPr id="5" name="Rectángulo 4"/>
          <p:cNvSpPr/>
          <p:nvPr/>
        </p:nvSpPr>
        <p:spPr>
          <a:xfrm>
            <a:off x="304798" y="3654217"/>
            <a:ext cx="8447316" cy="1938992"/>
          </a:xfrm>
          <a:prstGeom prst="rect">
            <a:avLst/>
          </a:prstGeom>
        </p:spPr>
        <p:txBody>
          <a:bodyPr wrap="square">
            <a:spAutoFit/>
          </a:bodyPr>
          <a:lstStyle/>
          <a:p>
            <a:r>
              <a:rPr lang="es-MX" sz="2400" b="1" dirty="0">
                <a:solidFill>
                  <a:prstClr val="black"/>
                </a:solidFill>
              </a:rPr>
              <a:t>En el 2012, se prescribieron 250 millones de recetas de </a:t>
            </a:r>
            <a:r>
              <a:rPr lang="es-MX" sz="2400" b="1" dirty="0" smtClean="0">
                <a:solidFill>
                  <a:prstClr val="black"/>
                </a:solidFill>
              </a:rPr>
              <a:t>analgésicos.</a:t>
            </a:r>
          </a:p>
          <a:p>
            <a:endParaRPr lang="es-MX" sz="2400" b="1" dirty="0" smtClean="0">
              <a:solidFill>
                <a:prstClr val="black"/>
              </a:solidFill>
            </a:endParaRPr>
          </a:p>
          <a:p>
            <a:r>
              <a:rPr lang="es-MX" sz="2400" b="1" dirty="0">
                <a:solidFill>
                  <a:prstClr val="black"/>
                </a:solidFill>
              </a:rPr>
              <a:t>El aumento en la prescripción de analgésicos se asocia a más muertes por </a:t>
            </a:r>
            <a:r>
              <a:rPr lang="es-MX" sz="2400" b="1" dirty="0" smtClean="0">
                <a:solidFill>
                  <a:prstClr val="black"/>
                </a:solidFill>
              </a:rPr>
              <a:t>sobredosis</a:t>
            </a:r>
          </a:p>
        </p:txBody>
      </p:sp>
      <p:pic>
        <p:nvPicPr>
          <p:cNvPr id="6" name="Imagen 5"/>
          <p:cNvPicPr>
            <a:picLocks noChangeAspect="1"/>
          </p:cNvPicPr>
          <p:nvPr/>
        </p:nvPicPr>
        <p:blipFill>
          <a:blip r:embed="rId3"/>
          <a:stretch>
            <a:fillRect/>
          </a:stretch>
        </p:blipFill>
        <p:spPr>
          <a:xfrm>
            <a:off x="8033655" y="165891"/>
            <a:ext cx="957943" cy="745569"/>
          </a:xfrm>
          <a:prstGeom prst="rect">
            <a:avLst/>
          </a:prstGeom>
        </p:spPr>
      </p:pic>
      <p:sp>
        <p:nvSpPr>
          <p:cNvPr id="7" name="Rectángulo 6"/>
          <p:cNvSpPr/>
          <p:nvPr/>
        </p:nvSpPr>
        <p:spPr>
          <a:xfrm>
            <a:off x="207523" y="5876684"/>
            <a:ext cx="8686800" cy="707886"/>
          </a:xfrm>
          <a:prstGeom prst="rect">
            <a:avLst/>
          </a:prstGeom>
        </p:spPr>
        <p:txBody>
          <a:bodyPr wrap="square">
            <a:spAutoFit/>
          </a:bodyPr>
          <a:lstStyle/>
          <a:p>
            <a:r>
              <a:rPr lang="es-MX" sz="2000" dirty="0">
                <a:solidFill>
                  <a:prstClr val="black"/>
                </a:solidFill>
                <a:hlinkClick r:id="rId4"/>
              </a:rPr>
              <a:t>http://</a:t>
            </a:r>
            <a:r>
              <a:rPr lang="es-MX" sz="2000" dirty="0" smtClean="0">
                <a:solidFill>
                  <a:prstClr val="black"/>
                </a:solidFill>
                <a:hlinkClick r:id="rId4"/>
              </a:rPr>
              <a:t>www.cdc.gov/Spanish/signosvitales/recetasanalgesicosopioides/index.html</a:t>
            </a:r>
            <a:r>
              <a:rPr lang="es-MX" sz="2000" dirty="0" smtClean="0">
                <a:solidFill>
                  <a:prstClr val="black"/>
                </a:solidFill>
              </a:rPr>
              <a:t>  (Página </a:t>
            </a:r>
            <a:r>
              <a:rPr lang="es-MX" sz="2000" dirty="0">
                <a:solidFill>
                  <a:prstClr val="black"/>
                </a:solidFill>
              </a:rPr>
              <a:t>actualizada en julio de </a:t>
            </a:r>
            <a:r>
              <a:rPr lang="es-MX" sz="2000" dirty="0" smtClean="0">
                <a:solidFill>
                  <a:prstClr val="black"/>
                </a:solidFill>
              </a:rPr>
              <a:t>2014)</a:t>
            </a:r>
            <a:endParaRPr lang="es-MX" sz="2000" dirty="0">
              <a:solidFill>
                <a:prstClr val="black"/>
              </a:solidFill>
            </a:endParaRPr>
          </a:p>
        </p:txBody>
      </p:sp>
    </p:spTree>
    <p:extLst>
      <p:ext uri="{BB962C8B-B14F-4D97-AF65-F5344CB8AC3E}">
        <p14:creationId xmlns:p14="http://schemas.microsoft.com/office/powerpoint/2010/main" val="3927232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94632" y="708175"/>
            <a:ext cx="4063137" cy="4963923"/>
          </a:xfrm>
          <a:prstGeom prst="rect">
            <a:avLst/>
          </a:prstGeom>
          <a:ln>
            <a:solidFill>
              <a:srgbClr val="C00000"/>
            </a:solidFill>
          </a:ln>
        </p:spPr>
      </p:pic>
      <p:sp>
        <p:nvSpPr>
          <p:cNvPr id="3" name="CuadroTexto 2"/>
          <p:cNvSpPr txBox="1"/>
          <p:nvPr/>
        </p:nvSpPr>
        <p:spPr>
          <a:xfrm>
            <a:off x="3451859" y="228600"/>
            <a:ext cx="5210877" cy="523220"/>
          </a:xfrm>
          <a:prstGeom prst="rect">
            <a:avLst/>
          </a:prstGeom>
          <a:noFill/>
        </p:spPr>
        <p:txBody>
          <a:bodyPr wrap="square" rtlCol="0">
            <a:spAutoFit/>
          </a:bodyPr>
          <a:lstStyle/>
          <a:p>
            <a:r>
              <a:rPr lang="es-MX" sz="2800" b="1" dirty="0" smtClean="0">
                <a:solidFill>
                  <a:srgbClr val="C00000"/>
                </a:solidFill>
                <a:effectLst>
                  <a:outerShdw blurRad="38100" dist="38100" dir="2700000" algn="tl">
                    <a:srgbClr val="000000">
                      <a:alpha val="43137"/>
                    </a:srgbClr>
                  </a:outerShdw>
                </a:effectLst>
              </a:rPr>
              <a:t>El problema en Tijuana México </a:t>
            </a:r>
            <a:endParaRPr lang="es-MX" sz="2800" b="1" dirty="0">
              <a:solidFill>
                <a:srgbClr val="C00000"/>
              </a:solidFill>
              <a:effectLst>
                <a:outerShdw blurRad="38100" dist="38100" dir="2700000" algn="tl">
                  <a:srgbClr val="000000">
                    <a:alpha val="43137"/>
                  </a:srgbClr>
                </a:outerShdw>
              </a:effectLst>
            </a:endParaRPr>
          </a:p>
        </p:txBody>
      </p:sp>
      <p:sp>
        <p:nvSpPr>
          <p:cNvPr id="5" name="Rectángulo 4"/>
          <p:cNvSpPr/>
          <p:nvPr/>
        </p:nvSpPr>
        <p:spPr>
          <a:xfrm>
            <a:off x="5414213" y="1736083"/>
            <a:ext cx="3465092" cy="3416320"/>
          </a:xfrm>
          <a:prstGeom prst="rect">
            <a:avLst/>
          </a:prstGeom>
        </p:spPr>
        <p:txBody>
          <a:bodyPr wrap="square">
            <a:spAutoFit/>
          </a:bodyPr>
          <a:lstStyle/>
          <a:p>
            <a:r>
              <a:rPr lang="es-MX" sz="2400" b="1" dirty="0"/>
              <a:t>49 </a:t>
            </a:r>
            <a:r>
              <a:rPr lang="es-MX" sz="2400" b="1" dirty="0" smtClean="0"/>
              <a:t>farmacias ofertan:</a:t>
            </a:r>
          </a:p>
          <a:p>
            <a:pPr marL="342900" indent="-342900">
              <a:buFont typeface="Arial" panose="020B0604020202020204" pitchFamily="34" charset="0"/>
              <a:buChar char="•"/>
            </a:pPr>
            <a:r>
              <a:rPr lang="es-MX" sz="2400" b="1" dirty="0" smtClean="0"/>
              <a:t>Analgésicos narcóticos</a:t>
            </a:r>
          </a:p>
          <a:p>
            <a:pPr marL="342900" indent="-342900">
              <a:buFont typeface="Arial" panose="020B0604020202020204" pitchFamily="34" charset="0"/>
              <a:buChar char="•"/>
            </a:pPr>
            <a:r>
              <a:rPr lang="es-MX" sz="2400" b="1" dirty="0" smtClean="0"/>
              <a:t>Relajantes musculares</a:t>
            </a:r>
          </a:p>
          <a:p>
            <a:pPr marL="342900" indent="-342900">
              <a:buFont typeface="Arial" panose="020B0604020202020204" pitchFamily="34" charset="0"/>
              <a:buChar char="•"/>
            </a:pPr>
            <a:r>
              <a:rPr lang="es-MX" sz="2400" b="1" dirty="0" smtClean="0"/>
              <a:t>Antidepresivos</a:t>
            </a:r>
          </a:p>
          <a:p>
            <a:pPr marL="342900" indent="-342900">
              <a:buFont typeface="Arial" panose="020B0604020202020204" pitchFamily="34" charset="0"/>
              <a:buChar char="•"/>
            </a:pPr>
            <a:r>
              <a:rPr lang="es-MX" sz="2400" b="1" dirty="0" smtClean="0"/>
              <a:t>Sedantes </a:t>
            </a:r>
          </a:p>
          <a:p>
            <a:pPr marL="342900" indent="-342900">
              <a:buFont typeface="Arial" panose="020B0604020202020204" pitchFamily="34" charset="0"/>
              <a:buChar char="•"/>
            </a:pPr>
            <a:r>
              <a:rPr lang="es-MX" sz="2400" b="1" dirty="0" smtClean="0"/>
              <a:t>30 a 70 % más baratos</a:t>
            </a:r>
          </a:p>
          <a:p>
            <a:pPr marL="342900" indent="-342900">
              <a:buFont typeface="Arial" panose="020B0604020202020204" pitchFamily="34" charset="0"/>
              <a:buChar char="•"/>
            </a:pPr>
            <a:r>
              <a:rPr lang="es-MX" sz="2400" b="1" dirty="0" smtClean="0"/>
              <a:t>Incluso por menudeo</a:t>
            </a:r>
          </a:p>
          <a:p>
            <a:pPr marL="342900" indent="-342900">
              <a:buFont typeface="Arial" panose="020B0604020202020204" pitchFamily="34" charset="0"/>
              <a:buChar char="•"/>
            </a:pPr>
            <a:r>
              <a:rPr lang="es-MX" sz="2400" b="1" dirty="0" smtClean="0"/>
              <a:t>Si se agotan ofertan otros.</a:t>
            </a:r>
          </a:p>
        </p:txBody>
      </p:sp>
      <p:sp>
        <p:nvSpPr>
          <p:cNvPr id="6" name="CuadroTexto 5"/>
          <p:cNvSpPr txBox="1"/>
          <p:nvPr/>
        </p:nvSpPr>
        <p:spPr>
          <a:xfrm>
            <a:off x="244239" y="5377357"/>
            <a:ext cx="8635066" cy="1200329"/>
          </a:xfrm>
          <a:prstGeom prst="rect">
            <a:avLst/>
          </a:prstGeom>
          <a:solidFill>
            <a:schemeClr val="bg1">
              <a:lumMod val="85000"/>
            </a:schemeClr>
          </a:solidFill>
          <a:ln>
            <a:solidFill>
              <a:srgbClr val="C00000"/>
            </a:solidFill>
          </a:ln>
        </p:spPr>
        <p:txBody>
          <a:bodyPr wrap="square" rtlCol="0">
            <a:spAutoFit/>
          </a:bodyPr>
          <a:lstStyle/>
          <a:p>
            <a:pPr algn="ctr"/>
            <a:r>
              <a:rPr lang="es-MX" sz="2400" b="1" dirty="0" smtClean="0"/>
              <a:t>COFEPRIS</a:t>
            </a:r>
            <a:r>
              <a:rPr lang="es-MX" sz="2400" dirty="0" smtClean="0"/>
              <a:t>, Unidad Regional: Industria farmacéutica creció 12% en los últimos seis años. Necesario sorprender  infraganti a los infractores en la venta de opioides. </a:t>
            </a:r>
            <a:endParaRPr lang="es-MX" sz="2400" dirty="0"/>
          </a:p>
        </p:txBody>
      </p:sp>
    </p:spTree>
    <p:extLst>
      <p:ext uri="{BB962C8B-B14F-4D97-AF65-F5344CB8AC3E}">
        <p14:creationId xmlns:p14="http://schemas.microsoft.com/office/powerpoint/2010/main" val="1062279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32 Conector recto de flecha"/>
          <p:cNvCxnSpPr/>
          <p:nvPr/>
        </p:nvCxnSpPr>
        <p:spPr>
          <a:xfrm flipH="1">
            <a:off x="2123728" y="4898777"/>
            <a:ext cx="648072" cy="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2" name="1 CuadroTexto"/>
          <p:cNvSpPr txBox="1"/>
          <p:nvPr/>
        </p:nvSpPr>
        <p:spPr>
          <a:xfrm>
            <a:off x="2987824" y="332657"/>
            <a:ext cx="3744416" cy="523220"/>
          </a:xfrm>
          <a:prstGeom prst="rect">
            <a:avLst/>
          </a:prstGeom>
          <a:noFill/>
        </p:spPr>
        <p:txBody>
          <a:bodyPr wrap="square" rtlCol="0">
            <a:spAutoFit/>
          </a:bodyPr>
          <a:lstStyle/>
          <a:p>
            <a:pPr algn="ctr"/>
            <a:r>
              <a:rPr lang="es-MX" sz="2800" b="1" dirty="0">
                <a:solidFill>
                  <a:srgbClr val="C00000"/>
                </a:solidFill>
                <a:effectLst>
                  <a:outerShdw blurRad="38100" dist="38100" dir="2700000" algn="tl">
                    <a:srgbClr val="000000">
                      <a:alpha val="43137"/>
                    </a:srgbClr>
                  </a:outerShdw>
                </a:effectLst>
              </a:rPr>
              <a:t>Modelos de Atención</a:t>
            </a:r>
          </a:p>
        </p:txBody>
      </p:sp>
      <p:sp>
        <p:nvSpPr>
          <p:cNvPr id="4" name="3 CuadroTexto"/>
          <p:cNvSpPr txBox="1"/>
          <p:nvPr/>
        </p:nvSpPr>
        <p:spPr>
          <a:xfrm>
            <a:off x="683568" y="5661250"/>
            <a:ext cx="7776864" cy="646331"/>
          </a:xfrm>
          <a:prstGeom prst="rect">
            <a:avLst/>
          </a:prstGeom>
          <a:noFill/>
          <a:ln>
            <a:solidFill>
              <a:srgbClr val="C00000"/>
            </a:solidFill>
          </a:ln>
        </p:spPr>
        <p:txBody>
          <a:bodyPr wrap="square" rtlCol="0">
            <a:spAutoFit/>
          </a:bodyPr>
          <a:lstStyle/>
          <a:p>
            <a:pPr algn="ctr"/>
            <a:r>
              <a:rPr lang="es-MX" b="1" dirty="0">
                <a:solidFill>
                  <a:prstClr val="black"/>
                </a:solidFill>
              </a:rPr>
              <a:t>Evaluación y tratamiento de síntomas / Implementar objetivos con pacientes y sus familias / Un sistema de referencia y </a:t>
            </a:r>
            <a:r>
              <a:rPr lang="es-MX" b="1" dirty="0" err="1">
                <a:solidFill>
                  <a:prstClr val="black"/>
                </a:solidFill>
              </a:rPr>
              <a:t>contrarreferencia</a:t>
            </a:r>
            <a:r>
              <a:rPr lang="es-MX" b="1" dirty="0">
                <a:solidFill>
                  <a:prstClr val="black"/>
                </a:solidFill>
              </a:rPr>
              <a:t> eficiente.</a:t>
            </a:r>
          </a:p>
        </p:txBody>
      </p:sp>
      <p:sp>
        <p:nvSpPr>
          <p:cNvPr id="5" name="4 Flecha arriba"/>
          <p:cNvSpPr/>
          <p:nvPr/>
        </p:nvSpPr>
        <p:spPr>
          <a:xfrm>
            <a:off x="1547664" y="5445224"/>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6" name="5 Flecha arriba"/>
          <p:cNvSpPr/>
          <p:nvPr/>
        </p:nvSpPr>
        <p:spPr>
          <a:xfrm>
            <a:off x="6948264" y="5445224"/>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6 Flecha arriba"/>
          <p:cNvSpPr/>
          <p:nvPr/>
        </p:nvSpPr>
        <p:spPr>
          <a:xfrm>
            <a:off x="4355976" y="5445224"/>
            <a:ext cx="2160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8" name="7 CuadroTexto"/>
          <p:cNvSpPr txBox="1"/>
          <p:nvPr/>
        </p:nvSpPr>
        <p:spPr>
          <a:xfrm>
            <a:off x="683571" y="1700810"/>
            <a:ext cx="1742905" cy="1077218"/>
          </a:xfrm>
          <a:prstGeom prst="rect">
            <a:avLst/>
          </a:prstGeom>
          <a:noFill/>
          <a:ln>
            <a:solidFill>
              <a:schemeClr val="tx1"/>
            </a:solidFill>
            <a:prstDash val="dashDot"/>
          </a:ln>
        </p:spPr>
        <p:txBody>
          <a:bodyPr wrap="square" rtlCol="0">
            <a:spAutoFit/>
          </a:bodyPr>
          <a:lstStyle/>
          <a:p>
            <a:r>
              <a:rPr lang="es-MX" sz="1600" b="1" dirty="0">
                <a:solidFill>
                  <a:prstClr val="black"/>
                </a:solidFill>
              </a:rPr>
              <a:t>Atención telefónica.</a:t>
            </a:r>
          </a:p>
          <a:p>
            <a:r>
              <a:rPr lang="es-MX" sz="1600" b="1" dirty="0">
                <a:solidFill>
                  <a:prstClr val="black"/>
                </a:solidFill>
              </a:rPr>
              <a:t>Equipo Multidisciplinario </a:t>
            </a:r>
          </a:p>
        </p:txBody>
      </p:sp>
      <p:sp>
        <p:nvSpPr>
          <p:cNvPr id="28" name="27 CuadroTexto"/>
          <p:cNvSpPr txBox="1"/>
          <p:nvPr/>
        </p:nvSpPr>
        <p:spPr>
          <a:xfrm>
            <a:off x="3323346" y="4437112"/>
            <a:ext cx="2184761" cy="923330"/>
          </a:xfrm>
          <a:prstGeom prst="rect">
            <a:avLst/>
          </a:prstGeom>
          <a:noFill/>
          <a:ln>
            <a:solidFill>
              <a:schemeClr val="tx1"/>
            </a:solidFill>
            <a:prstDash val="dashDot"/>
          </a:ln>
        </p:spPr>
        <p:txBody>
          <a:bodyPr wrap="square" rtlCol="0">
            <a:spAutoFit/>
          </a:bodyPr>
          <a:lstStyle/>
          <a:p>
            <a:pPr algn="ctr"/>
            <a:r>
              <a:rPr lang="es-MX" b="1" dirty="0">
                <a:solidFill>
                  <a:prstClr val="black"/>
                </a:solidFill>
              </a:rPr>
              <a:t>Equipo consultor. </a:t>
            </a:r>
          </a:p>
          <a:p>
            <a:pPr algn="ctr"/>
            <a:r>
              <a:rPr lang="es-MX" b="1" dirty="0">
                <a:solidFill>
                  <a:prstClr val="black"/>
                </a:solidFill>
              </a:rPr>
              <a:t>Formación en Cuidados paliativos</a:t>
            </a:r>
          </a:p>
        </p:txBody>
      </p:sp>
      <p:cxnSp>
        <p:nvCxnSpPr>
          <p:cNvPr id="35" name="34 Conector recto de flecha"/>
          <p:cNvCxnSpPr/>
          <p:nvPr/>
        </p:nvCxnSpPr>
        <p:spPr>
          <a:xfrm>
            <a:off x="2771801" y="1814620"/>
            <a:ext cx="3988907" cy="0"/>
          </a:xfrm>
          <a:prstGeom prst="straightConnector1">
            <a:avLst/>
          </a:prstGeom>
          <a:ln>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39" name="38 CuadroTexto"/>
          <p:cNvSpPr txBox="1"/>
          <p:nvPr/>
        </p:nvSpPr>
        <p:spPr>
          <a:xfrm>
            <a:off x="789931" y="3031792"/>
            <a:ext cx="1636545" cy="1754326"/>
          </a:xfrm>
          <a:prstGeom prst="rect">
            <a:avLst/>
          </a:prstGeom>
          <a:noFill/>
          <a:ln>
            <a:solidFill>
              <a:schemeClr val="accent6">
                <a:lumMod val="50000"/>
              </a:schemeClr>
            </a:solidFill>
          </a:ln>
        </p:spPr>
        <p:txBody>
          <a:bodyPr wrap="square" rtlCol="0">
            <a:spAutoFit/>
          </a:bodyPr>
          <a:lstStyle/>
          <a:p>
            <a:r>
              <a:rPr lang="es-MX" b="1" dirty="0">
                <a:solidFill>
                  <a:prstClr val="black"/>
                </a:solidFill>
              </a:rPr>
              <a:t>Favorecer la atención domiciliaria.</a:t>
            </a:r>
          </a:p>
          <a:p>
            <a:r>
              <a:rPr lang="es-MX" b="1" dirty="0">
                <a:solidFill>
                  <a:prstClr val="black"/>
                </a:solidFill>
              </a:rPr>
              <a:t>Continuidad de la atención.</a:t>
            </a:r>
          </a:p>
          <a:p>
            <a:endParaRPr lang="es-MX" b="1" dirty="0">
              <a:solidFill>
                <a:prstClr val="black"/>
              </a:solidFill>
            </a:endParaRPr>
          </a:p>
        </p:txBody>
      </p:sp>
      <p:sp>
        <p:nvSpPr>
          <p:cNvPr id="40" name="39 Rectángulo"/>
          <p:cNvSpPr/>
          <p:nvPr/>
        </p:nvSpPr>
        <p:spPr>
          <a:xfrm>
            <a:off x="6238755" y="1923799"/>
            <a:ext cx="2149671" cy="2585323"/>
          </a:xfrm>
          <a:prstGeom prst="rect">
            <a:avLst/>
          </a:prstGeom>
          <a:ln>
            <a:solidFill>
              <a:schemeClr val="accent6">
                <a:lumMod val="50000"/>
              </a:schemeClr>
            </a:solidFill>
          </a:ln>
        </p:spPr>
        <p:txBody>
          <a:bodyPr wrap="square">
            <a:spAutoFit/>
          </a:bodyPr>
          <a:lstStyle/>
          <a:p>
            <a:endParaRPr lang="es-MX" b="1" dirty="0">
              <a:solidFill>
                <a:prstClr val="black"/>
              </a:solidFill>
            </a:endParaRPr>
          </a:p>
          <a:p>
            <a:r>
              <a:rPr lang="es-MX" b="1" dirty="0">
                <a:solidFill>
                  <a:prstClr val="black"/>
                </a:solidFill>
              </a:rPr>
              <a:t>Unidades especializadas.</a:t>
            </a:r>
          </a:p>
          <a:p>
            <a:r>
              <a:rPr lang="es-MX" b="1" dirty="0">
                <a:solidFill>
                  <a:prstClr val="black"/>
                </a:solidFill>
              </a:rPr>
              <a:t>Consejería, apoyo psicosocial ante el sufrimiento.</a:t>
            </a:r>
          </a:p>
          <a:p>
            <a:r>
              <a:rPr lang="es-MX" b="1" dirty="0">
                <a:solidFill>
                  <a:prstClr val="black"/>
                </a:solidFill>
              </a:rPr>
              <a:t>Manejo del estrés y autocuidado del personal de salud</a:t>
            </a:r>
            <a:r>
              <a:rPr lang="es-MX" dirty="0">
                <a:solidFill>
                  <a:prstClr val="black"/>
                </a:solidFill>
              </a:rPr>
              <a:t>. </a:t>
            </a:r>
          </a:p>
        </p:txBody>
      </p:sp>
      <p:sp>
        <p:nvSpPr>
          <p:cNvPr id="41" name="40 Rectángulo"/>
          <p:cNvSpPr/>
          <p:nvPr/>
        </p:nvSpPr>
        <p:spPr>
          <a:xfrm>
            <a:off x="3347864" y="2023680"/>
            <a:ext cx="2160240" cy="2308324"/>
          </a:xfrm>
          <a:prstGeom prst="rect">
            <a:avLst/>
          </a:prstGeom>
          <a:ln>
            <a:solidFill>
              <a:schemeClr val="accent6">
                <a:lumMod val="50000"/>
              </a:schemeClr>
            </a:solidFill>
          </a:ln>
        </p:spPr>
        <p:txBody>
          <a:bodyPr wrap="square">
            <a:spAutoFit/>
          </a:bodyPr>
          <a:lstStyle/>
          <a:p>
            <a:pPr marL="285744" indent="-285744">
              <a:buFont typeface="Arial" pitchFamily="34" charset="0"/>
              <a:buChar char="•"/>
            </a:pPr>
            <a:endParaRPr lang="es-MX" b="1" dirty="0">
              <a:solidFill>
                <a:srgbClr val="4BACC6">
                  <a:lumMod val="75000"/>
                </a:srgbClr>
              </a:solidFill>
            </a:endParaRPr>
          </a:p>
          <a:p>
            <a:pPr marL="285744" indent="-285744">
              <a:buFont typeface="Arial" pitchFamily="34" charset="0"/>
              <a:buChar char="•"/>
            </a:pPr>
            <a:r>
              <a:rPr lang="es-MX" b="1" dirty="0">
                <a:solidFill>
                  <a:srgbClr val="4BACC6">
                    <a:lumMod val="75000"/>
                  </a:srgbClr>
                </a:solidFill>
              </a:rPr>
              <a:t>Factores relacionados con el paciente.</a:t>
            </a:r>
          </a:p>
          <a:p>
            <a:pPr marL="285744" indent="-285744">
              <a:buFont typeface="Arial" pitchFamily="34" charset="0"/>
              <a:buChar char="•"/>
            </a:pPr>
            <a:r>
              <a:rPr lang="es-MX" b="1" dirty="0">
                <a:solidFill>
                  <a:prstClr val="black"/>
                </a:solidFill>
              </a:rPr>
              <a:t>Escasa respuesta terapéutica.</a:t>
            </a:r>
          </a:p>
          <a:p>
            <a:pPr marL="285744" indent="-285744">
              <a:buFont typeface="Arial" pitchFamily="34" charset="0"/>
              <a:buChar char="•"/>
            </a:pPr>
            <a:r>
              <a:rPr lang="es-MX" b="1" dirty="0">
                <a:solidFill>
                  <a:srgbClr val="4BACC6">
                    <a:lumMod val="75000"/>
                  </a:srgbClr>
                </a:solidFill>
              </a:rPr>
              <a:t>Factores familiares</a:t>
            </a:r>
          </a:p>
        </p:txBody>
      </p:sp>
      <p:sp>
        <p:nvSpPr>
          <p:cNvPr id="42" name="41 CuadroTexto"/>
          <p:cNvSpPr txBox="1"/>
          <p:nvPr/>
        </p:nvSpPr>
        <p:spPr>
          <a:xfrm>
            <a:off x="1043608" y="4643845"/>
            <a:ext cx="1080120" cy="369332"/>
          </a:xfrm>
          <a:prstGeom prst="rect">
            <a:avLst/>
          </a:prstGeom>
          <a:solidFill>
            <a:schemeClr val="accent1">
              <a:tint val="60000"/>
              <a:hueOff val="0"/>
              <a:satOff val="0"/>
              <a:lumOff val="0"/>
            </a:schemeClr>
          </a:solidFill>
          <a:ln>
            <a:solidFill>
              <a:schemeClr val="accent6">
                <a:lumMod val="50000"/>
              </a:schemeClr>
            </a:solidFill>
          </a:ln>
        </p:spPr>
        <p:txBody>
          <a:bodyPr wrap="square" rtlCol="0">
            <a:spAutoFit/>
          </a:bodyPr>
          <a:lstStyle/>
          <a:p>
            <a:r>
              <a:rPr lang="es-MX" b="1" dirty="0">
                <a:solidFill>
                  <a:prstClr val="black"/>
                </a:solidFill>
              </a:rPr>
              <a:t>1er Nivel</a:t>
            </a:r>
          </a:p>
        </p:txBody>
      </p:sp>
      <p:sp>
        <p:nvSpPr>
          <p:cNvPr id="43" name="42 CuadroTexto"/>
          <p:cNvSpPr txBox="1"/>
          <p:nvPr/>
        </p:nvSpPr>
        <p:spPr>
          <a:xfrm>
            <a:off x="3779912" y="1844825"/>
            <a:ext cx="1080120" cy="369332"/>
          </a:xfrm>
          <a:prstGeom prst="rect">
            <a:avLst/>
          </a:prstGeom>
          <a:solidFill>
            <a:schemeClr val="accent1">
              <a:tint val="60000"/>
              <a:hueOff val="0"/>
              <a:satOff val="0"/>
              <a:lumOff val="0"/>
            </a:schemeClr>
          </a:solidFill>
        </p:spPr>
        <p:txBody>
          <a:bodyPr wrap="square" rtlCol="0">
            <a:spAutoFit/>
          </a:bodyPr>
          <a:lstStyle/>
          <a:p>
            <a:r>
              <a:rPr lang="es-MX" b="1" dirty="0">
                <a:solidFill>
                  <a:prstClr val="black"/>
                </a:solidFill>
              </a:rPr>
              <a:t>2° Nivel</a:t>
            </a:r>
          </a:p>
        </p:txBody>
      </p:sp>
      <p:cxnSp>
        <p:nvCxnSpPr>
          <p:cNvPr id="52" name="51 Conector recto"/>
          <p:cNvCxnSpPr/>
          <p:nvPr/>
        </p:nvCxnSpPr>
        <p:spPr>
          <a:xfrm>
            <a:off x="2771800" y="1814623"/>
            <a:ext cx="0" cy="308415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CuadroTexto"/>
          <p:cNvSpPr txBox="1"/>
          <p:nvPr/>
        </p:nvSpPr>
        <p:spPr>
          <a:xfrm>
            <a:off x="6760707" y="1722287"/>
            <a:ext cx="1080120" cy="369332"/>
          </a:xfrm>
          <a:prstGeom prst="rect">
            <a:avLst/>
          </a:prstGeom>
          <a:solidFill>
            <a:schemeClr val="accent1">
              <a:tint val="60000"/>
              <a:hueOff val="0"/>
              <a:satOff val="0"/>
              <a:lumOff val="0"/>
            </a:schemeClr>
          </a:solidFill>
          <a:ln>
            <a:solidFill>
              <a:schemeClr val="accent6">
                <a:lumMod val="50000"/>
              </a:schemeClr>
            </a:solidFill>
          </a:ln>
        </p:spPr>
        <p:txBody>
          <a:bodyPr wrap="square" rtlCol="0">
            <a:spAutoFit/>
          </a:bodyPr>
          <a:lstStyle/>
          <a:p>
            <a:r>
              <a:rPr lang="es-MX" b="1" dirty="0">
                <a:solidFill>
                  <a:prstClr val="black"/>
                </a:solidFill>
              </a:rPr>
              <a:t>3er. Nivel</a:t>
            </a:r>
          </a:p>
        </p:txBody>
      </p:sp>
      <p:cxnSp>
        <p:nvCxnSpPr>
          <p:cNvPr id="62" name="61 Conector recto de flecha"/>
          <p:cNvCxnSpPr/>
          <p:nvPr/>
        </p:nvCxnSpPr>
        <p:spPr>
          <a:xfrm>
            <a:off x="2771800" y="3284984"/>
            <a:ext cx="57606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41" idx="3"/>
          </p:cNvCxnSpPr>
          <p:nvPr/>
        </p:nvCxnSpPr>
        <p:spPr>
          <a:xfrm>
            <a:off x="5508105" y="3177843"/>
            <a:ext cx="730651" cy="3"/>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9" name="68 CuadroTexto"/>
          <p:cNvSpPr txBox="1"/>
          <p:nvPr/>
        </p:nvSpPr>
        <p:spPr>
          <a:xfrm>
            <a:off x="251520" y="1196753"/>
            <a:ext cx="8496944" cy="369332"/>
          </a:xfrm>
          <a:prstGeom prst="rect">
            <a:avLst/>
          </a:prstGeom>
          <a:solidFill>
            <a:schemeClr val="bg2"/>
          </a:solidFill>
          <a:ln>
            <a:solidFill>
              <a:srgbClr val="C00000"/>
            </a:solidFill>
          </a:ln>
        </p:spPr>
        <p:txBody>
          <a:bodyPr wrap="square" rtlCol="0">
            <a:spAutoFit/>
          </a:bodyPr>
          <a:lstStyle/>
          <a:p>
            <a:r>
              <a:rPr lang="es-MX" b="1" dirty="0">
                <a:solidFill>
                  <a:prstClr val="black"/>
                </a:solidFill>
              </a:rPr>
              <a:t>Organizar la atención médica para mejorar la calidad de vida de pacientes y sus familias.</a:t>
            </a:r>
          </a:p>
        </p:txBody>
      </p:sp>
      <p:cxnSp>
        <p:nvCxnSpPr>
          <p:cNvPr id="22"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23"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24" name="23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88706" y="126898"/>
            <a:ext cx="2555649" cy="877857"/>
          </a:xfrm>
          <a:prstGeom prst="rect">
            <a:avLst/>
          </a:prstGeom>
        </p:spPr>
      </p:pic>
      <p:sp>
        <p:nvSpPr>
          <p:cNvPr id="25" name="Rectángulo 78"/>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846137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95"/>
          <p:cNvGrpSpPr>
            <a:grpSpLocks/>
          </p:cNvGrpSpPr>
          <p:nvPr/>
        </p:nvGrpSpPr>
        <p:grpSpPr bwMode="auto">
          <a:xfrm>
            <a:off x="146728" y="1340771"/>
            <a:ext cx="8784976" cy="5236245"/>
            <a:chOff x="-1" y="1283855"/>
            <a:chExt cx="9144001" cy="5579246"/>
          </a:xfrm>
        </p:grpSpPr>
        <p:cxnSp>
          <p:nvCxnSpPr>
            <p:cNvPr id="10"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2"/>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3" name="2 Diagrama"/>
          <p:cNvGraphicFramePr/>
          <p:nvPr>
            <p:extLst/>
          </p:nvPr>
        </p:nvGraphicFramePr>
        <p:xfrm>
          <a:off x="971600" y="1196752"/>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3491880" y="260651"/>
            <a:ext cx="3528392" cy="461665"/>
          </a:xfrm>
          <a:prstGeom prst="rect">
            <a:avLst/>
          </a:prstGeom>
          <a:noFill/>
        </p:spPr>
        <p:txBody>
          <a:bodyPr wrap="square" rtlCol="0">
            <a:spAutoFit/>
          </a:bodyPr>
          <a:lstStyle/>
          <a:p>
            <a:r>
              <a:rPr lang="es-MX" sz="2400" b="1" dirty="0">
                <a:solidFill>
                  <a:srgbClr val="C00000"/>
                </a:solidFill>
                <a:effectLst>
                  <a:outerShdw blurRad="38100" dist="38100" dir="2700000" algn="tl">
                    <a:srgbClr val="000000">
                      <a:alpha val="43137"/>
                    </a:srgbClr>
                  </a:outerShdw>
                </a:effectLst>
              </a:rPr>
              <a:t>CUIDADOS PALIATIVOS</a:t>
            </a:r>
          </a:p>
        </p:txBody>
      </p:sp>
      <p:cxnSp>
        <p:nvCxnSpPr>
          <p:cNvPr id="5"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6"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6 Imagen" descr="LOGO CSG 2013.JPG"/>
          <p:cNvPicPr>
            <a:picLocks noChangeAspect="1"/>
          </p:cNvPicPr>
          <p:nvPr/>
        </p:nvPicPr>
        <p:blipFill>
          <a:blip r:embed="rId8" cstate="print">
            <a:clrChange>
              <a:clrFrom>
                <a:srgbClr val="FFFFFF"/>
              </a:clrFrom>
              <a:clrTo>
                <a:srgbClr val="FFFFFF">
                  <a:alpha val="0"/>
                </a:srgbClr>
              </a:clrTo>
            </a:clrChange>
            <a:lum contrast="-10000"/>
          </a:blip>
          <a:stretch>
            <a:fillRect/>
          </a:stretch>
        </p:blipFill>
        <p:spPr>
          <a:xfrm>
            <a:off x="88706" y="126898"/>
            <a:ext cx="2555649" cy="877857"/>
          </a:xfrm>
          <a:prstGeom prst="rect">
            <a:avLst/>
          </a:prstGeom>
        </p:spPr>
      </p:pic>
      <p:sp>
        <p:nvSpPr>
          <p:cNvPr id="8" name="Rectángulo 78"/>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3441306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508104" y="3212976"/>
            <a:ext cx="3381672" cy="3381672"/>
          </a:xfrm>
          <a:prstGeom prst="rect">
            <a:avLst/>
          </a:prstGeom>
        </p:spPr>
      </p:pic>
      <p:sp>
        <p:nvSpPr>
          <p:cNvPr id="2" name="Rectángulo 1"/>
          <p:cNvSpPr/>
          <p:nvPr/>
        </p:nvSpPr>
        <p:spPr>
          <a:xfrm>
            <a:off x="4067944" y="332656"/>
            <a:ext cx="2880320" cy="369332"/>
          </a:xfrm>
          <a:prstGeom prst="rect">
            <a:avLst/>
          </a:prstGeom>
        </p:spPr>
        <p:txBody>
          <a:bodyPr wrap="square">
            <a:spAutoFit/>
          </a:bodyPr>
          <a:lstStyle/>
          <a:p>
            <a:pPr algn="ctr"/>
            <a:r>
              <a:rPr lang="es-ES" b="1" dirty="0" smtClean="0">
                <a:solidFill>
                  <a:srgbClr val="C00000"/>
                </a:solidFill>
                <a:effectLst>
                  <a:outerShdw blurRad="38100" dist="38100" dir="2700000" algn="tl">
                    <a:srgbClr val="000000">
                      <a:alpha val="43137"/>
                    </a:srgbClr>
                  </a:outerShdw>
                </a:effectLst>
                <a:latin typeface="Soberana Sans" pitchFamily="-84" charset="0"/>
              </a:rPr>
              <a:t>PERSPECTIVAS </a:t>
            </a:r>
            <a:endParaRPr lang="es-ES" b="1" dirty="0">
              <a:solidFill>
                <a:srgbClr val="C00000"/>
              </a:solidFill>
              <a:effectLst>
                <a:outerShdw blurRad="38100" dist="38100" dir="2700000" algn="tl">
                  <a:srgbClr val="000000">
                    <a:alpha val="43137"/>
                  </a:srgbClr>
                </a:outerShdw>
              </a:effectLst>
              <a:latin typeface="Soberana Sans" pitchFamily="-84" charset="0"/>
            </a:endParaRPr>
          </a:p>
        </p:txBody>
      </p:sp>
      <p:sp>
        <p:nvSpPr>
          <p:cNvPr id="3" name="CuadroTexto 2"/>
          <p:cNvSpPr txBox="1"/>
          <p:nvPr/>
        </p:nvSpPr>
        <p:spPr>
          <a:xfrm>
            <a:off x="467544" y="1484784"/>
            <a:ext cx="7452320" cy="4524315"/>
          </a:xfrm>
          <a:prstGeom prst="rect">
            <a:avLst/>
          </a:prstGeom>
          <a:noFill/>
        </p:spPr>
        <p:txBody>
          <a:bodyPr wrap="square" rtlCol="0">
            <a:spAutoFit/>
          </a:bodyPr>
          <a:lstStyle/>
          <a:p>
            <a:pPr marL="285750" indent="-285750">
              <a:buFont typeface="Wingdings" panose="05000000000000000000" pitchFamily="2" charset="2"/>
              <a:buChar char="ü"/>
            </a:pPr>
            <a:endParaRPr lang="es-MX" dirty="0" smtClean="0">
              <a:solidFill>
                <a:prstClr val="black"/>
              </a:solidFill>
            </a:endParaRPr>
          </a:p>
          <a:p>
            <a:pPr marL="285750" indent="-285750">
              <a:buFont typeface="Wingdings" panose="05000000000000000000" pitchFamily="2" charset="2"/>
              <a:buChar char="ü"/>
            </a:pPr>
            <a:r>
              <a:rPr lang="es-MX" dirty="0">
                <a:solidFill>
                  <a:prstClr val="black"/>
                </a:solidFill>
              </a:rPr>
              <a:t>Realizar un </a:t>
            </a:r>
            <a:r>
              <a:rPr lang="es-MX" dirty="0" smtClean="0">
                <a:solidFill>
                  <a:prstClr val="black"/>
                </a:solidFill>
              </a:rPr>
              <a:t>anexo para población pediátrica  </a:t>
            </a:r>
            <a:r>
              <a:rPr lang="es-MX" dirty="0">
                <a:solidFill>
                  <a:prstClr val="black"/>
                </a:solidFill>
              </a:rPr>
              <a:t>en el </a:t>
            </a:r>
            <a:r>
              <a:rPr lang="es-MX" dirty="0" smtClean="0">
                <a:solidFill>
                  <a:prstClr val="black"/>
                </a:solidFill>
              </a:rPr>
              <a:t>Acuerdo por </a:t>
            </a:r>
            <a:r>
              <a:rPr lang="es-MX" dirty="0">
                <a:solidFill>
                  <a:prstClr val="black"/>
                </a:solidFill>
              </a:rPr>
              <a:t>el que el Consejo de Salubridad General declara la obligatoriedad de los esquemas de manejo integral de cuidados </a:t>
            </a:r>
            <a:r>
              <a:rPr lang="es-MX" dirty="0" smtClean="0">
                <a:solidFill>
                  <a:prstClr val="black"/>
                </a:solidFill>
              </a:rPr>
              <a:t>paliativos.</a:t>
            </a:r>
            <a:endParaRPr lang="es-MX" dirty="0">
              <a:solidFill>
                <a:prstClr val="black"/>
              </a:solidFill>
            </a:endParaRPr>
          </a:p>
          <a:p>
            <a:endParaRPr lang="es-MX" dirty="0">
              <a:solidFill>
                <a:prstClr val="black"/>
              </a:solidFill>
            </a:endParaRPr>
          </a:p>
          <a:p>
            <a:pPr marL="285750" indent="-285750">
              <a:buFont typeface="Wingdings" panose="05000000000000000000" pitchFamily="2" charset="2"/>
              <a:buChar char="ü"/>
            </a:pPr>
            <a:r>
              <a:rPr lang="es-MX" dirty="0" smtClean="0">
                <a:solidFill>
                  <a:prstClr val="black"/>
                </a:solidFill>
              </a:rPr>
              <a:t>Incentivar a las nuevas tecnológicas: formulas “antiabuso” de opioides.</a:t>
            </a:r>
          </a:p>
          <a:p>
            <a:pPr marL="285750" indent="-285750">
              <a:buFont typeface="Wingdings" panose="05000000000000000000" pitchFamily="2" charset="2"/>
              <a:buChar char="ü"/>
            </a:pPr>
            <a:endParaRPr lang="es-MX" dirty="0">
              <a:solidFill>
                <a:prstClr val="black"/>
              </a:solidFill>
            </a:endParaRPr>
          </a:p>
          <a:p>
            <a:pPr marL="285750" indent="-285750">
              <a:buFont typeface="Wingdings" panose="05000000000000000000" pitchFamily="2" charset="2"/>
              <a:buChar char="ü"/>
            </a:pPr>
            <a:r>
              <a:rPr lang="es-MX" dirty="0" smtClean="0">
                <a:solidFill>
                  <a:prstClr val="black"/>
                </a:solidFill>
              </a:rPr>
              <a:t>Garantizar la disponibilidad de medicamentos como lo establece la JIFE, a través de Recetario electrónico – COFEPRIS.</a:t>
            </a:r>
          </a:p>
          <a:p>
            <a:pPr marL="285750" indent="-285750">
              <a:buFont typeface="Wingdings" panose="05000000000000000000" pitchFamily="2" charset="2"/>
              <a:buChar char="ü"/>
            </a:pPr>
            <a:endParaRPr lang="es-MX" dirty="0">
              <a:solidFill>
                <a:prstClr val="black"/>
              </a:solidFill>
            </a:endParaRPr>
          </a:p>
          <a:p>
            <a:pPr marL="285750" indent="-285750">
              <a:buFont typeface="Wingdings" panose="05000000000000000000" pitchFamily="2" charset="2"/>
              <a:buChar char="ü"/>
            </a:pPr>
            <a:r>
              <a:rPr lang="es-MX" dirty="0" smtClean="0">
                <a:solidFill>
                  <a:prstClr val="black"/>
                </a:solidFill>
              </a:rPr>
              <a:t>Accesibilidad en primer nivel / atención domiciliaria.</a:t>
            </a:r>
          </a:p>
          <a:p>
            <a:pPr marL="285750" indent="-285750">
              <a:buFont typeface="Wingdings" panose="05000000000000000000" pitchFamily="2" charset="2"/>
              <a:buChar char="ü"/>
            </a:pPr>
            <a:endParaRPr lang="es-MX" dirty="0">
              <a:solidFill>
                <a:prstClr val="black"/>
              </a:solidFill>
            </a:endParaRPr>
          </a:p>
          <a:p>
            <a:pPr marL="285750" indent="-285750">
              <a:buFont typeface="Wingdings" panose="05000000000000000000" pitchFamily="2" charset="2"/>
              <a:buChar char="ü"/>
            </a:pPr>
            <a:r>
              <a:rPr lang="es-MX" dirty="0" smtClean="0">
                <a:solidFill>
                  <a:prstClr val="black"/>
                </a:solidFill>
              </a:rPr>
              <a:t>Capacitar en materia de Cuidados Paliativos a  las unidades de atención médica de toda la Republica Mexicana.</a:t>
            </a:r>
            <a:endParaRPr lang="es-MX" dirty="0">
              <a:solidFill>
                <a:prstClr val="black"/>
              </a:solidFill>
            </a:endParaRPr>
          </a:p>
          <a:p>
            <a:pPr marL="285750" indent="-285750">
              <a:buFont typeface="Wingdings" panose="05000000000000000000" pitchFamily="2" charset="2"/>
              <a:buChar char="ü"/>
            </a:pPr>
            <a:endParaRPr lang="es-MX" dirty="0" smtClean="0">
              <a:solidFill>
                <a:prstClr val="black"/>
              </a:solidFill>
            </a:endParaRPr>
          </a:p>
          <a:p>
            <a:pPr marL="285750" indent="-285750">
              <a:buFont typeface="Wingdings" panose="05000000000000000000" pitchFamily="2" charset="2"/>
              <a:buChar char="ü"/>
            </a:pPr>
            <a:endParaRPr lang="es-MX" dirty="0">
              <a:solidFill>
                <a:prstClr val="black"/>
              </a:solidFill>
            </a:endParaRPr>
          </a:p>
        </p:txBody>
      </p:sp>
    </p:spTree>
    <p:extLst>
      <p:ext uri="{BB962C8B-B14F-4D97-AF65-F5344CB8AC3E}">
        <p14:creationId xmlns:p14="http://schemas.microsoft.com/office/powerpoint/2010/main" val="653890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p:cNvCxnSpPr/>
          <p:nvPr/>
        </p:nvCxnSpPr>
        <p:spPr>
          <a:xfrm>
            <a:off x="0" y="1163638"/>
            <a:ext cx="3778250" cy="0"/>
          </a:xfrm>
          <a:prstGeom prst="line">
            <a:avLst/>
          </a:prstGeom>
          <a:ln w="76200">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5365750" y="1163638"/>
            <a:ext cx="377825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9" name="Rectángulo 78"/>
          <p:cNvSpPr/>
          <p:nvPr/>
        </p:nvSpPr>
        <p:spPr>
          <a:xfrm>
            <a:off x="0" y="6577013"/>
            <a:ext cx="9144000" cy="28575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prstClr val="white"/>
              </a:solidFill>
            </a:endParaRPr>
          </a:p>
        </p:txBody>
      </p:sp>
      <p:pic>
        <p:nvPicPr>
          <p:cNvPr id="97"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116632"/>
            <a:ext cx="2790909" cy="852978"/>
          </a:xfrm>
          <a:prstGeom prst="rect">
            <a:avLst/>
          </a:prstGeom>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309133"/>
            <a:ext cx="6847317" cy="514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115617" y="5733256"/>
            <a:ext cx="7200800" cy="720080"/>
          </a:xfrm>
          <a:prstGeom prst="rect">
            <a:avLst/>
          </a:prstGeom>
          <a:solidFill>
            <a:schemeClr val="bg1"/>
          </a:solidFill>
        </p:spPr>
        <p:txBody>
          <a:bodyPr wrap="square" rtlCol="0">
            <a:spAutoFit/>
          </a:bodyPr>
          <a:lstStyle/>
          <a:p>
            <a:endParaRPr lang="es-MX" dirty="0">
              <a:solidFill>
                <a:prstClr val="black"/>
              </a:solidFill>
              <a:cs typeface="Arial" pitchFamily="34" charset="0"/>
            </a:endParaRPr>
          </a:p>
        </p:txBody>
      </p:sp>
    </p:spTree>
    <p:extLst>
      <p:ext uri="{BB962C8B-B14F-4D97-AF65-F5344CB8AC3E}">
        <p14:creationId xmlns:p14="http://schemas.microsoft.com/office/powerpoint/2010/main" val="3881984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95"/>
          <p:cNvGrpSpPr>
            <a:grpSpLocks/>
          </p:cNvGrpSpPr>
          <p:nvPr/>
        </p:nvGrpSpPr>
        <p:grpSpPr bwMode="auto">
          <a:xfrm>
            <a:off x="163981" y="1340771"/>
            <a:ext cx="8836735" cy="5236245"/>
            <a:chOff x="-1" y="1283855"/>
            <a:chExt cx="9197875" cy="5579246"/>
          </a:xfrm>
        </p:grpSpPr>
        <p:cxnSp>
          <p:nvCxnSpPr>
            <p:cNvPr id="3"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12"/>
            <p:cNvCxnSpPr/>
            <p:nvPr/>
          </p:nvCxnSpPr>
          <p:spPr>
            <a:xfrm>
              <a:off x="53873"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79" name="1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cxnSp>
        <p:nvCxnSpPr>
          <p:cNvPr id="80"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1"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83" name="CuadroTexto 82"/>
          <p:cNvSpPr txBox="1"/>
          <p:nvPr/>
        </p:nvSpPr>
        <p:spPr>
          <a:xfrm>
            <a:off x="3191773" y="165090"/>
            <a:ext cx="5288839" cy="830997"/>
          </a:xfrm>
          <a:prstGeom prst="rect">
            <a:avLst/>
          </a:prstGeom>
          <a:noFill/>
        </p:spPr>
        <p:txBody>
          <a:bodyPr wrap="square" rtlCol="0">
            <a:spAutoFit/>
          </a:bodyPr>
          <a:lstStyle/>
          <a:p>
            <a:pPr algn="ctr"/>
            <a:r>
              <a:rPr lang="es-MX"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OMS Evolución del concepto de Cuidados Paliativos</a:t>
            </a:r>
            <a:endPar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4" name="CuadroTexto 83"/>
          <p:cNvSpPr txBox="1"/>
          <p:nvPr/>
        </p:nvSpPr>
        <p:spPr>
          <a:xfrm>
            <a:off x="226042" y="1313324"/>
            <a:ext cx="6246119" cy="3785652"/>
          </a:xfrm>
          <a:prstGeom prst="rect">
            <a:avLst/>
          </a:prstGeom>
          <a:solidFill>
            <a:schemeClr val="accent3">
              <a:lumMod val="40000"/>
              <a:lumOff val="60000"/>
            </a:schemeClr>
          </a:solidFill>
          <a:ln>
            <a:solidFill>
              <a:schemeClr val="bg2">
                <a:lumMod val="25000"/>
              </a:schemeClr>
            </a:solidFill>
          </a:ln>
          <a:effectLst>
            <a:outerShdw blurRad="25400" dist="101600" dir="7200000" sx="12000" sy="12000" algn="ctr" rotWithShape="0">
              <a:schemeClr val="bg1"/>
            </a:outerShdw>
            <a:softEdge rad="0"/>
          </a:effectLst>
        </p:spPr>
        <p:txBody>
          <a:bodyPr wrap="square" rtlCol="0">
            <a:spAutoFit/>
          </a:bodyPr>
          <a:lstStyle/>
          <a:p>
            <a:r>
              <a:rPr lang="es-MX" sz="2400" b="1" dirty="0" smtClean="0">
                <a:solidFill>
                  <a:prstClr val="black"/>
                </a:solidFill>
                <a:latin typeface="Arial" panose="020B0604020202020204" pitchFamily="34" charset="0"/>
                <a:cs typeface="Arial" panose="020B0604020202020204" pitchFamily="34" charset="0"/>
              </a:rPr>
              <a:t>80´s</a:t>
            </a:r>
            <a:r>
              <a:rPr lang="es-MX" sz="2400" dirty="0" smtClean="0">
                <a:solidFill>
                  <a:prstClr val="black"/>
                </a:solidFill>
                <a:latin typeface="Arial" panose="020B0604020202020204" pitchFamily="34" charset="0"/>
                <a:cs typeface="Arial" panose="020B0604020202020204" pitchFamily="34" charset="0"/>
              </a:rPr>
              <a:t> </a:t>
            </a:r>
            <a:r>
              <a:rPr lang="es-MX" sz="2400" dirty="0">
                <a:solidFill>
                  <a:prstClr val="black"/>
                </a:solidFill>
                <a:latin typeface="Arial" panose="020B0604020202020204" pitchFamily="34" charset="0"/>
                <a:cs typeface="Arial" panose="020B0604020202020204" pitchFamily="34" charset="0"/>
              </a:rPr>
              <a:t>S</a:t>
            </a:r>
            <a:r>
              <a:rPr lang="es-MX" sz="2400" dirty="0" smtClean="0">
                <a:solidFill>
                  <a:prstClr val="black"/>
                </a:solidFill>
                <a:latin typeface="Arial" panose="020B0604020202020204" pitchFamily="34" charset="0"/>
                <a:cs typeface="Arial" panose="020B0604020202020204" pitchFamily="34" charset="0"/>
              </a:rPr>
              <a:t>ólo cuidado de los pacientes de cáncer en fase terminal.</a:t>
            </a:r>
          </a:p>
          <a:p>
            <a:endParaRPr lang="es-MX" sz="2400" dirty="0" smtClean="0">
              <a:solidFill>
                <a:prstClr val="black"/>
              </a:solidFill>
              <a:latin typeface="Arial" panose="020B0604020202020204" pitchFamily="34" charset="0"/>
              <a:cs typeface="Arial" panose="020B0604020202020204" pitchFamily="34" charset="0"/>
            </a:endParaRPr>
          </a:p>
          <a:p>
            <a:r>
              <a:rPr lang="es-MX" sz="2400" b="1" dirty="0" smtClean="0">
                <a:solidFill>
                  <a:prstClr val="black"/>
                </a:solidFill>
                <a:latin typeface="Arial" panose="020B0604020202020204" pitchFamily="34" charset="0"/>
                <a:cs typeface="Arial" panose="020B0604020202020204" pitchFamily="34" charset="0"/>
              </a:rPr>
              <a:t>1990-2002 </a:t>
            </a:r>
            <a:r>
              <a:rPr lang="es-MX" sz="2400" dirty="0" smtClean="0">
                <a:solidFill>
                  <a:prstClr val="black"/>
                </a:solidFill>
                <a:latin typeface="Arial" panose="020B0604020202020204" pitchFamily="34" charset="0"/>
                <a:cs typeface="Arial" panose="020B0604020202020204" pitchFamily="34" charset="0"/>
              </a:rPr>
              <a:t> </a:t>
            </a:r>
            <a:r>
              <a:rPr lang="es-MX" sz="2400" dirty="0">
                <a:solidFill>
                  <a:prstClr val="black"/>
                </a:solidFill>
                <a:latin typeface="Arial" panose="020B0604020202020204" pitchFamily="34" charset="0"/>
                <a:cs typeface="Arial" panose="020B0604020202020204" pitchFamily="34" charset="0"/>
              </a:rPr>
              <a:t>P</a:t>
            </a:r>
            <a:r>
              <a:rPr lang="es-MX" sz="2400" dirty="0" smtClean="0">
                <a:solidFill>
                  <a:prstClr val="black"/>
                </a:solidFill>
                <a:latin typeface="Arial" panose="020B0604020202020204" pitchFamily="34" charset="0"/>
                <a:cs typeface="Arial" panose="020B0604020202020204" pitchFamily="34" charset="0"/>
              </a:rPr>
              <a:t>acientes con enfermedad potencialmente mortal.</a:t>
            </a:r>
          </a:p>
          <a:p>
            <a:endParaRPr lang="es-MX" sz="2400" dirty="0" smtClean="0">
              <a:solidFill>
                <a:prstClr val="black"/>
              </a:solidFill>
              <a:latin typeface="Arial" panose="020B0604020202020204" pitchFamily="34" charset="0"/>
              <a:cs typeface="Arial" panose="020B0604020202020204" pitchFamily="34" charset="0"/>
            </a:endParaRPr>
          </a:p>
          <a:p>
            <a:r>
              <a:rPr lang="es-MX" sz="2400" b="1" dirty="0" smtClean="0">
                <a:solidFill>
                  <a:prstClr val="black"/>
                </a:solidFill>
                <a:latin typeface="Arial" panose="020B0604020202020204" pitchFamily="34" charset="0"/>
                <a:cs typeface="Arial" panose="020B0604020202020204" pitchFamily="34" charset="0"/>
              </a:rPr>
              <a:t>2007</a:t>
            </a:r>
            <a:r>
              <a:rPr lang="es-MX" sz="2400" dirty="0" smtClean="0">
                <a:solidFill>
                  <a:prstClr val="black"/>
                </a:solidFill>
                <a:latin typeface="Arial" panose="020B0604020202020204" pitchFamily="34" charset="0"/>
                <a:cs typeface="Arial" panose="020B0604020202020204" pitchFamily="34" charset="0"/>
              </a:rPr>
              <a:t> </a:t>
            </a:r>
            <a:r>
              <a:rPr lang="es-MX" sz="2400" dirty="0">
                <a:solidFill>
                  <a:prstClr val="black"/>
                </a:solidFill>
                <a:latin typeface="Arial" panose="020B0604020202020204" pitchFamily="34" charset="0"/>
                <a:cs typeface="Arial" panose="020B0604020202020204" pitchFamily="34" charset="0"/>
              </a:rPr>
              <a:t>P</a:t>
            </a:r>
            <a:r>
              <a:rPr lang="es-MX" sz="2400" dirty="0" smtClean="0">
                <a:solidFill>
                  <a:prstClr val="black"/>
                </a:solidFill>
                <a:latin typeface="Arial" panose="020B0604020202020204" pitchFamily="34" charset="0"/>
                <a:cs typeface="Arial" panose="020B0604020202020204" pitchFamily="34" charset="0"/>
              </a:rPr>
              <a:t>acientes en fase terminal.</a:t>
            </a:r>
          </a:p>
          <a:p>
            <a:endParaRPr lang="es-MX" sz="2400" dirty="0" smtClean="0">
              <a:solidFill>
                <a:prstClr val="black"/>
              </a:solidFill>
              <a:latin typeface="Arial" panose="020B0604020202020204" pitchFamily="34" charset="0"/>
              <a:cs typeface="Arial" panose="020B0604020202020204" pitchFamily="34" charset="0"/>
            </a:endParaRPr>
          </a:p>
          <a:p>
            <a:r>
              <a:rPr lang="es-MX" sz="2400" b="1" dirty="0" smtClean="0">
                <a:solidFill>
                  <a:prstClr val="black"/>
                </a:solidFill>
                <a:latin typeface="Arial" panose="020B0604020202020204" pitchFamily="34" charset="0"/>
                <a:cs typeface="Arial" panose="020B0604020202020204" pitchFamily="34" charset="0"/>
              </a:rPr>
              <a:t>2012</a:t>
            </a:r>
            <a:r>
              <a:rPr lang="es-MX" sz="2400" dirty="0" smtClean="0">
                <a:solidFill>
                  <a:prstClr val="black"/>
                </a:solidFill>
                <a:latin typeface="Arial" panose="020B0604020202020204" pitchFamily="34" charset="0"/>
                <a:cs typeface="Arial" panose="020B0604020202020204" pitchFamily="34" charset="0"/>
              </a:rPr>
              <a:t> Se considera el envejecimiento de la población y la transición epidemiológica. </a:t>
            </a:r>
          </a:p>
        </p:txBody>
      </p:sp>
      <p:pic>
        <p:nvPicPr>
          <p:cNvPr id="85" name="Imagen 84"/>
          <p:cNvPicPr>
            <a:picLocks noChangeAspect="1"/>
          </p:cNvPicPr>
          <p:nvPr/>
        </p:nvPicPr>
        <p:blipFill>
          <a:blip r:embed="rId4"/>
          <a:stretch>
            <a:fillRect/>
          </a:stretch>
        </p:blipFill>
        <p:spPr>
          <a:xfrm>
            <a:off x="6646585" y="1694947"/>
            <a:ext cx="2330487" cy="2238895"/>
          </a:xfrm>
          <a:prstGeom prst="rect">
            <a:avLst/>
          </a:prstGeom>
        </p:spPr>
      </p:pic>
      <p:sp>
        <p:nvSpPr>
          <p:cNvPr id="87" name="Rectángulo 86"/>
          <p:cNvSpPr/>
          <p:nvPr/>
        </p:nvSpPr>
        <p:spPr>
          <a:xfrm>
            <a:off x="601038" y="5207975"/>
            <a:ext cx="7690338" cy="1384995"/>
          </a:xfrm>
          <a:prstGeom prst="rect">
            <a:avLst/>
          </a:prstGeom>
        </p:spPr>
        <p:txBody>
          <a:bodyPr wrap="square">
            <a:spAutoFit/>
          </a:bodyPr>
          <a:lstStyle/>
          <a:p>
            <a:pPr algn="ctr"/>
            <a:r>
              <a:rPr lang="es-MX" sz="2800" b="1" dirty="0">
                <a:effectLst>
                  <a:outerShdw blurRad="38100" dist="38100" dir="2700000" algn="tl">
                    <a:srgbClr val="000000">
                      <a:alpha val="43137"/>
                    </a:srgbClr>
                  </a:outerShdw>
                </a:effectLst>
              </a:rPr>
              <a:t>Siempre recomendando el tratamiento no sólo del dolor, sino también de otros síntomas y de problemas </a:t>
            </a:r>
            <a:r>
              <a:rPr lang="es-MX" sz="2800" b="1" i="1" dirty="0">
                <a:solidFill>
                  <a:srgbClr val="FF0000"/>
                </a:solidFill>
                <a:effectLst>
                  <a:outerShdw blurRad="38100" dist="38100" dir="2700000" algn="tl">
                    <a:srgbClr val="000000">
                      <a:alpha val="43137"/>
                    </a:srgbClr>
                  </a:outerShdw>
                </a:effectLst>
              </a:rPr>
              <a:t>psicológicos, sociales y espirituales</a:t>
            </a:r>
            <a:r>
              <a:rPr lang="es-MX" sz="2800" b="1" dirty="0" smtClean="0">
                <a:effectLst>
                  <a:outerShdw blurRad="38100" dist="38100" dir="2700000" algn="tl">
                    <a:srgbClr val="000000">
                      <a:alpha val="43137"/>
                    </a:srgbClr>
                  </a:outerShdw>
                </a:effectLst>
              </a:rPr>
              <a:t>. </a:t>
            </a:r>
            <a:endParaRPr lang="es-MX" sz="2800" b="1" dirty="0">
              <a:effectLst>
                <a:outerShdw blurRad="38100" dist="38100" dir="2700000" algn="tl">
                  <a:srgbClr val="000000">
                    <a:alpha val="43137"/>
                  </a:srgbClr>
                </a:outerShdw>
              </a:effectLst>
            </a:endParaRPr>
          </a:p>
        </p:txBody>
      </p:sp>
      <p:sp>
        <p:nvSpPr>
          <p:cNvPr id="86" name="Rectángulo 85"/>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635963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95"/>
          <p:cNvGrpSpPr>
            <a:grpSpLocks/>
          </p:cNvGrpSpPr>
          <p:nvPr/>
        </p:nvGrpSpPr>
        <p:grpSpPr bwMode="auto">
          <a:xfrm>
            <a:off x="163981" y="1340771"/>
            <a:ext cx="8836735" cy="5236245"/>
            <a:chOff x="-1" y="1283855"/>
            <a:chExt cx="9197875" cy="5579246"/>
          </a:xfrm>
        </p:grpSpPr>
        <p:cxnSp>
          <p:nvCxnSpPr>
            <p:cNvPr id="19"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12"/>
            <p:cNvCxnSpPr/>
            <p:nvPr/>
          </p:nvCxnSpPr>
          <p:spPr>
            <a:xfrm>
              <a:off x="53873"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8"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9"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0"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1"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2"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3"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4"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 name="1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111402" y="116632"/>
            <a:ext cx="2732409" cy="864096"/>
          </a:xfrm>
          <a:prstGeom prst="rect">
            <a:avLst/>
          </a:prstGeom>
        </p:spPr>
      </p:pic>
      <p:cxnSp>
        <p:nvCxnSpPr>
          <p:cNvPr id="15"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6"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Rectángulo 3"/>
          <p:cNvSpPr/>
          <p:nvPr/>
        </p:nvSpPr>
        <p:spPr>
          <a:xfrm>
            <a:off x="3638144" y="4549280"/>
            <a:ext cx="4787837" cy="1938992"/>
          </a:xfrm>
          <a:prstGeom prst="rect">
            <a:avLst/>
          </a:prstGeom>
        </p:spPr>
        <p:txBody>
          <a:bodyPr wrap="square">
            <a:spAutoFit/>
          </a:bodyPr>
          <a:lstStyle/>
          <a:p>
            <a:pPr algn="ctr"/>
            <a:r>
              <a:rPr lang="es-MX" sz="2400" b="1" dirty="0" smtClean="0">
                <a:latin typeface="Arial" panose="020B0604020202020204" pitchFamily="34" charset="0"/>
                <a:cs typeface="Arial" panose="020B0604020202020204" pitchFamily="34" charset="0"/>
              </a:rPr>
              <a:t>La falta de provisión de cuidados paliativos por los </a:t>
            </a:r>
          </a:p>
          <a:p>
            <a:pPr algn="ctr"/>
            <a:r>
              <a:rPr lang="es-MX" sz="2400" b="1" dirty="0" smtClean="0">
                <a:latin typeface="Arial" panose="020B0604020202020204" pitchFamily="34" charset="0"/>
                <a:cs typeface="Arial" panose="020B0604020202020204" pitchFamily="34" charset="0"/>
              </a:rPr>
              <a:t>gobiernos puede considerarse también trato cruel, inhumano o degradante.</a:t>
            </a:r>
            <a:endParaRPr lang="es-MX" sz="2400" b="1" dirty="0">
              <a:latin typeface="Arial" panose="020B0604020202020204" pitchFamily="34" charset="0"/>
              <a:cs typeface="Arial" panose="020B0604020202020204" pitchFamily="34" charset="0"/>
            </a:endParaRPr>
          </a:p>
        </p:txBody>
      </p:sp>
      <p:sp>
        <p:nvSpPr>
          <p:cNvPr id="5" name="CuadroTexto 4"/>
          <p:cNvSpPr txBox="1"/>
          <p:nvPr/>
        </p:nvSpPr>
        <p:spPr>
          <a:xfrm>
            <a:off x="3930740" y="289162"/>
            <a:ext cx="3781276" cy="461665"/>
          </a:xfrm>
          <a:prstGeom prst="rect">
            <a:avLst/>
          </a:prstGeom>
          <a:noFill/>
        </p:spPr>
        <p:txBody>
          <a:bodyPr wrap="square" rtlCol="0">
            <a:spAutoFit/>
          </a:bodyPr>
          <a:lstStyle/>
          <a:p>
            <a:pPr algn="ctr"/>
            <a:r>
              <a:rPr lang="es-MX" sz="24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CARTA DE PRAGA 2012</a:t>
            </a:r>
            <a:endParaRPr lang="es-MX" sz="2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uadroTexto 5"/>
          <p:cNvSpPr txBox="1"/>
          <p:nvPr/>
        </p:nvSpPr>
        <p:spPr>
          <a:xfrm>
            <a:off x="3577730" y="2442782"/>
            <a:ext cx="4784232" cy="1938992"/>
          </a:xfrm>
          <a:prstGeom prst="rect">
            <a:avLst/>
          </a:prstGeom>
          <a:noFill/>
        </p:spPr>
        <p:txBody>
          <a:bodyPr wrap="square" rtlCol="0">
            <a:spAutoFit/>
          </a:bodyPr>
          <a:lstStyle/>
          <a:p>
            <a:pPr algn="ctr"/>
            <a:r>
              <a:rPr lang="es-MX" sz="2400" b="1" dirty="0" smtClean="0">
                <a:latin typeface="Arial" panose="020B0604020202020204" pitchFamily="34" charset="0"/>
                <a:cs typeface="Arial" panose="020B0604020202020204" pitchFamily="34" charset="0"/>
              </a:rPr>
              <a:t>Carta de Praga: Se urge a los gobiernos a aliviar el sufrimiento y a reconocer los cuidados paliativos como un derecho humano.</a:t>
            </a:r>
            <a:endParaRPr lang="es-MX" sz="2400" b="1" dirty="0">
              <a:latin typeface="Arial" panose="020B0604020202020204" pitchFamily="34" charset="0"/>
              <a:cs typeface="Arial" panose="020B0604020202020204" pitchFamily="34" charset="0"/>
            </a:endParaRPr>
          </a:p>
        </p:txBody>
      </p:sp>
      <p:sp>
        <p:nvSpPr>
          <p:cNvPr id="8" name="CuadroTexto 7"/>
          <p:cNvSpPr txBox="1"/>
          <p:nvPr/>
        </p:nvSpPr>
        <p:spPr>
          <a:xfrm>
            <a:off x="1639022" y="1570702"/>
            <a:ext cx="5917721" cy="523220"/>
          </a:xfrm>
          <a:prstGeom prst="rect">
            <a:avLst/>
          </a:prstGeom>
          <a:solidFill>
            <a:schemeClr val="accent3">
              <a:lumMod val="50000"/>
            </a:schemeClr>
          </a:solidFill>
        </p:spPr>
        <p:txBody>
          <a:bodyPr wrap="square" rtlCol="0">
            <a:spAutoFit/>
          </a:bodyPr>
          <a:lstStyle/>
          <a:p>
            <a:pPr algn="ctr"/>
            <a:r>
              <a:rPr lang="es-MX" sz="2800" b="1" dirty="0" err="1" smtClean="0">
                <a:solidFill>
                  <a:srgbClr val="FFC000"/>
                </a:solidFill>
                <a:latin typeface="Batang" panose="02030600000101010101" pitchFamily="18" charset="-127"/>
                <a:ea typeface="Batang" panose="02030600000101010101" pitchFamily="18" charset="-127"/>
              </a:rPr>
              <a:t>Palliative</a:t>
            </a:r>
            <a:r>
              <a:rPr lang="es-MX" sz="2800" b="1" dirty="0" smtClean="0">
                <a:solidFill>
                  <a:srgbClr val="FFC000"/>
                </a:solidFill>
                <a:latin typeface="Batang" panose="02030600000101010101" pitchFamily="18" charset="-127"/>
                <a:ea typeface="Batang" panose="02030600000101010101" pitchFamily="18" charset="-127"/>
              </a:rPr>
              <a:t> </a:t>
            </a:r>
            <a:r>
              <a:rPr lang="es-MX" sz="2800" b="1" dirty="0" err="1" smtClean="0">
                <a:solidFill>
                  <a:srgbClr val="FFC000"/>
                </a:solidFill>
                <a:latin typeface="Batang" panose="02030600000101010101" pitchFamily="18" charset="-127"/>
                <a:ea typeface="Batang" panose="02030600000101010101" pitchFamily="18" charset="-127"/>
              </a:rPr>
              <a:t>Care</a:t>
            </a:r>
            <a:r>
              <a:rPr lang="es-MX" sz="2800" b="1" dirty="0" smtClean="0">
                <a:solidFill>
                  <a:srgbClr val="FFC000"/>
                </a:solidFill>
                <a:latin typeface="Batang" panose="02030600000101010101" pitchFamily="18" charset="-127"/>
                <a:ea typeface="Batang" panose="02030600000101010101" pitchFamily="18" charset="-127"/>
              </a:rPr>
              <a:t> – A Human </a:t>
            </a:r>
            <a:r>
              <a:rPr lang="es-MX" sz="2800" b="1" dirty="0" err="1" smtClean="0">
                <a:solidFill>
                  <a:srgbClr val="FFC000"/>
                </a:solidFill>
                <a:latin typeface="Batang" panose="02030600000101010101" pitchFamily="18" charset="-127"/>
                <a:ea typeface="Batang" panose="02030600000101010101" pitchFamily="18" charset="-127"/>
              </a:rPr>
              <a:t>Right</a:t>
            </a:r>
            <a:endParaRPr lang="es-MX" sz="2800" b="1" dirty="0">
              <a:solidFill>
                <a:srgbClr val="FFC000"/>
              </a:solidFill>
              <a:latin typeface="Batang" panose="02030600000101010101" pitchFamily="18" charset="-127"/>
              <a:ea typeface="Batang" panose="02030600000101010101" pitchFamily="18" charset="-127"/>
            </a:endParaRPr>
          </a:p>
        </p:txBody>
      </p:sp>
      <p:graphicFrame>
        <p:nvGraphicFramePr>
          <p:cNvPr id="9" name="Diagrama 8"/>
          <p:cNvGraphicFramePr/>
          <p:nvPr>
            <p:extLst>
              <p:ext uri="{D42A27DB-BD31-4B8C-83A1-F6EECF244321}">
                <p14:modId xmlns:p14="http://schemas.microsoft.com/office/powerpoint/2010/main" val="2454280908"/>
              </p:ext>
            </p:extLst>
          </p:nvPr>
        </p:nvGraphicFramePr>
        <p:xfrm>
          <a:off x="0" y="2878700"/>
          <a:ext cx="3930740" cy="2994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5" name="Rectángulo 94"/>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3920528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95"/>
          <p:cNvGrpSpPr>
            <a:grpSpLocks/>
          </p:cNvGrpSpPr>
          <p:nvPr/>
        </p:nvGrpSpPr>
        <p:grpSpPr bwMode="auto">
          <a:xfrm>
            <a:off x="144936" y="1432857"/>
            <a:ext cx="8799162" cy="5131152"/>
            <a:chOff x="-1" y="1283855"/>
            <a:chExt cx="9144001" cy="5579246"/>
          </a:xfrm>
        </p:grpSpPr>
        <p:cxnSp>
          <p:nvCxnSpPr>
            <p:cNvPr id="12" name="Conector recto 11"/>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p:cNvCxnSpPr/>
            <p:nvPr/>
          </p:nvCxnSpPr>
          <p:spPr>
            <a:xfrm>
              <a:off x="-1"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48"/>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0"/>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1"/>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53"/>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55"/>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56"/>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57"/>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59"/>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0"/>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1"/>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67"/>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70"/>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72"/>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73"/>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74"/>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75"/>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76"/>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77"/>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78"/>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Conector recto 79"/>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1" name="Conector recto 80"/>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2" name="Conector recto 81"/>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3" name="Conector recto 82"/>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4" name="Conector recto 83"/>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5" name="Conector recto 84"/>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6" name="Conector recto 85"/>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7" name="Conector recto 86"/>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4" descr="http://www.noticiassin.com/wp-content/uploads/2013/07/Cancer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058" y="2940673"/>
            <a:ext cx="3956711" cy="235972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4"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1 Imagen" descr="LOGO CSG 2013.JPG"/>
          <p:cNvPicPr>
            <a:picLocks noChangeAspect="1"/>
          </p:cNvPicPr>
          <p:nvPr/>
        </p:nvPicPr>
        <p:blipFill>
          <a:blip r:embed="rId5"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sp>
        <p:nvSpPr>
          <p:cNvPr id="6" name="Rectángulo 5"/>
          <p:cNvSpPr/>
          <p:nvPr/>
        </p:nvSpPr>
        <p:spPr>
          <a:xfrm>
            <a:off x="4854820" y="2622738"/>
            <a:ext cx="3215741" cy="2677656"/>
          </a:xfrm>
          <a:prstGeom prst="rect">
            <a:avLst/>
          </a:prstGeom>
        </p:spPr>
        <p:txBody>
          <a:bodyPr wrap="square">
            <a:spAutoFit/>
          </a:bodyPr>
          <a:lstStyle/>
          <a:p>
            <a:r>
              <a:rPr lang="es-MX" sz="2800" dirty="0"/>
              <a:t>Ley General de Salud un título octavo bis titulado </a:t>
            </a:r>
            <a:r>
              <a:rPr lang="es-MX" sz="2800" b="1" dirty="0">
                <a:effectLst>
                  <a:outerShdw blurRad="38100" dist="38100" dir="2700000" algn="tl">
                    <a:srgbClr val="000000">
                      <a:alpha val="43137"/>
                    </a:srgbClr>
                  </a:outerShdw>
                </a:effectLst>
              </a:rPr>
              <a:t>“De los cuidados paliativos a los enfermos en Situación Terminal</a:t>
            </a:r>
            <a:r>
              <a:rPr lang="es-MX" sz="2800" dirty="0"/>
              <a:t>”, </a:t>
            </a:r>
          </a:p>
        </p:txBody>
      </p:sp>
      <p:sp>
        <p:nvSpPr>
          <p:cNvPr id="8" name="Rectángulo 7"/>
          <p:cNvSpPr/>
          <p:nvPr/>
        </p:nvSpPr>
        <p:spPr>
          <a:xfrm>
            <a:off x="3048001" y="124580"/>
            <a:ext cx="5952564" cy="830997"/>
          </a:xfrm>
          <a:prstGeom prst="rect">
            <a:avLst/>
          </a:prstGeom>
        </p:spPr>
        <p:txBody>
          <a:bodyPr wrap="square">
            <a:spAutoFit/>
          </a:bodyPr>
          <a:lstStyle/>
          <a:p>
            <a:pPr algn="ctr"/>
            <a:r>
              <a:rPr lang="es-MX" sz="2400" b="1" dirty="0" smtClean="0">
                <a:solidFill>
                  <a:srgbClr val="C00000"/>
                </a:solidFill>
                <a:effectLst>
                  <a:outerShdw blurRad="38100" dist="38100" dir="2700000" algn="tl">
                    <a:srgbClr val="000000">
                      <a:alpha val="43137"/>
                    </a:srgbClr>
                  </a:outerShdw>
                </a:effectLst>
              </a:rPr>
              <a:t>LEY GENERAL DE SALUD. </a:t>
            </a:r>
          </a:p>
          <a:p>
            <a:pPr algn="ctr"/>
            <a:r>
              <a:rPr lang="es-MX" sz="2400" b="1" dirty="0" smtClean="0">
                <a:solidFill>
                  <a:srgbClr val="C00000"/>
                </a:solidFill>
                <a:effectLst>
                  <a:outerShdw blurRad="38100" dist="38100" dir="2700000" algn="tl">
                    <a:srgbClr val="000000">
                      <a:alpha val="43137"/>
                    </a:srgbClr>
                  </a:outerShdw>
                </a:effectLst>
              </a:rPr>
              <a:t>ACTUALIZACIÓN 1° DE NOVIEMBRE DE 2013</a:t>
            </a:r>
            <a:endParaRPr lang="es-MX" sz="2400" b="1" dirty="0">
              <a:solidFill>
                <a:srgbClr val="C00000"/>
              </a:solidFill>
              <a:effectLst>
                <a:outerShdw blurRad="38100" dist="38100" dir="2700000" algn="tl">
                  <a:srgbClr val="000000">
                    <a:alpha val="43137"/>
                  </a:srgbClr>
                </a:outerShdw>
              </a:effectLst>
            </a:endParaRPr>
          </a:p>
        </p:txBody>
      </p:sp>
      <p:sp>
        <p:nvSpPr>
          <p:cNvPr id="9" name="CuadroTexto 8"/>
          <p:cNvSpPr txBox="1"/>
          <p:nvPr/>
        </p:nvSpPr>
        <p:spPr>
          <a:xfrm>
            <a:off x="240151" y="1242648"/>
            <a:ext cx="8760414" cy="1077218"/>
          </a:xfrm>
          <a:prstGeom prst="rect">
            <a:avLst/>
          </a:prstGeom>
          <a:noFill/>
        </p:spPr>
        <p:txBody>
          <a:bodyPr wrap="square" rtlCol="0">
            <a:spAutoFit/>
          </a:bodyPr>
          <a:lstStyle/>
          <a:p>
            <a:pPr algn="ctr"/>
            <a:r>
              <a:rPr lang="es-MX" sz="3200" b="1" dirty="0" smtClean="0">
                <a:effectLst>
                  <a:outerShdw blurRad="38100" dist="38100" dir="2700000" algn="tl">
                    <a:srgbClr val="000000">
                      <a:alpha val="43137"/>
                    </a:srgbClr>
                  </a:outerShdw>
                </a:effectLst>
              </a:rPr>
              <a:t>Decreto que la reforma en materia de prestación de servicios de atención médica</a:t>
            </a:r>
            <a:endParaRPr lang="es-MX" sz="3200" b="1" dirty="0">
              <a:effectLst>
                <a:outerShdw blurRad="38100" dist="38100" dir="2700000" algn="tl">
                  <a:srgbClr val="000000">
                    <a:alpha val="43137"/>
                  </a:srgbClr>
                </a:outerShdw>
              </a:effectLst>
            </a:endParaRPr>
          </a:p>
        </p:txBody>
      </p:sp>
      <p:sp>
        <p:nvSpPr>
          <p:cNvPr id="10" name="Rectángulo 9"/>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2741620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95"/>
          <p:cNvGrpSpPr>
            <a:grpSpLocks/>
          </p:cNvGrpSpPr>
          <p:nvPr/>
        </p:nvGrpSpPr>
        <p:grpSpPr bwMode="auto">
          <a:xfrm>
            <a:off x="189492" y="1061915"/>
            <a:ext cx="8836735" cy="5236245"/>
            <a:chOff x="-1" y="1283855"/>
            <a:chExt cx="9197875" cy="5579246"/>
          </a:xfrm>
        </p:grpSpPr>
        <p:cxnSp>
          <p:nvCxnSpPr>
            <p:cNvPr id="4" name="Conector recto 5"/>
            <p:cNvCxnSpPr/>
            <p:nvPr/>
          </p:nvCxnSpPr>
          <p:spPr>
            <a:xfrm>
              <a:off x="-1" y="128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9"/>
            <p:cNvCxnSpPr/>
            <p:nvPr/>
          </p:nvCxnSpPr>
          <p:spPr>
            <a:xfrm>
              <a:off x="-1" y="135847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10"/>
            <p:cNvCxnSpPr/>
            <p:nvPr/>
          </p:nvCxnSpPr>
          <p:spPr>
            <a:xfrm>
              <a:off x="-1" y="143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Conector recto 11"/>
            <p:cNvCxnSpPr/>
            <p:nvPr/>
          </p:nvCxnSpPr>
          <p:spPr>
            <a:xfrm>
              <a:off x="-1" y="150772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Conector recto 12"/>
            <p:cNvCxnSpPr/>
            <p:nvPr/>
          </p:nvCxnSpPr>
          <p:spPr>
            <a:xfrm>
              <a:off x="53873" y="158075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13"/>
            <p:cNvCxnSpPr/>
            <p:nvPr/>
          </p:nvCxnSpPr>
          <p:spPr>
            <a:xfrm>
              <a:off x="-1" y="16553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Conector recto 14"/>
            <p:cNvCxnSpPr/>
            <p:nvPr/>
          </p:nvCxnSpPr>
          <p:spPr>
            <a:xfrm>
              <a:off x="-1" y="17300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Conector recto 15"/>
            <p:cNvCxnSpPr/>
            <p:nvPr/>
          </p:nvCxnSpPr>
          <p:spPr>
            <a:xfrm>
              <a:off x="-1" y="180462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7"/>
            <p:cNvCxnSpPr/>
            <p:nvPr/>
          </p:nvCxnSpPr>
          <p:spPr>
            <a:xfrm>
              <a:off x="-1" y="187924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8"/>
            <p:cNvCxnSpPr/>
            <p:nvPr/>
          </p:nvCxnSpPr>
          <p:spPr>
            <a:xfrm>
              <a:off x="-1" y="195387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9"/>
            <p:cNvCxnSpPr/>
            <p:nvPr/>
          </p:nvCxnSpPr>
          <p:spPr>
            <a:xfrm>
              <a:off x="-1" y="202849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20"/>
            <p:cNvCxnSpPr/>
            <p:nvPr/>
          </p:nvCxnSpPr>
          <p:spPr>
            <a:xfrm>
              <a:off x="-1" y="210153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21"/>
            <p:cNvCxnSpPr/>
            <p:nvPr/>
          </p:nvCxnSpPr>
          <p:spPr>
            <a:xfrm>
              <a:off x="-1" y="21761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22"/>
            <p:cNvCxnSpPr/>
            <p:nvPr/>
          </p:nvCxnSpPr>
          <p:spPr>
            <a:xfrm>
              <a:off x="-1" y="225077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23"/>
            <p:cNvCxnSpPr/>
            <p:nvPr/>
          </p:nvCxnSpPr>
          <p:spPr>
            <a:xfrm>
              <a:off x="-1" y="232539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24"/>
            <p:cNvCxnSpPr/>
            <p:nvPr/>
          </p:nvCxnSpPr>
          <p:spPr>
            <a:xfrm>
              <a:off x="-1" y="240002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26"/>
            <p:cNvCxnSpPr/>
            <p:nvPr/>
          </p:nvCxnSpPr>
          <p:spPr>
            <a:xfrm>
              <a:off x="-1" y="247464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7"/>
            <p:cNvCxnSpPr/>
            <p:nvPr/>
          </p:nvCxnSpPr>
          <p:spPr>
            <a:xfrm>
              <a:off x="-1" y="254926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8"/>
            <p:cNvCxnSpPr/>
            <p:nvPr/>
          </p:nvCxnSpPr>
          <p:spPr>
            <a:xfrm>
              <a:off x="-1" y="262230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9"/>
            <p:cNvCxnSpPr/>
            <p:nvPr/>
          </p:nvCxnSpPr>
          <p:spPr>
            <a:xfrm>
              <a:off x="-1" y="26969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30"/>
            <p:cNvCxnSpPr/>
            <p:nvPr/>
          </p:nvCxnSpPr>
          <p:spPr>
            <a:xfrm>
              <a:off x="-1" y="277154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31"/>
            <p:cNvCxnSpPr/>
            <p:nvPr/>
          </p:nvCxnSpPr>
          <p:spPr>
            <a:xfrm>
              <a:off x="-1" y="284617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32"/>
            <p:cNvCxnSpPr/>
            <p:nvPr/>
          </p:nvCxnSpPr>
          <p:spPr>
            <a:xfrm>
              <a:off x="-1" y="292079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33"/>
            <p:cNvCxnSpPr/>
            <p:nvPr/>
          </p:nvCxnSpPr>
          <p:spPr>
            <a:xfrm>
              <a:off x="-1" y="299541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34"/>
            <p:cNvCxnSpPr/>
            <p:nvPr/>
          </p:nvCxnSpPr>
          <p:spPr>
            <a:xfrm>
              <a:off x="-1" y="306845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35"/>
            <p:cNvCxnSpPr/>
            <p:nvPr/>
          </p:nvCxnSpPr>
          <p:spPr>
            <a:xfrm>
              <a:off x="-1" y="314307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36"/>
            <p:cNvCxnSpPr/>
            <p:nvPr/>
          </p:nvCxnSpPr>
          <p:spPr>
            <a:xfrm>
              <a:off x="-1" y="32176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7"/>
            <p:cNvCxnSpPr/>
            <p:nvPr/>
          </p:nvCxnSpPr>
          <p:spPr>
            <a:xfrm>
              <a:off x="-1" y="329232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8"/>
            <p:cNvCxnSpPr/>
            <p:nvPr/>
          </p:nvCxnSpPr>
          <p:spPr>
            <a:xfrm>
              <a:off x="-1" y="336694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9"/>
            <p:cNvCxnSpPr/>
            <p:nvPr/>
          </p:nvCxnSpPr>
          <p:spPr>
            <a:xfrm>
              <a:off x="-1" y="344156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40"/>
            <p:cNvCxnSpPr/>
            <p:nvPr/>
          </p:nvCxnSpPr>
          <p:spPr>
            <a:xfrm>
              <a:off x="-1" y="35161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41"/>
            <p:cNvCxnSpPr/>
            <p:nvPr/>
          </p:nvCxnSpPr>
          <p:spPr>
            <a:xfrm>
              <a:off x="-1" y="358922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42"/>
            <p:cNvCxnSpPr/>
            <p:nvPr/>
          </p:nvCxnSpPr>
          <p:spPr>
            <a:xfrm>
              <a:off x="-1" y="366384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43"/>
            <p:cNvCxnSpPr/>
            <p:nvPr/>
          </p:nvCxnSpPr>
          <p:spPr>
            <a:xfrm>
              <a:off x="-1" y="373846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44"/>
            <p:cNvCxnSpPr/>
            <p:nvPr/>
          </p:nvCxnSpPr>
          <p:spPr>
            <a:xfrm>
              <a:off x="-1" y="381309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45"/>
            <p:cNvCxnSpPr/>
            <p:nvPr/>
          </p:nvCxnSpPr>
          <p:spPr>
            <a:xfrm>
              <a:off x="-1" y="388771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46"/>
            <p:cNvCxnSpPr/>
            <p:nvPr/>
          </p:nvCxnSpPr>
          <p:spPr>
            <a:xfrm>
              <a:off x="-1" y="396233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7"/>
            <p:cNvCxnSpPr/>
            <p:nvPr/>
          </p:nvCxnSpPr>
          <p:spPr>
            <a:xfrm>
              <a:off x="-1" y="40369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8"/>
            <p:cNvCxnSpPr/>
            <p:nvPr/>
          </p:nvCxnSpPr>
          <p:spPr>
            <a:xfrm>
              <a:off x="-1" y="410999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9"/>
            <p:cNvCxnSpPr/>
            <p:nvPr/>
          </p:nvCxnSpPr>
          <p:spPr>
            <a:xfrm>
              <a:off x="-1" y="418461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50"/>
            <p:cNvCxnSpPr/>
            <p:nvPr/>
          </p:nvCxnSpPr>
          <p:spPr>
            <a:xfrm>
              <a:off x="-1" y="425924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51"/>
            <p:cNvCxnSpPr/>
            <p:nvPr/>
          </p:nvCxnSpPr>
          <p:spPr>
            <a:xfrm>
              <a:off x="-1" y="433386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52"/>
            <p:cNvCxnSpPr/>
            <p:nvPr/>
          </p:nvCxnSpPr>
          <p:spPr>
            <a:xfrm>
              <a:off x="-1" y="440848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53"/>
            <p:cNvCxnSpPr/>
            <p:nvPr/>
          </p:nvCxnSpPr>
          <p:spPr>
            <a:xfrm>
              <a:off x="-1" y="448310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54"/>
            <p:cNvCxnSpPr/>
            <p:nvPr/>
          </p:nvCxnSpPr>
          <p:spPr>
            <a:xfrm>
              <a:off x="-1" y="45577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Conector recto 55"/>
            <p:cNvCxnSpPr/>
            <p:nvPr/>
          </p:nvCxnSpPr>
          <p:spPr>
            <a:xfrm>
              <a:off x="-1" y="463076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56"/>
            <p:cNvCxnSpPr/>
            <p:nvPr/>
          </p:nvCxnSpPr>
          <p:spPr>
            <a:xfrm>
              <a:off x="-1" y="470539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Conector recto 57"/>
            <p:cNvCxnSpPr/>
            <p:nvPr/>
          </p:nvCxnSpPr>
          <p:spPr>
            <a:xfrm>
              <a:off x="-1" y="478001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Conector recto 58"/>
            <p:cNvCxnSpPr/>
            <p:nvPr/>
          </p:nvCxnSpPr>
          <p:spPr>
            <a:xfrm>
              <a:off x="-1" y="485463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9"/>
            <p:cNvCxnSpPr/>
            <p:nvPr/>
          </p:nvCxnSpPr>
          <p:spPr>
            <a:xfrm>
              <a:off x="-1" y="492925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Conector recto 60"/>
            <p:cNvCxnSpPr/>
            <p:nvPr/>
          </p:nvCxnSpPr>
          <p:spPr>
            <a:xfrm>
              <a:off x="-1" y="500388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61"/>
            <p:cNvCxnSpPr/>
            <p:nvPr/>
          </p:nvCxnSpPr>
          <p:spPr>
            <a:xfrm>
              <a:off x="-1" y="507850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Conector recto 62"/>
            <p:cNvCxnSpPr/>
            <p:nvPr/>
          </p:nvCxnSpPr>
          <p:spPr>
            <a:xfrm>
              <a:off x="-1" y="515153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Conector recto 63"/>
            <p:cNvCxnSpPr/>
            <p:nvPr/>
          </p:nvCxnSpPr>
          <p:spPr>
            <a:xfrm>
              <a:off x="-1" y="522616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Conector recto 64"/>
            <p:cNvCxnSpPr/>
            <p:nvPr/>
          </p:nvCxnSpPr>
          <p:spPr>
            <a:xfrm>
              <a:off x="-1" y="530078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65"/>
            <p:cNvCxnSpPr/>
            <p:nvPr/>
          </p:nvCxnSpPr>
          <p:spPr>
            <a:xfrm>
              <a:off x="-1" y="537540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cto 66"/>
            <p:cNvCxnSpPr/>
            <p:nvPr/>
          </p:nvCxnSpPr>
          <p:spPr>
            <a:xfrm>
              <a:off x="-1" y="545003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Conector recto 67"/>
            <p:cNvCxnSpPr/>
            <p:nvPr/>
          </p:nvCxnSpPr>
          <p:spPr>
            <a:xfrm>
              <a:off x="-1" y="552465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Conector recto 68"/>
            <p:cNvCxnSpPr/>
            <p:nvPr/>
          </p:nvCxnSpPr>
          <p:spPr>
            <a:xfrm>
              <a:off x="-1" y="559768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Conector recto 69"/>
            <p:cNvCxnSpPr/>
            <p:nvPr/>
          </p:nvCxnSpPr>
          <p:spPr>
            <a:xfrm>
              <a:off x="-1" y="567231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70"/>
            <p:cNvCxnSpPr/>
            <p:nvPr/>
          </p:nvCxnSpPr>
          <p:spPr>
            <a:xfrm>
              <a:off x="-1" y="5746934"/>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Conector recto 71"/>
            <p:cNvCxnSpPr/>
            <p:nvPr/>
          </p:nvCxnSpPr>
          <p:spPr>
            <a:xfrm>
              <a:off x="-1" y="582155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Conector recto 72"/>
            <p:cNvCxnSpPr/>
            <p:nvPr/>
          </p:nvCxnSpPr>
          <p:spPr>
            <a:xfrm>
              <a:off x="-1" y="589617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Conector recto 73"/>
            <p:cNvCxnSpPr/>
            <p:nvPr/>
          </p:nvCxnSpPr>
          <p:spPr>
            <a:xfrm>
              <a:off x="-1" y="597080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Conector recto 74"/>
            <p:cNvCxnSpPr/>
            <p:nvPr/>
          </p:nvCxnSpPr>
          <p:spPr>
            <a:xfrm>
              <a:off x="-1" y="604542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75"/>
            <p:cNvCxnSpPr/>
            <p:nvPr/>
          </p:nvCxnSpPr>
          <p:spPr>
            <a:xfrm>
              <a:off x="-1" y="6118460"/>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Conector recto 76"/>
            <p:cNvCxnSpPr/>
            <p:nvPr/>
          </p:nvCxnSpPr>
          <p:spPr>
            <a:xfrm>
              <a:off x="-1" y="6193083"/>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Conector recto 82"/>
            <p:cNvCxnSpPr/>
            <p:nvPr/>
          </p:nvCxnSpPr>
          <p:spPr>
            <a:xfrm>
              <a:off x="-1" y="6267706"/>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83"/>
            <p:cNvCxnSpPr/>
            <p:nvPr/>
          </p:nvCxnSpPr>
          <p:spPr>
            <a:xfrm>
              <a:off x="-1" y="6342329"/>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Conector recto 84"/>
            <p:cNvCxnSpPr/>
            <p:nvPr/>
          </p:nvCxnSpPr>
          <p:spPr>
            <a:xfrm>
              <a:off x="-1" y="641695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Conector recto 85"/>
            <p:cNvCxnSpPr/>
            <p:nvPr/>
          </p:nvCxnSpPr>
          <p:spPr>
            <a:xfrm>
              <a:off x="-1" y="649157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Conector recto 86"/>
            <p:cNvCxnSpPr/>
            <p:nvPr/>
          </p:nvCxnSpPr>
          <p:spPr>
            <a:xfrm>
              <a:off x="-1" y="6566197"/>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Conector recto 87"/>
            <p:cNvCxnSpPr/>
            <p:nvPr/>
          </p:nvCxnSpPr>
          <p:spPr>
            <a:xfrm>
              <a:off x="-1" y="6639232"/>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Conector recto 88"/>
            <p:cNvCxnSpPr/>
            <p:nvPr/>
          </p:nvCxnSpPr>
          <p:spPr>
            <a:xfrm>
              <a:off x="-1" y="6713855"/>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Conector recto 89"/>
            <p:cNvCxnSpPr/>
            <p:nvPr/>
          </p:nvCxnSpPr>
          <p:spPr>
            <a:xfrm>
              <a:off x="-1" y="6788478"/>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Conector recto 90"/>
            <p:cNvCxnSpPr/>
            <p:nvPr/>
          </p:nvCxnSpPr>
          <p:spPr>
            <a:xfrm>
              <a:off x="-1" y="6863101"/>
              <a:ext cx="9144001"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80" name="1 Imagen" descr="LOGO CSG 2013.JPG"/>
          <p:cNvPicPr>
            <a:picLocks noChangeAspect="1"/>
          </p:cNvPicPr>
          <p:nvPr/>
        </p:nvPicPr>
        <p:blipFill>
          <a:blip r:embed="rId3" cstate="print">
            <a:clrChange>
              <a:clrFrom>
                <a:srgbClr val="FFFFFF"/>
              </a:clrFrom>
              <a:clrTo>
                <a:srgbClr val="FFFFFF">
                  <a:alpha val="0"/>
                </a:srgbClr>
              </a:clrTo>
            </a:clrChange>
            <a:lum contrast="-10000"/>
          </a:blip>
          <a:stretch>
            <a:fillRect/>
          </a:stretch>
        </p:blipFill>
        <p:spPr>
          <a:xfrm>
            <a:off x="111402" y="116632"/>
            <a:ext cx="2732409" cy="864096"/>
          </a:xfrm>
          <a:prstGeom prst="rect">
            <a:avLst/>
          </a:prstGeom>
        </p:spPr>
      </p:pic>
      <p:cxnSp>
        <p:nvCxnSpPr>
          <p:cNvPr id="81"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82"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85" name="Rectángulo 84"/>
          <p:cNvSpPr/>
          <p:nvPr/>
        </p:nvSpPr>
        <p:spPr bwMode="auto">
          <a:xfrm>
            <a:off x="477664" y="3196994"/>
            <a:ext cx="8312150" cy="2945276"/>
          </a:xfrm>
          <a:prstGeom prst="rect">
            <a:avLst/>
          </a:prstGeom>
          <a:noFill/>
        </p:spPr>
        <p:style>
          <a:lnRef idx="0">
            <a:scrgbClr r="0" g="0" b="0"/>
          </a:lnRef>
          <a:fillRef idx="0">
            <a:scrgbClr r="0" g="0" b="0"/>
          </a:fillRef>
          <a:effectRef idx="0">
            <a:scrgbClr r="0" g="0" b="0"/>
          </a:effectRef>
          <a:fontRef idx="minor">
            <a:schemeClr val="lt1"/>
          </a:fontRef>
        </p:style>
        <p:txBody>
          <a:bodyPr lIns="87631" tIns="87631" rIns="87631" bIns="87631" spcCol="1270" anchor="ctr"/>
          <a:lstStyle/>
          <a:p>
            <a:pPr algn="just" defTabSz="1022325" eaLnBrk="0" fontAlgn="base" hangingPunct="0">
              <a:lnSpc>
                <a:spcPct val="90000"/>
              </a:lnSpc>
              <a:spcBef>
                <a:spcPct val="0"/>
              </a:spcBef>
              <a:spcAft>
                <a:spcPct val="35000"/>
              </a:spcAft>
              <a:defRPr/>
            </a:pPr>
            <a:r>
              <a:rPr lang="es-MX" sz="2000" b="1" dirty="0">
                <a:solidFill>
                  <a:schemeClr val="tx1"/>
                </a:solidFill>
                <a:latin typeface="Soberana Sans" panose="02000000000000000000" pitchFamily="50" charset="0"/>
              </a:rPr>
              <a:t>Artículo 138 Bis 2</a:t>
            </a:r>
            <a:r>
              <a:rPr lang="es-MX" sz="2000" dirty="0">
                <a:solidFill>
                  <a:schemeClr val="tx1"/>
                </a:solidFill>
                <a:latin typeface="Soberana Sans" panose="02000000000000000000" pitchFamily="50" charset="0"/>
              </a:rPr>
              <a:t>, define como </a:t>
            </a:r>
            <a:r>
              <a:rPr lang="es-MX" sz="2000" b="1" dirty="0">
                <a:solidFill>
                  <a:schemeClr val="tx1"/>
                </a:solidFill>
                <a:latin typeface="Soberana Sans" panose="02000000000000000000" pitchFamily="50" charset="0"/>
              </a:rPr>
              <a:t>PLAN DE CUIDADOS </a:t>
            </a:r>
            <a:r>
              <a:rPr lang="es-MX" sz="2000" b="1" dirty="0" smtClean="0">
                <a:solidFill>
                  <a:schemeClr val="tx1"/>
                </a:solidFill>
                <a:latin typeface="Soberana Sans" panose="02000000000000000000" pitchFamily="50" charset="0"/>
              </a:rPr>
              <a:t>PALIATIVOS</a:t>
            </a:r>
            <a:r>
              <a:rPr lang="es-MX" sz="2000" dirty="0" smtClean="0">
                <a:solidFill>
                  <a:schemeClr val="tx1"/>
                </a:solidFill>
                <a:latin typeface="Soberana Sans" panose="02000000000000000000" pitchFamily="50" charset="0"/>
              </a:rPr>
              <a:t>:</a:t>
            </a:r>
            <a:endParaRPr lang="es-MX" sz="2000" dirty="0">
              <a:solidFill>
                <a:schemeClr val="tx1"/>
              </a:solidFill>
              <a:latin typeface="Soberana Sans" panose="02000000000000000000" pitchFamily="50" charset="0"/>
            </a:endParaRPr>
          </a:p>
          <a:p>
            <a:pPr algn="just" defTabSz="1022325" eaLnBrk="0" fontAlgn="base" hangingPunct="0">
              <a:lnSpc>
                <a:spcPct val="90000"/>
              </a:lnSpc>
              <a:spcBef>
                <a:spcPct val="0"/>
              </a:spcBef>
              <a:spcAft>
                <a:spcPct val="35000"/>
              </a:spcAft>
              <a:defRPr/>
            </a:pPr>
            <a:r>
              <a:rPr lang="es-MX" sz="2000" dirty="0" smtClean="0">
                <a:solidFill>
                  <a:schemeClr val="tx1"/>
                </a:solidFill>
                <a:latin typeface="Soberana Sans" panose="02000000000000000000" pitchFamily="50" charset="0"/>
              </a:rPr>
              <a:t>El </a:t>
            </a:r>
            <a:r>
              <a:rPr lang="es-MX" sz="2000" dirty="0">
                <a:solidFill>
                  <a:schemeClr val="tx1"/>
                </a:solidFill>
                <a:latin typeface="Soberana Sans" panose="02000000000000000000" pitchFamily="50" charset="0"/>
              </a:rPr>
              <a:t>conjunto de acciones indicadas, programadas y organizadas por el </a:t>
            </a:r>
            <a:r>
              <a:rPr lang="es-MX" sz="2000" b="1" dirty="0" smtClean="0">
                <a:solidFill>
                  <a:schemeClr val="tx1"/>
                </a:solidFill>
                <a:latin typeface="Soberana Sans" panose="02000000000000000000" pitchFamily="50" charset="0"/>
              </a:rPr>
              <a:t>médico tratante</a:t>
            </a:r>
            <a:r>
              <a:rPr lang="es-MX" sz="2000" dirty="0" smtClean="0">
                <a:solidFill>
                  <a:schemeClr val="tx1"/>
                </a:solidFill>
                <a:latin typeface="Soberana Sans" panose="02000000000000000000" pitchFamily="50" charset="0"/>
              </a:rPr>
              <a:t>, </a:t>
            </a:r>
            <a:r>
              <a:rPr lang="es-MX" sz="2000" dirty="0">
                <a:solidFill>
                  <a:schemeClr val="tx1"/>
                </a:solidFill>
                <a:latin typeface="Soberana Sans" panose="02000000000000000000" pitchFamily="50" charset="0"/>
              </a:rPr>
              <a:t>complementadas y supervisadas por el equipo multidisciplinario, las cuales deben proporcionarse en función del padecimiento específico del enfermo, otorgando de manera completa y permanente la posibilidad del control de los síntomas asociados a su padecimiento. Puede incluir la participación de familiares y personal voluntario. </a:t>
            </a:r>
          </a:p>
        </p:txBody>
      </p:sp>
      <p:sp>
        <p:nvSpPr>
          <p:cNvPr id="86" name="Rectángulo 85"/>
          <p:cNvSpPr/>
          <p:nvPr/>
        </p:nvSpPr>
        <p:spPr>
          <a:xfrm>
            <a:off x="3048001" y="124580"/>
            <a:ext cx="5952564" cy="830997"/>
          </a:xfrm>
          <a:prstGeom prst="rect">
            <a:avLst/>
          </a:prstGeom>
        </p:spPr>
        <p:txBody>
          <a:bodyPr wrap="square">
            <a:spAutoFit/>
          </a:bodyPr>
          <a:lstStyle/>
          <a:p>
            <a:pPr algn="ctr"/>
            <a:r>
              <a:rPr lang="es-MX" sz="2400" b="1" dirty="0" smtClean="0">
                <a:solidFill>
                  <a:srgbClr val="C00000"/>
                </a:solidFill>
                <a:effectLst>
                  <a:outerShdw blurRad="38100" dist="38100" dir="2700000" algn="tl">
                    <a:srgbClr val="000000">
                      <a:alpha val="43137"/>
                    </a:srgbClr>
                  </a:outerShdw>
                </a:effectLst>
              </a:rPr>
              <a:t>LEY GENERAL DE SALUD. </a:t>
            </a:r>
          </a:p>
          <a:p>
            <a:pPr algn="ctr"/>
            <a:r>
              <a:rPr lang="es-MX" sz="2400" b="1" dirty="0" smtClean="0">
                <a:solidFill>
                  <a:srgbClr val="C00000"/>
                </a:solidFill>
                <a:effectLst>
                  <a:outerShdw blurRad="38100" dist="38100" dir="2700000" algn="tl">
                    <a:srgbClr val="000000">
                      <a:alpha val="43137"/>
                    </a:srgbClr>
                  </a:outerShdw>
                </a:effectLst>
              </a:rPr>
              <a:t>ACTUALIZACIÓN 1° DE NOVIEMBRE DE 2013</a:t>
            </a:r>
            <a:endParaRPr lang="es-MX" sz="2400" b="1" dirty="0">
              <a:solidFill>
                <a:srgbClr val="C00000"/>
              </a:solidFill>
              <a:effectLst>
                <a:outerShdw blurRad="38100" dist="38100" dir="2700000" algn="tl">
                  <a:srgbClr val="000000">
                    <a:alpha val="43137"/>
                  </a:srgbClr>
                </a:outerShdw>
              </a:effectLst>
            </a:endParaRPr>
          </a:p>
        </p:txBody>
      </p:sp>
      <p:pic>
        <p:nvPicPr>
          <p:cNvPr id="83" name="Imagen 82"/>
          <p:cNvPicPr>
            <a:picLocks noChangeAspect="1"/>
          </p:cNvPicPr>
          <p:nvPr/>
        </p:nvPicPr>
        <p:blipFill>
          <a:blip r:embed="rId4"/>
          <a:stretch>
            <a:fillRect/>
          </a:stretch>
        </p:blipFill>
        <p:spPr>
          <a:xfrm>
            <a:off x="1967327" y="1156920"/>
            <a:ext cx="4767485" cy="2030144"/>
          </a:xfrm>
          <a:prstGeom prst="rect">
            <a:avLst/>
          </a:prstGeom>
        </p:spPr>
      </p:pic>
      <p:sp>
        <p:nvSpPr>
          <p:cNvPr id="87" name="Rectángulo 86"/>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329113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o 95"/>
          <p:cNvGrpSpPr>
            <a:grpSpLocks/>
          </p:cNvGrpSpPr>
          <p:nvPr/>
        </p:nvGrpSpPr>
        <p:grpSpPr bwMode="auto">
          <a:xfrm>
            <a:off x="172310" y="1445863"/>
            <a:ext cx="8799162" cy="5131152"/>
            <a:chOff x="-1" y="1283855"/>
            <a:chExt cx="9144001" cy="5579246"/>
          </a:xfrm>
        </p:grpSpPr>
        <p:cxnSp>
          <p:nvCxnSpPr>
            <p:cNvPr id="17" name="Conector recto 16"/>
            <p:cNvCxnSpPr/>
            <p:nvPr/>
          </p:nvCxnSpPr>
          <p:spPr>
            <a:xfrm>
              <a:off x="-1" y="1283855"/>
              <a:ext cx="9144001" cy="0"/>
            </a:xfrm>
            <a:prstGeom prst="line">
              <a:avLst/>
            </a:prstGeom>
            <a:noFill/>
            <a:ln w="12700" cap="flat" cmpd="sng" algn="ctr">
              <a:solidFill>
                <a:sysClr val="window" lastClr="FFFFFF">
                  <a:lumMod val="85000"/>
                </a:sysClr>
              </a:solidFill>
              <a:prstDash val="solid"/>
              <a:miter lim="800000"/>
            </a:ln>
            <a:effectLst/>
          </p:spPr>
        </p:cxnSp>
        <p:cxnSp>
          <p:nvCxnSpPr>
            <p:cNvPr id="18" name="Conector recto 17"/>
            <p:cNvCxnSpPr/>
            <p:nvPr/>
          </p:nvCxnSpPr>
          <p:spPr>
            <a:xfrm>
              <a:off x="-1" y="1358477"/>
              <a:ext cx="9144001" cy="0"/>
            </a:xfrm>
            <a:prstGeom prst="line">
              <a:avLst/>
            </a:prstGeom>
            <a:noFill/>
            <a:ln w="12700" cap="flat" cmpd="sng" algn="ctr">
              <a:solidFill>
                <a:sysClr val="window" lastClr="FFFFFF">
                  <a:lumMod val="85000"/>
                </a:sysClr>
              </a:solidFill>
              <a:prstDash val="solid"/>
              <a:miter lim="800000"/>
            </a:ln>
            <a:effectLst/>
          </p:spPr>
        </p:cxnSp>
        <p:cxnSp>
          <p:nvCxnSpPr>
            <p:cNvPr id="19" name="Conector recto 18"/>
            <p:cNvCxnSpPr/>
            <p:nvPr/>
          </p:nvCxnSpPr>
          <p:spPr>
            <a:xfrm>
              <a:off x="-1" y="1433101"/>
              <a:ext cx="9144001" cy="0"/>
            </a:xfrm>
            <a:prstGeom prst="line">
              <a:avLst/>
            </a:prstGeom>
            <a:noFill/>
            <a:ln w="12700" cap="flat" cmpd="sng" algn="ctr">
              <a:solidFill>
                <a:sysClr val="window" lastClr="FFFFFF">
                  <a:lumMod val="85000"/>
                </a:sysClr>
              </a:solidFill>
              <a:prstDash val="solid"/>
              <a:miter lim="800000"/>
            </a:ln>
            <a:effectLst/>
          </p:spPr>
        </p:cxnSp>
        <p:cxnSp>
          <p:nvCxnSpPr>
            <p:cNvPr id="20" name="Conector recto 19"/>
            <p:cNvCxnSpPr/>
            <p:nvPr/>
          </p:nvCxnSpPr>
          <p:spPr>
            <a:xfrm>
              <a:off x="-1" y="1507723"/>
              <a:ext cx="9144001" cy="0"/>
            </a:xfrm>
            <a:prstGeom prst="line">
              <a:avLst/>
            </a:prstGeom>
            <a:noFill/>
            <a:ln w="12700" cap="flat" cmpd="sng" algn="ctr">
              <a:solidFill>
                <a:sysClr val="window" lastClr="FFFFFF">
                  <a:lumMod val="85000"/>
                </a:sysClr>
              </a:solidFill>
              <a:prstDash val="solid"/>
              <a:miter lim="800000"/>
            </a:ln>
            <a:effectLst/>
          </p:spPr>
        </p:cxnSp>
        <p:cxnSp>
          <p:nvCxnSpPr>
            <p:cNvPr id="21" name="Conector recto 20"/>
            <p:cNvCxnSpPr/>
            <p:nvPr/>
          </p:nvCxnSpPr>
          <p:spPr>
            <a:xfrm>
              <a:off x="-1" y="1580758"/>
              <a:ext cx="9144001" cy="0"/>
            </a:xfrm>
            <a:prstGeom prst="line">
              <a:avLst/>
            </a:prstGeom>
            <a:noFill/>
            <a:ln w="12700" cap="flat" cmpd="sng" algn="ctr">
              <a:solidFill>
                <a:sysClr val="window" lastClr="FFFFFF">
                  <a:lumMod val="85000"/>
                </a:sysClr>
              </a:solidFill>
              <a:prstDash val="solid"/>
              <a:miter lim="800000"/>
            </a:ln>
            <a:effectLst/>
          </p:spPr>
        </p:cxnSp>
        <p:cxnSp>
          <p:nvCxnSpPr>
            <p:cNvPr id="22" name="Conector recto 21"/>
            <p:cNvCxnSpPr/>
            <p:nvPr/>
          </p:nvCxnSpPr>
          <p:spPr>
            <a:xfrm>
              <a:off x="-1" y="1655381"/>
              <a:ext cx="9144001" cy="0"/>
            </a:xfrm>
            <a:prstGeom prst="line">
              <a:avLst/>
            </a:prstGeom>
            <a:noFill/>
            <a:ln w="12700" cap="flat" cmpd="sng" algn="ctr">
              <a:solidFill>
                <a:sysClr val="window" lastClr="FFFFFF">
                  <a:lumMod val="85000"/>
                </a:sysClr>
              </a:solidFill>
              <a:prstDash val="solid"/>
              <a:miter lim="800000"/>
            </a:ln>
            <a:effectLst/>
          </p:spPr>
        </p:cxnSp>
        <p:cxnSp>
          <p:nvCxnSpPr>
            <p:cNvPr id="23" name="Conector recto 22"/>
            <p:cNvCxnSpPr/>
            <p:nvPr/>
          </p:nvCxnSpPr>
          <p:spPr>
            <a:xfrm>
              <a:off x="-1" y="1730004"/>
              <a:ext cx="9144001" cy="0"/>
            </a:xfrm>
            <a:prstGeom prst="line">
              <a:avLst/>
            </a:prstGeom>
            <a:noFill/>
            <a:ln w="12700" cap="flat" cmpd="sng" algn="ctr">
              <a:solidFill>
                <a:sysClr val="window" lastClr="FFFFFF">
                  <a:lumMod val="85000"/>
                </a:sysClr>
              </a:solidFill>
              <a:prstDash val="solid"/>
              <a:miter lim="800000"/>
            </a:ln>
            <a:effectLst/>
          </p:spPr>
        </p:cxnSp>
        <p:cxnSp>
          <p:nvCxnSpPr>
            <p:cNvPr id="24" name="Conector recto 23"/>
            <p:cNvCxnSpPr/>
            <p:nvPr/>
          </p:nvCxnSpPr>
          <p:spPr>
            <a:xfrm>
              <a:off x="-1" y="1804627"/>
              <a:ext cx="9144001" cy="0"/>
            </a:xfrm>
            <a:prstGeom prst="line">
              <a:avLst/>
            </a:prstGeom>
            <a:noFill/>
            <a:ln w="12700" cap="flat" cmpd="sng" algn="ctr">
              <a:solidFill>
                <a:sysClr val="window" lastClr="FFFFFF">
                  <a:lumMod val="85000"/>
                </a:sysClr>
              </a:solidFill>
              <a:prstDash val="solid"/>
              <a:miter lim="800000"/>
            </a:ln>
            <a:effectLst/>
          </p:spPr>
        </p:cxnSp>
        <p:cxnSp>
          <p:nvCxnSpPr>
            <p:cNvPr id="25" name="Conector recto 24"/>
            <p:cNvCxnSpPr/>
            <p:nvPr/>
          </p:nvCxnSpPr>
          <p:spPr>
            <a:xfrm>
              <a:off x="-1" y="1879249"/>
              <a:ext cx="9144001" cy="0"/>
            </a:xfrm>
            <a:prstGeom prst="line">
              <a:avLst/>
            </a:prstGeom>
            <a:noFill/>
            <a:ln w="12700" cap="flat" cmpd="sng" algn="ctr">
              <a:solidFill>
                <a:sysClr val="window" lastClr="FFFFFF">
                  <a:lumMod val="85000"/>
                </a:sysClr>
              </a:solidFill>
              <a:prstDash val="solid"/>
              <a:miter lim="800000"/>
            </a:ln>
            <a:effectLst/>
          </p:spPr>
        </p:cxnSp>
        <p:cxnSp>
          <p:nvCxnSpPr>
            <p:cNvPr id="26" name="Conector recto 25"/>
            <p:cNvCxnSpPr/>
            <p:nvPr/>
          </p:nvCxnSpPr>
          <p:spPr>
            <a:xfrm>
              <a:off x="-1" y="1953873"/>
              <a:ext cx="9144001" cy="0"/>
            </a:xfrm>
            <a:prstGeom prst="line">
              <a:avLst/>
            </a:prstGeom>
            <a:noFill/>
            <a:ln w="12700" cap="flat" cmpd="sng" algn="ctr">
              <a:solidFill>
                <a:sysClr val="window" lastClr="FFFFFF">
                  <a:lumMod val="85000"/>
                </a:sysClr>
              </a:solidFill>
              <a:prstDash val="solid"/>
              <a:miter lim="800000"/>
            </a:ln>
            <a:effectLst/>
          </p:spPr>
        </p:cxnSp>
        <p:cxnSp>
          <p:nvCxnSpPr>
            <p:cNvPr id="27" name="Conector recto 26"/>
            <p:cNvCxnSpPr/>
            <p:nvPr/>
          </p:nvCxnSpPr>
          <p:spPr>
            <a:xfrm>
              <a:off x="-1" y="2028495"/>
              <a:ext cx="9144001" cy="0"/>
            </a:xfrm>
            <a:prstGeom prst="line">
              <a:avLst/>
            </a:prstGeom>
            <a:noFill/>
            <a:ln w="12700" cap="flat" cmpd="sng" algn="ctr">
              <a:solidFill>
                <a:sysClr val="window" lastClr="FFFFFF">
                  <a:lumMod val="85000"/>
                </a:sysClr>
              </a:solidFill>
              <a:prstDash val="solid"/>
              <a:miter lim="800000"/>
            </a:ln>
            <a:effectLst/>
          </p:spPr>
        </p:cxnSp>
        <p:cxnSp>
          <p:nvCxnSpPr>
            <p:cNvPr id="28" name="Conector recto 27"/>
            <p:cNvCxnSpPr/>
            <p:nvPr/>
          </p:nvCxnSpPr>
          <p:spPr>
            <a:xfrm>
              <a:off x="-1" y="2101530"/>
              <a:ext cx="9144001" cy="0"/>
            </a:xfrm>
            <a:prstGeom prst="line">
              <a:avLst/>
            </a:prstGeom>
            <a:noFill/>
            <a:ln w="12700" cap="flat" cmpd="sng" algn="ctr">
              <a:solidFill>
                <a:sysClr val="window" lastClr="FFFFFF">
                  <a:lumMod val="85000"/>
                </a:sysClr>
              </a:solidFill>
              <a:prstDash val="solid"/>
              <a:miter lim="800000"/>
            </a:ln>
            <a:effectLst/>
          </p:spPr>
        </p:cxnSp>
        <p:cxnSp>
          <p:nvCxnSpPr>
            <p:cNvPr id="29" name="Conector recto 28"/>
            <p:cNvCxnSpPr/>
            <p:nvPr/>
          </p:nvCxnSpPr>
          <p:spPr>
            <a:xfrm>
              <a:off x="-1" y="2176153"/>
              <a:ext cx="9144001" cy="0"/>
            </a:xfrm>
            <a:prstGeom prst="line">
              <a:avLst/>
            </a:prstGeom>
            <a:noFill/>
            <a:ln w="12700" cap="flat" cmpd="sng" algn="ctr">
              <a:solidFill>
                <a:sysClr val="window" lastClr="FFFFFF">
                  <a:lumMod val="85000"/>
                </a:sysClr>
              </a:solidFill>
              <a:prstDash val="solid"/>
              <a:miter lim="800000"/>
            </a:ln>
            <a:effectLst/>
          </p:spPr>
        </p:cxnSp>
        <p:cxnSp>
          <p:nvCxnSpPr>
            <p:cNvPr id="30" name="Conector recto 29"/>
            <p:cNvCxnSpPr/>
            <p:nvPr/>
          </p:nvCxnSpPr>
          <p:spPr>
            <a:xfrm>
              <a:off x="-1" y="2250776"/>
              <a:ext cx="9144001" cy="0"/>
            </a:xfrm>
            <a:prstGeom prst="line">
              <a:avLst/>
            </a:prstGeom>
            <a:noFill/>
            <a:ln w="12700" cap="flat" cmpd="sng" algn="ctr">
              <a:solidFill>
                <a:sysClr val="window" lastClr="FFFFFF">
                  <a:lumMod val="85000"/>
                </a:sysClr>
              </a:solidFill>
              <a:prstDash val="solid"/>
              <a:miter lim="800000"/>
            </a:ln>
            <a:effectLst/>
          </p:spPr>
        </p:cxnSp>
        <p:cxnSp>
          <p:nvCxnSpPr>
            <p:cNvPr id="31" name="Conector recto 30"/>
            <p:cNvCxnSpPr/>
            <p:nvPr/>
          </p:nvCxnSpPr>
          <p:spPr>
            <a:xfrm>
              <a:off x="-1" y="2325399"/>
              <a:ext cx="9144001" cy="0"/>
            </a:xfrm>
            <a:prstGeom prst="line">
              <a:avLst/>
            </a:prstGeom>
            <a:noFill/>
            <a:ln w="12700" cap="flat" cmpd="sng" algn="ctr">
              <a:solidFill>
                <a:sysClr val="window" lastClr="FFFFFF">
                  <a:lumMod val="85000"/>
                </a:sysClr>
              </a:solidFill>
              <a:prstDash val="solid"/>
              <a:miter lim="800000"/>
            </a:ln>
            <a:effectLst/>
          </p:spPr>
        </p:cxnSp>
        <p:cxnSp>
          <p:nvCxnSpPr>
            <p:cNvPr id="32" name="Conector recto 31"/>
            <p:cNvCxnSpPr/>
            <p:nvPr/>
          </p:nvCxnSpPr>
          <p:spPr>
            <a:xfrm>
              <a:off x="-1" y="2400021"/>
              <a:ext cx="9144001" cy="0"/>
            </a:xfrm>
            <a:prstGeom prst="line">
              <a:avLst/>
            </a:prstGeom>
            <a:noFill/>
            <a:ln w="12700" cap="flat" cmpd="sng" algn="ctr">
              <a:solidFill>
                <a:sysClr val="window" lastClr="FFFFFF">
                  <a:lumMod val="85000"/>
                </a:sysClr>
              </a:solidFill>
              <a:prstDash val="solid"/>
              <a:miter lim="800000"/>
            </a:ln>
            <a:effectLst/>
          </p:spPr>
        </p:cxnSp>
        <p:cxnSp>
          <p:nvCxnSpPr>
            <p:cNvPr id="33" name="Conector recto 32"/>
            <p:cNvCxnSpPr/>
            <p:nvPr/>
          </p:nvCxnSpPr>
          <p:spPr>
            <a:xfrm>
              <a:off x="-1" y="2474645"/>
              <a:ext cx="9144001" cy="0"/>
            </a:xfrm>
            <a:prstGeom prst="line">
              <a:avLst/>
            </a:prstGeom>
            <a:noFill/>
            <a:ln w="12700" cap="flat" cmpd="sng" algn="ctr">
              <a:solidFill>
                <a:sysClr val="window" lastClr="FFFFFF">
                  <a:lumMod val="85000"/>
                </a:sysClr>
              </a:solidFill>
              <a:prstDash val="solid"/>
              <a:miter lim="800000"/>
            </a:ln>
            <a:effectLst/>
          </p:spPr>
        </p:cxnSp>
        <p:cxnSp>
          <p:nvCxnSpPr>
            <p:cNvPr id="34" name="Conector recto 33"/>
            <p:cNvCxnSpPr/>
            <p:nvPr/>
          </p:nvCxnSpPr>
          <p:spPr>
            <a:xfrm>
              <a:off x="-1" y="2549267"/>
              <a:ext cx="9144001" cy="0"/>
            </a:xfrm>
            <a:prstGeom prst="line">
              <a:avLst/>
            </a:prstGeom>
            <a:noFill/>
            <a:ln w="12700" cap="flat" cmpd="sng" algn="ctr">
              <a:solidFill>
                <a:sysClr val="window" lastClr="FFFFFF">
                  <a:lumMod val="85000"/>
                </a:sysClr>
              </a:solidFill>
              <a:prstDash val="solid"/>
              <a:miter lim="800000"/>
            </a:ln>
            <a:effectLst/>
          </p:spPr>
        </p:cxnSp>
        <p:cxnSp>
          <p:nvCxnSpPr>
            <p:cNvPr id="35" name="Conector recto 34"/>
            <p:cNvCxnSpPr/>
            <p:nvPr/>
          </p:nvCxnSpPr>
          <p:spPr>
            <a:xfrm>
              <a:off x="-1" y="2622302"/>
              <a:ext cx="9144001" cy="0"/>
            </a:xfrm>
            <a:prstGeom prst="line">
              <a:avLst/>
            </a:prstGeom>
            <a:noFill/>
            <a:ln w="12700" cap="flat" cmpd="sng" algn="ctr">
              <a:solidFill>
                <a:sysClr val="window" lastClr="FFFFFF">
                  <a:lumMod val="85000"/>
                </a:sysClr>
              </a:solidFill>
              <a:prstDash val="solid"/>
              <a:miter lim="800000"/>
            </a:ln>
            <a:effectLst/>
          </p:spPr>
        </p:cxnSp>
        <p:cxnSp>
          <p:nvCxnSpPr>
            <p:cNvPr id="36" name="Conector recto 35"/>
            <p:cNvCxnSpPr/>
            <p:nvPr/>
          </p:nvCxnSpPr>
          <p:spPr>
            <a:xfrm>
              <a:off x="-1" y="2696925"/>
              <a:ext cx="9144001" cy="0"/>
            </a:xfrm>
            <a:prstGeom prst="line">
              <a:avLst/>
            </a:prstGeom>
            <a:noFill/>
            <a:ln w="12700" cap="flat" cmpd="sng" algn="ctr">
              <a:solidFill>
                <a:sysClr val="window" lastClr="FFFFFF">
                  <a:lumMod val="85000"/>
                </a:sysClr>
              </a:solidFill>
              <a:prstDash val="solid"/>
              <a:miter lim="800000"/>
            </a:ln>
            <a:effectLst/>
          </p:spPr>
        </p:cxnSp>
        <p:cxnSp>
          <p:nvCxnSpPr>
            <p:cNvPr id="37" name="Conector recto 36"/>
            <p:cNvCxnSpPr/>
            <p:nvPr/>
          </p:nvCxnSpPr>
          <p:spPr>
            <a:xfrm>
              <a:off x="-1" y="2771548"/>
              <a:ext cx="9144001" cy="0"/>
            </a:xfrm>
            <a:prstGeom prst="line">
              <a:avLst/>
            </a:prstGeom>
            <a:noFill/>
            <a:ln w="12700" cap="flat" cmpd="sng" algn="ctr">
              <a:solidFill>
                <a:sysClr val="window" lastClr="FFFFFF">
                  <a:lumMod val="85000"/>
                </a:sysClr>
              </a:solidFill>
              <a:prstDash val="solid"/>
              <a:miter lim="800000"/>
            </a:ln>
            <a:effectLst/>
          </p:spPr>
        </p:cxnSp>
        <p:cxnSp>
          <p:nvCxnSpPr>
            <p:cNvPr id="38" name="Conector recto 37"/>
            <p:cNvCxnSpPr/>
            <p:nvPr/>
          </p:nvCxnSpPr>
          <p:spPr>
            <a:xfrm>
              <a:off x="-1" y="2846171"/>
              <a:ext cx="9144001" cy="0"/>
            </a:xfrm>
            <a:prstGeom prst="line">
              <a:avLst/>
            </a:prstGeom>
            <a:noFill/>
            <a:ln w="12700" cap="flat" cmpd="sng" algn="ctr">
              <a:solidFill>
                <a:sysClr val="window" lastClr="FFFFFF">
                  <a:lumMod val="85000"/>
                </a:sysClr>
              </a:solidFill>
              <a:prstDash val="solid"/>
              <a:miter lim="800000"/>
            </a:ln>
            <a:effectLst/>
          </p:spPr>
        </p:cxnSp>
        <p:cxnSp>
          <p:nvCxnSpPr>
            <p:cNvPr id="39" name="Conector recto 38"/>
            <p:cNvCxnSpPr/>
            <p:nvPr/>
          </p:nvCxnSpPr>
          <p:spPr>
            <a:xfrm>
              <a:off x="-1" y="2920793"/>
              <a:ext cx="9144001" cy="0"/>
            </a:xfrm>
            <a:prstGeom prst="line">
              <a:avLst/>
            </a:prstGeom>
            <a:noFill/>
            <a:ln w="12700" cap="flat" cmpd="sng" algn="ctr">
              <a:solidFill>
                <a:sysClr val="window" lastClr="FFFFFF">
                  <a:lumMod val="85000"/>
                </a:sysClr>
              </a:solidFill>
              <a:prstDash val="solid"/>
              <a:miter lim="800000"/>
            </a:ln>
            <a:effectLst/>
          </p:spPr>
        </p:cxnSp>
        <p:cxnSp>
          <p:nvCxnSpPr>
            <p:cNvPr id="40" name="Conector recto 39"/>
            <p:cNvCxnSpPr/>
            <p:nvPr/>
          </p:nvCxnSpPr>
          <p:spPr>
            <a:xfrm>
              <a:off x="-1" y="2995417"/>
              <a:ext cx="9144001" cy="0"/>
            </a:xfrm>
            <a:prstGeom prst="line">
              <a:avLst/>
            </a:prstGeom>
            <a:noFill/>
            <a:ln w="12700" cap="flat" cmpd="sng" algn="ctr">
              <a:solidFill>
                <a:sysClr val="window" lastClr="FFFFFF">
                  <a:lumMod val="85000"/>
                </a:sysClr>
              </a:solidFill>
              <a:prstDash val="solid"/>
              <a:miter lim="800000"/>
            </a:ln>
            <a:effectLst/>
          </p:spPr>
        </p:cxnSp>
        <p:cxnSp>
          <p:nvCxnSpPr>
            <p:cNvPr id="41" name="Conector recto 40"/>
            <p:cNvCxnSpPr/>
            <p:nvPr/>
          </p:nvCxnSpPr>
          <p:spPr>
            <a:xfrm>
              <a:off x="-1" y="3068452"/>
              <a:ext cx="9144001" cy="0"/>
            </a:xfrm>
            <a:prstGeom prst="line">
              <a:avLst/>
            </a:prstGeom>
            <a:noFill/>
            <a:ln w="12700" cap="flat" cmpd="sng" algn="ctr">
              <a:solidFill>
                <a:sysClr val="window" lastClr="FFFFFF">
                  <a:lumMod val="85000"/>
                </a:sysClr>
              </a:solidFill>
              <a:prstDash val="solid"/>
              <a:miter lim="800000"/>
            </a:ln>
            <a:effectLst/>
          </p:spPr>
        </p:cxnSp>
        <p:cxnSp>
          <p:nvCxnSpPr>
            <p:cNvPr id="42" name="Conector recto 41"/>
            <p:cNvCxnSpPr/>
            <p:nvPr/>
          </p:nvCxnSpPr>
          <p:spPr>
            <a:xfrm>
              <a:off x="-1" y="3143074"/>
              <a:ext cx="9144001" cy="0"/>
            </a:xfrm>
            <a:prstGeom prst="line">
              <a:avLst/>
            </a:prstGeom>
            <a:noFill/>
            <a:ln w="12700" cap="flat" cmpd="sng" algn="ctr">
              <a:solidFill>
                <a:sysClr val="window" lastClr="FFFFFF">
                  <a:lumMod val="85000"/>
                </a:sysClr>
              </a:solidFill>
              <a:prstDash val="solid"/>
              <a:miter lim="800000"/>
            </a:ln>
            <a:effectLst/>
          </p:spPr>
        </p:cxnSp>
        <p:cxnSp>
          <p:nvCxnSpPr>
            <p:cNvPr id="43" name="Conector recto 42"/>
            <p:cNvCxnSpPr/>
            <p:nvPr/>
          </p:nvCxnSpPr>
          <p:spPr>
            <a:xfrm>
              <a:off x="-1" y="3217697"/>
              <a:ext cx="9144001" cy="0"/>
            </a:xfrm>
            <a:prstGeom prst="line">
              <a:avLst/>
            </a:prstGeom>
            <a:noFill/>
            <a:ln w="12700" cap="flat" cmpd="sng" algn="ctr">
              <a:solidFill>
                <a:sysClr val="window" lastClr="FFFFFF">
                  <a:lumMod val="85000"/>
                </a:sysClr>
              </a:solidFill>
              <a:prstDash val="solid"/>
              <a:miter lim="800000"/>
            </a:ln>
            <a:effectLst/>
          </p:spPr>
        </p:cxnSp>
        <p:cxnSp>
          <p:nvCxnSpPr>
            <p:cNvPr id="44" name="Conector recto 43"/>
            <p:cNvCxnSpPr/>
            <p:nvPr/>
          </p:nvCxnSpPr>
          <p:spPr>
            <a:xfrm>
              <a:off x="-1" y="3292320"/>
              <a:ext cx="9144001" cy="0"/>
            </a:xfrm>
            <a:prstGeom prst="line">
              <a:avLst/>
            </a:prstGeom>
            <a:noFill/>
            <a:ln w="12700" cap="flat" cmpd="sng" algn="ctr">
              <a:solidFill>
                <a:sysClr val="window" lastClr="FFFFFF">
                  <a:lumMod val="85000"/>
                </a:sysClr>
              </a:solidFill>
              <a:prstDash val="solid"/>
              <a:miter lim="800000"/>
            </a:ln>
            <a:effectLst/>
          </p:spPr>
        </p:cxnSp>
        <p:cxnSp>
          <p:nvCxnSpPr>
            <p:cNvPr id="45" name="Conector recto 44"/>
            <p:cNvCxnSpPr/>
            <p:nvPr/>
          </p:nvCxnSpPr>
          <p:spPr>
            <a:xfrm>
              <a:off x="-1" y="3366943"/>
              <a:ext cx="9144001" cy="0"/>
            </a:xfrm>
            <a:prstGeom prst="line">
              <a:avLst/>
            </a:prstGeom>
            <a:noFill/>
            <a:ln w="12700" cap="flat" cmpd="sng" algn="ctr">
              <a:solidFill>
                <a:sysClr val="window" lastClr="FFFFFF">
                  <a:lumMod val="85000"/>
                </a:sysClr>
              </a:solidFill>
              <a:prstDash val="solid"/>
              <a:miter lim="800000"/>
            </a:ln>
            <a:effectLst/>
          </p:spPr>
        </p:cxnSp>
        <p:cxnSp>
          <p:nvCxnSpPr>
            <p:cNvPr id="46" name="Conector recto 45"/>
            <p:cNvCxnSpPr/>
            <p:nvPr/>
          </p:nvCxnSpPr>
          <p:spPr>
            <a:xfrm>
              <a:off x="-1" y="3441565"/>
              <a:ext cx="9144001" cy="0"/>
            </a:xfrm>
            <a:prstGeom prst="line">
              <a:avLst/>
            </a:prstGeom>
            <a:noFill/>
            <a:ln w="12700" cap="flat" cmpd="sng" algn="ctr">
              <a:solidFill>
                <a:sysClr val="window" lastClr="FFFFFF">
                  <a:lumMod val="85000"/>
                </a:sysClr>
              </a:solidFill>
              <a:prstDash val="solid"/>
              <a:miter lim="800000"/>
            </a:ln>
            <a:effectLst/>
          </p:spPr>
        </p:cxnSp>
        <p:cxnSp>
          <p:nvCxnSpPr>
            <p:cNvPr id="47" name="Conector recto 46"/>
            <p:cNvCxnSpPr/>
            <p:nvPr/>
          </p:nvCxnSpPr>
          <p:spPr>
            <a:xfrm>
              <a:off x="-1" y="3516188"/>
              <a:ext cx="9144001" cy="0"/>
            </a:xfrm>
            <a:prstGeom prst="line">
              <a:avLst/>
            </a:prstGeom>
            <a:noFill/>
            <a:ln w="12700" cap="flat" cmpd="sng" algn="ctr">
              <a:solidFill>
                <a:sysClr val="window" lastClr="FFFFFF">
                  <a:lumMod val="85000"/>
                </a:sysClr>
              </a:solidFill>
              <a:prstDash val="solid"/>
              <a:miter lim="800000"/>
            </a:ln>
            <a:effectLst/>
          </p:spPr>
        </p:cxnSp>
        <p:cxnSp>
          <p:nvCxnSpPr>
            <p:cNvPr id="48" name="Conector recto 47"/>
            <p:cNvCxnSpPr/>
            <p:nvPr/>
          </p:nvCxnSpPr>
          <p:spPr>
            <a:xfrm>
              <a:off x="-1" y="3589224"/>
              <a:ext cx="9144001" cy="0"/>
            </a:xfrm>
            <a:prstGeom prst="line">
              <a:avLst/>
            </a:prstGeom>
            <a:noFill/>
            <a:ln w="12700" cap="flat" cmpd="sng" algn="ctr">
              <a:solidFill>
                <a:sysClr val="window" lastClr="FFFFFF">
                  <a:lumMod val="85000"/>
                </a:sysClr>
              </a:solidFill>
              <a:prstDash val="solid"/>
              <a:miter lim="800000"/>
            </a:ln>
            <a:effectLst/>
          </p:spPr>
        </p:cxnSp>
        <p:cxnSp>
          <p:nvCxnSpPr>
            <p:cNvPr id="49" name="Conector recto 48"/>
            <p:cNvCxnSpPr/>
            <p:nvPr/>
          </p:nvCxnSpPr>
          <p:spPr>
            <a:xfrm>
              <a:off x="-1" y="3663846"/>
              <a:ext cx="9144001" cy="0"/>
            </a:xfrm>
            <a:prstGeom prst="line">
              <a:avLst/>
            </a:prstGeom>
            <a:noFill/>
            <a:ln w="12700" cap="flat" cmpd="sng" algn="ctr">
              <a:solidFill>
                <a:sysClr val="window" lastClr="FFFFFF">
                  <a:lumMod val="85000"/>
                </a:sysClr>
              </a:solidFill>
              <a:prstDash val="solid"/>
              <a:miter lim="800000"/>
            </a:ln>
            <a:effectLst/>
          </p:spPr>
        </p:cxnSp>
        <p:cxnSp>
          <p:nvCxnSpPr>
            <p:cNvPr id="50" name="Conector recto 49"/>
            <p:cNvCxnSpPr/>
            <p:nvPr/>
          </p:nvCxnSpPr>
          <p:spPr>
            <a:xfrm>
              <a:off x="-1" y="3738469"/>
              <a:ext cx="9144001" cy="0"/>
            </a:xfrm>
            <a:prstGeom prst="line">
              <a:avLst/>
            </a:prstGeom>
            <a:noFill/>
            <a:ln w="12700" cap="flat" cmpd="sng" algn="ctr">
              <a:solidFill>
                <a:sysClr val="window" lastClr="FFFFFF">
                  <a:lumMod val="85000"/>
                </a:sysClr>
              </a:solidFill>
              <a:prstDash val="solid"/>
              <a:miter lim="800000"/>
            </a:ln>
            <a:effectLst/>
          </p:spPr>
        </p:cxnSp>
        <p:cxnSp>
          <p:nvCxnSpPr>
            <p:cNvPr id="51" name="Conector recto 50"/>
            <p:cNvCxnSpPr/>
            <p:nvPr/>
          </p:nvCxnSpPr>
          <p:spPr>
            <a:xfrm>
              <a:off x="-1" y="3813092"/>
              <a:ext cx="9144001" cy="0"/>
            </a:xfrm>
            <a:prstGeom prst="line">
              <a:avLst/>
            </a:prstGeom>
            <a:noFill/>
            <a:ln w="12700" cap="flat" cmpd="sng" algn="ctr">
              <a:solidFill>
                <a:sysClr val="window" lastClr="FFFFFF">
                  <a:lumMod val="85000"/>
                </a:sysClr>
              </a:solidFill>
              <a:prstDash val="solid"/>
              <a:miter lim="800000"/>
            </a:ln>
            <a:effectLst/>
          </p:spPr>
        </p:cxnSp>
        <p:cxnSp>
          <p:nvCxnSpPr>
            <p:cNvPr id="52" name="Conector recto 51"/>
            <p:cNvCxnSpPr/>
            <p:nvPr/>
          </p:nvCxnSpPr>
          <p:spPr>
            <a:xfrm>
              <a:off x="-1" y="3887715"/>
              <a:ext cx="9144001" cy="0"/>
            </a:xfrm>
            <a:prstGeom prst="line">
              <a:avLst/>
            </a:prstGeom>
            <a:noFill/>
            <a:ln w="12700" cap="flat" cmpd="sng" algn="ctr">
              <a:solidFill>
                <a:sysClr val="window" lastClr="FFFFFF">
                  <a:lumMod val="85000"/>
                </a:sysClr>
              </a:solidFill>
              <a:prstDash val="solid"/>
              <a:miter lim="800000"/>
            </a:ln>
            <a:effectLst/>
          </p:spPr>
        </p:cxnSp>
        <p:cxnSp>
          <p:nvCxnSpPr>
            <p:cNvPr id="53" name="Conector recto 52"/>
            <p:cNvCxnSpPr/>
            <p:nvPr/>
          </p:nvCxnSpPr>
          <p:spPr>
            <a:xfrm>
              <a:off x="-1" y="3962337"/>
              <a:ext cx="9144001" cy="0"/>
            </a:xfrm>
            <a:prstGeom prst="line">
              <a:avLst/>
            </a:prstGeom>
            <a:noFill/>
            <a:ln w="12700" cap="flat" cmpd="sng" algn="ctr">
              <a:solidFill>
                <a:sysClr val="window" lastClr="FFFFFF">
                  <a:lumMod val="85000"/>
                </a:sysClr>
              </a:solidFill>
              <a:prstDash val="solid"/>
              <a:miter lim="800000"/>
            </a:ln>
            <a:effectLst/>
          </p:spPr>
        </p:cxnSp>
        <p:cxnSp>
          <p:nvCxnSpPr>
            <p:cNvPr id="54" name="Conector recto 53"/>
            <p:cNvCxnSpPr/>
            <p:nvPr/>
          </p:nvCxnSpPr>
          <p:spPr>
            <a:xfrm>
              <a:off x="-1" y="4036960"/>
              <a:ext cx="9144001" cy="0"/>
            </a:xfrm>
            <a:prstGeom prst="line">
              <a:avLst/>
            </a:prstGeom>
            <a:noFill/>
            <a:ln w="12700" cap="flat" cmpd="sng" algn="ctr">
              <a:solidFill>
                <a:sysClr val="window" lastClr="FFFFFF">
                  <a:lumMod val="85000"/>
                </a:sysClr>
              </a:solidFill>
              <a:prstDash val="solid"/>
              <a:miter lim="800000"/>
            </a:ln>
            <a:effectLst/>
          </p:spPr>
        </p:cxnSp>
        <p:cxnSp>
          <p:nvCxnSpPr>
            <p:cNvPr id="55" name="Conector recto 54"/>
            <p:cNvCxnSpPr/>
            <p:nvPr/>
          </p:nvCxnSpPr>
          <p:spPr>
            <a:xfrm>
              <a:off x="-1" y="4109996"/>
              <a:ext cx="9144001" cy="0"/>
            </a:xfrm>
            <a:prstGeom prst="line">
              <a:avLst/>
            </a:prstGeom>
            <a:noFill/>
            <a:ln w="12700" cap="flat" cmpd="sng" algn="ctr">
              <a:solidFill>
                <a:sysClr val="window" lastClr="FFFFFF">
                  <a:lumMod val="85000"/>
                </a:sysClr>
              </a:solidFill>
              <a:prstDash val="solid"/>
              <a:miter lim="800000"/>
            </a:ln>
            <a:effectLst/>
          </p:spPr>
        </p:cxnSp>
        <p:cxnSp>
          <p:nvCxnSpPr>
            <p:cNvPr id="56" name="Conector recto 55"/>
            <p:cNvCxnSpPr/>
            <p:nvPr/>
          </p:nvCxnSpPr>
          <p:spPr>
            <a:xfrm>
              <a:off x="-1" y="4184618"/>
              <a:ext cx="9144001" cy="0"/>
            </a:xfrm>
            <a:prstGeom prst="line">
              <a:avLst/>
            </a:prstGeom>
            <a:noFill/>
            <a:ln w="12700" cap="flat" cmpd="sng" algn="ctr">
              <a:solidFill>
                <a:sysClr val="window" lastClr="FFFFFF">
                  <a:lumMod val="85000"/>
                </a:sysClr>
              </a:solidFill>
              <a:prstDash val="solid"/>
              <a:miter lim="800000"/>
            </a:ln>
            <a:effectLst/>
          </p:spPr>
        </p:cxnSp>
        <p:cxnSp>
          <p:nvCxnSpPr>
            <p:cNvPr id="57" name="Conector recto 56"/>
            <p:cNvCxnSpPr/>
            <p:nvPr/>
          </p:nvCxnSpPr>
          <p:spPr>
            <a:xfrm>
              <a:off x="-1" y="4259241"/>
              <a:ext cx="9144001" cy="0"/>
            </a:xfrm>
            <a:prstGeom prst="line">
              <a:avLst/>
            </a:prstGeom>
            <a:noFill/>
            <a:ln w="12700" cap="flat" cmpd="sng" algn="ctr">
              <a:solidFill>
                <a:sysClr val="window" lastClr="FFFFFF">
                  <a:lumMod val="85000"/>
                </a:sysClr>
              </a:solidFill>
              <a:prstDash val="solid"/>
              <a:miter lim="800000"/>
            </a:ln>
            <a:effectLst/>
          </p:spPr>
        </p:cxnSp>
        <p:cxnSp>
          <p:nvCxnSpPr>
            <p:cNvPr id="58" name="Conector recto 57"/>
            <p:cNvCxnSpPr/>
            <p:nvPr/>
          </p:nvCxnSpPr>
          <p:spPr>
            <a:xfrm>
              <a:off x="-1" y="4333863"/>
              <a:ext cx="9144001" cy="0"/>
            </a:xfrm>
            <a:prstGeom prst="line">
              <a:avLst/>
            </a:prstGeom>
            <a:noFill/>
            <a:ln w="12700" cap="flat" cmpd="sng" algn="ctr">
              <a:solidFill>
                <a:sysClr val="window" lastClr="FFFFFF">
                  <a:lumMod val="85000"/>
                </a:sysClr>
              </a:solidFill>
              <a:prstDash val="solid"/>
              <a:miter lim="800000"/>
            </a:ln>
            <a:effectLst/>
          </p:spPr>
        </p:cxnSp>
        <p:cxnSp>
          <p:nvCxnSpPr>
            <p:cNvPr id="59" name="Conector recto 58"/>
            <p:cNvCxnSpPr/>
            <p:nvPr/>
          </p:nvCxnSpPr>
          <p:spPr>
            <a:xfrm>
              <a:off x="-1" y="4408487"/>
              <a:ext cx="9144001" cy="0"/>
            </a:xfrm>
            <a:prstGeom prst="line">
              <a:avLst/>
            </a:prstGeom>
            <a:noFill/>
            <a:ln w="12700" cap="flat" cmpd="sng" algn="ctr">
              <a:solidFill>
                <a:sysClr val="window" lastClr="FFFFFF">
                  <a:lumMod val="85000"/>
                </a:sysClr>
              </a:solidFill>
              <a:prstDash val="solid"/>
              <a:miter lim="800000"/>
            </a:ln>
            <a:effectLst/>
          </p:spPr>
        </p:cxnSp>
        <p:cxnSp>
          <p:nvCxnSpPr>
            <p:cNvPr id="60" name="Conector recto 59"/>
            <p:cNvCxnSpPr/>
            <p:nvPr/>
          </p:nvCxnSpPr>
          <p:spPr>
            <a:xfrm>
              <a:off x="-1" y="4483109"/>
              <a:ext cx="9144001" cy="0"/>
            </a:xfrm>
            <a:prstGeom prst="line">
              <a:avLst/>
            </a:prstGeom>
            <a:noFill/>
            <a:ln w="12700" cap="flat" cmpd="sng" algn="ctr">
              <a:solidFill>
                <a:sysClr val="window" lastClr="FFFFFF">
                  <a:lumMod val="85000"/>
                </a:sysClr>
              </a:solidFill>
              <a:prstDash val="solid"/>
              <a:miter lim="800000"/>
            </a:ln>
            <a:effectLst/>
          </p:spPr>
        </p:cxnSp>
        <p:cxnSp>
          <p:nvCxnSpPr>
            <p:cNvPr id="61" name="Conector recto 60"/>
            <p:cNvCxnSpPr/>
            <p:nvPr/>
          </p:nvCxnSpPr>
          <p:spPr>
            <a:xfrm>
              <a:off x="-1" y="4557732"/>
              <a:ext cx="9144001" cy="0"/>
            </a:xfrm>
            <a:prstGeom prst="line">
              <a:avLst/>
            </a:prstGeom>
            <a:noFill/>
            <a:ln w="12700" cap="flat" cmpd="sng" algn="ctr">
              <a:solidFill>
                <a:sysClr val="window" lastClr="FFFFFF">
                  <a:lumMod val="85000"/>
                </a:sysClr>
              </a:solidFill>
              <a:prstDash val="solid"/>
              <a:miter lim="800000"/>
            </a:ln>
            <a:effectLst/>
          </p:spPr>
        </p:cxnSp>
        <p:cxnSp>
          <p:nvCxnSpPr>
            <p:cNvPr id="62" name="Conector recto 61"/>
            <p:cNvCxnSpPr/>
            <p:nvPr/>
          </p:nvCxnSpPr>
          <p:spPr>
            <a:xfrm>
              <a:off x="-1" y="4630768"/>
              <a:ext cx="9144001" cy="0"/>
            </a:xfrm>
            <a:prstGeom prst="line">
              <a:avLst/>
            </a:prstGeom>
            <a:noFill/>
            <a:ln w="12700" cap="flat" cmpd="sng" algn="ctr">
              <a:solidFill>
                <a:sysClr val="window" lastClr="FFFFFF">
                  <a:lumMod val="85000"/>
                </a:sysClr>
              </a:solidFill>
              <a:prstDash val="solid"/>
              <a:miter lim="800000"/>
            </a:ln>
            <a:effectLst/>
          </p:spPr>
        </p:cxnSp>
        <p:cxnSp>
          <p:nvCxnSpPr>
            <p:cNvPr id="63" name="Conector recto 62"/>
            <p:cNvCxnSpPr/>
            <p:nvPr/>
          </p:nvCxnSpPr>
          <p:spPr>
            <a:xfrm>
              <a:off x="-1" y="4705390"/>
              <a:ext cx="9144001" cy="0"/>
            </a:xfrm>
            <a:prstGeom prst="line">
              <a:avLst/>
            </a:prstGeom>
            <a:noFill/>
            <a:ln w="12700" cap="flat" cmpd="sng" algn="ctr">
              <a:solidFill>
                <a:sysClr val="window" lastClr="FFFFFF">
                  <a:lumMod val="85000"/>
                </a:sysClr>
              </a:solidFill>
              <a:prstDash val="solid"/>
              <a:miter lim="800000"/>
            </a:ln>
            <a:effectLst/>
          </p:spPr>
        </p:cxnSp>
        <p:cxnSp>
          <p:nvCxnSpPr>
            <p:cNvPr id="64" name="Conector recto 63"/>
            <p:cNvCxnSpPr/>
            <p:nvPr/>
          </p:nvCxnSpPr>
          <p:spPr>
            <a:xfrm>
              <a:off x="-1" y="4780013"/>
              <a:ext cx="9144001" cy="0"/>
            </a:xfrm>
            <a:prstGeom prst="line">
              <a:avLst/>
            </a:prstGeom>
            <a:noFill/>
            <a:ln w="12700" cap="flat" cmpd="sng" algn="ctr">
              <a:solidFill>
                <a:sysClr val="window" lastClr="FFFFFF">
                  <a:lumMod val="85000"/>
                </a:sysClr>
              </a:solidFill>
              <a:prstDash val="solid"/>
              <a:miter lim="800000"/>
            </a:ln>
            <a:effectLst/>
          </p:spPr>
        </p:cxnSp>
        <p:cxnSp>
          <p:nvCxnSpPr>
            <p:cNvPr id="65" name="Conector recto 64"/>
            <p:cNvCxnSpPr/>
            <p:nvPr/>
          </p:nvCxnSpPr>
          <p:spPr>
            <a:xfrm>
              <a:off x="-1" y="4854635"/>
              <a:ext cx="9144001" cy="0"/>
            </a:xfrm>
            <a:prstGeom prst="line">
              <a:avLst/>
            </a:prstGeom>
            <a:noFill/>
            <a:ln w="12700" cap="flat" cmpd="sng" algn="ctr">
              <a:solidFill>
                <a:sysClr val="window" lastClr="FFFFFF">
                  <a:lumMod val="85000"/>
                </a:sysClr>
              </a:solidFill>
              <a:prstDash val="solid"/>
              <a:miter lim="800000"/>
            </a:ln>
            <a:effectLst/>
          </p:spPr>
        </p:cxnSp>
        <p:cxnSp>
          <p:nvCxnSpPr>
            <p:cNvPr id="66" name="Conector recto 65"/>
            <p:cNvCxnSpPr/>
            <p:nvPr/>
          </p:nvCxnSpPr>
          <p:spPr>
            <a:xfrm>
              <a:off x="-1" y="4929259"/>
              <a:ext cx="9144001" cy="0"/>
            </a:xfrm>
            <a:prstGeom prst="line">
              <a:avLst/>
            </a:prstGeom>
            <a:noFill/>
            <a:ln w="12700" cap="flat" cmpd="sng" algn="ctr">
              <a:solidFill>
                <a:sysClr val="window" lastClr="FFFFFF">
                  <a:lumMod val="85000"/>
                </a:sysClr>
              </a:solidFill>
              <a:prstDash val="solid"/>
              <a:miter lim="800000"/>
            </a:ln>
            <a:effectLst/>
          </p:spPr>
        </p:cxnSp>
        <p:cxnSp>
          <p:nvCxnSpPr>
            <p:cNvPr id="67" name="Conector recto 66"/>
            <p:cNvCxnSpPr/>
            <p:nvPr/>
          </p:nvCxnSpPr>
          <p:spPr>
            <a:xfrm>
              <a:off x="-1" y="5003881"/>
              <a:ext cx="9144001" cy="0"/>
            </a:xfrm>
            <a:prstGeom prst="line">
              <a:avLst/>
            </a:prstGeom>
            <a:noFill/>
            <a:ln w="12700" cap="flat" cmpd="sng" algn="ctr">
              <a:solidFill>
                <a:sysClr val="window" lastClr="FFFFFF">
                  <a:lumMod val="85000"/>
                </a:sysClr>
              </a:solidFill>
              <a:prstDash val="solid"/>
              <a:miter lim="800000"/>
            </a:ln>
            <a:effectLst/>
          </p:spPr>
        </p:cxnSp>
        <p:cxnSp>
          <p:nvCxnSpPr>
            <p:cNvPr id="68" name="Conector recto 67"/>
            <p:cNvCxnSpPr/>
            <p:nvPr/>
          </p:nvCxnSpPr>
          <p:spPr>
            <a:xfrm>
              <a:off x="-1" y="5078504"/>
              <a:ext cx="9144001" cy="0"/>
            </a:xfrm>
            <a:prstGeom prst="line">
              <a:avLst/>
            </a:prstGeom>
            <a:noFill/>
            <a:ln w="12700" cap="flat" cmpd="sng" algn="ctr">
              <a:solidFill>
                <a:sysClr val="window" lastClr="FFFFFF">
                  <a:lumMod val="85000"/>
                </a:sysClr>
              </a:solidFill>
              <a:prstDash val="solid"/>
              <a:miter lim="800000"/>
            </a:ln>
            <a:effectLst/>
          </p:spPr>
        </p:cxnSp>
        <p:cxnSp>
          <p:nvCxnSpPr>
            <p:cNvPr id="69" name="Conector recto 68"/>
            <p:cNvCxnSpPr/>
            <p:nvPr/>
          </p:nvCxnSpPr>
          <p:spPr>
            <a:xfrm>
              <a:off x="-1" y="5151539"/>
              <a:ext cx="9144001" cy="0"/>
            </a:xfrm>
            <a:prstGeom prst="line">
              <a:avLst/>
            </a:prstGeom>
            <a:noFill/>
            <a:ln w="12700" cap="flat" cmpd="sng" algn="ctr">
              <a:solidFill>
                <a:sysClr val="window" lastClr="FFFFFF">
                  <a:lumMod val="85000"/>
                </a:sysClr>
              </a:solidFill>
              <a:prstDash val="solid"/>
              <a:miter lim="800000"/>
            </a:ln>
            <a:effectLst/>
          </p:spPr>
        </p:cxnSp>
        <p:cxnSp>
          <p:nvCxnSpPr>
            <p:cNvPr id="70" name="Conector recto 69"/>
            <p:cNvCxnSpPr/>
            <p:nvPr/>
          </p:nvCxnSpPr>
          <p:spPr>
            <a:xfrm>
              <a:off x="-1" y="5226162"/>
              <a:ext cx="9144001" cy="0"/>
            </a:xfrm>
            <a:prstGeom prst="line">
              <a:avLst/>
            </a:prstGeom>
            <a:noFill/>
            <a:ln w="12700" cap="flat" cmpd="sng" algn="ctr">
              <a:solidFill>
                <a:sysClr val="window" lastClr="FFFFFF">
                  <a:lumMod val="85000"/>
                </a:sysClr>
              </a:solidFill>
              <a:prstDash val="solid"/>
              <a:miter lim="800000"/>
            </a:ln>
            <a:effectLst/>
          </p:spPr>
        </p:cxnSp>
        <p:cxnSp>
          <p:nvCxnSpPr>
            <p:cNvPr id="71" name="Conector recto 70"/>
            <p:cNvCxnSpPr/>
            <p:nvPr/>
          </p:nvCxnSpPr>
          <p:spPr>
            <a:xfrm>
              <a:off x="-1" y="5300785"/>
              <a:ext cx="9144001" cy="0"/>
            </a:xfrm>
            <a:prstGeom prst="line">
              <a:avLst/>
            </a:prstGeom>
            <a:noFill/>
            <a:ln w="12700" cap="flat" cmpd="sng" algn="ctr">
              <a:solidFill>
                <a:sysClr val="window" lastClr="FFFFFF">
                  <a:lumMod val="85000"/>
                </a:sysClr>
              </a:solidFill>
              <a:prstDash val="solid"/>
              <a:miter lim="800000"/>
            </a:ln>
            <a:effectLst/>
          </p:spPr>
        </p:cxnSp>
        <p:cxnSp>
          <p:nvCxnSpPr>
            <p:cNvPr id="72" name="Conector recto 71"/>
            <p:cNvCxnSpPr/>
            <p:nvPr/>
          </p:nvCxnSpPr>
          <p:spPr>
            <a:xfrm>
              <a:off x="-1" y="5375407"/>
              <a:ext cx="9144001" cy="0"/>
            </a:xfrm>
            <a:prstGeom prst="line">
              <a:avLst/>
            </a:prstGeom>
            <a:noFill/>
            <a:ln w="12700" cap="flat" cmpd="sng" algn="ctr">
              <a:solidFill>
                <a:sysClr val="window" lastClr="FFFFFF">
                  <a:lumMod val="85000"/>
                </a:sysClr>
              </a:solidFill>
              <a:prstDash val="solid"/>
              <a:miter lim="800000"/>
            </a:ln>
            <a:effectLst/>
          </p:spPr>
        </p:cxnSp>
        <p:cxnSp>
          <p:nvCxnSpPr>
            <p:cNvPr id="73" name="Conector recto 72"/>
            <p:cNvCxnSpPr/>
            <p:nvPr/>
          </p:nvCxnSpPr>
          <p:spPr>
            <a:xfrm>
              <a:off x="-1" y="5450031"/>
              <a:ext cx="9144001" cy="0"/>
            </a:xfrm>
            <a:prstGeom prst="line">
              <a:avLst/>
            </a:prstGeom>
            <a:noFill/>
            <a:ln w="12700" cap="flat" cmpd="sng" algn="ctr">
              <a:solidFill>
                <a:sysClr val="window" lastClr="FFFFFF">
                  <a:lumMod val="85000"/>
                </a:sysClr>
              </a:solidFill>
              <a:prstDash val="solid"/>
              <a:miter lim="800000"/>
            </a:ln>
            <a:effectLst/>
          </p:spPr>
        </p:cxnSp>
        <p:cxnSp>
          <p:nvCxnSpPr>
            <p:cNvPr id="74" name="Conector recto 73"/>
            <p:cNvCxnSpPr/>
            <p:nvPr/>
          </p:nvCxnSpPr>
          <p:spPr>
            <a:xfrm>
              <a:off x="-1" y="5524653"/>
              <a:ext cx="9144001" cy="0"/>
            </a:xfrm>
            <a:prstGeom prst="line">
              <a:avLst/>
            </a:prstGeom>
            <a:noFill/>
            <a:ln w="12700" cap="flat" cmpd="sng" algn="ctr">
              <a:solidFill>
                <a:sysClr val="window" lastClr="FFFFFF">
                  <a:lumMod val="85000"/>
                </a:sysClr>
              </a:solidFill>
              <a:prstDash val="solid"/>
              <a:miter lim="800000"/>
            </a:ln>
            <a:effectLst/>
          </p:spPr>
        </p:cxnSp>
        <p:cxnSp>
          <p:nvCxnSpPr>
            <p:cNvPr id="75" name="Conector recto 74"/>
            <p:cNvCxnSpPr/>
            <p:nvPr/>
          </p:nvCxnSpPr>
          <p:spPr>
            <a:xfrm>
              <a:off x="-1" y="5597688"/>
              <a:ext cx="9144001" cy="0"/>
            </a:xfrm>
            <a:prstGeom prst="line">
              <a:avLst/>
            </a:prstGeom>
            <a:noFill/>
            <a:ln w="12700" cap="flat" cmpd="sng" algn="ctr">
              <a:solidFill>
                <a:sysClr val="window" lastClr="FFFFFF">
                  <a:lumMod val="85000"/>
                </a:sysClr>
              </a:solidFill>
              <a:prstDash val="solid"/>
              <a:miter lim="800000"/>
            </a:ln>
            <a:effectLst/>
          </p:spPr>
        </p:cxnSp>
        <p:cxnSp>
          <p:nvCxnSpPr>
            <p:cNvPr id="76" name="Conector recto 75"/>
            <p:cNvCxnSpPr/>
            <p:nvPr/>
          </p:nvCxnSpPr>
          <p:spPr>
            <a:xfrm>
              <a:off x="-1" y="5672311"/>
              <a:ext cx="9144001" cy="0"/>
            </a:xfrm>
            <a:prstGeom prst="line">
              <a:avLst/>
            </a:prstGeom>
            <a:noFill/>
            <a:ln w="12700" cap="flat" cmpd="sng" algn="ctr">
              <a:solidFill>
                <a:sysClr val="window" lastClr="FFFFFF">
                  <a:lumMod val="85000"/>
                </a:sysClr>
              </a:solidFill>
              <a:prstDash val="solid"/>
              <a:miter lim="800000"/>
            </a:ln>
            <a:effectLst/>
          </p:spPr>
        </p:cxnSp>
        <p:cxnSp>
          <p:nvCxnSpPr>
            <p:cNvPr id="77" name="Conector recto 76"/>
            <p:cNvCxnSpPr/>
            <p:nvPr/>
          </p:nvCxnSpPr>
          <p:spPr>
            <a:xfrm>
              <a:off x="-1" y="5746934"/>
              <a:ext cx="9144001" cy="0"/>
            </a:xfrm>
            <a:prstGeom prst="line">
              <a:avLst/>
            </a:prstGeom>
            <a:noFill/>
            <a:ln w="12700" cap="flat" cmpd="sng" algn="ctr">
              <a:solidFill>
                <a:sysClr val="window" lastClr="FFFFFF">
                  <a:lumMod val="85000"/>
                </a:sysClr>
              </a:solidFill>
              <a:prstDash val="solid"/>
              <a:miter lim="800000"/>
            </a:ln>
            <a:effectLst/>
          </p:spPr>
        </p:cxnSp>
        <p:cxnSp>
          <p:nvCxnSpPr>
            <p:cNvPr id="78" name="Conector recto 77"/>
            <p:cNvCxnSpPr/>
            <p:nvPr/>
          </p:nvCxnSpPr>
          <p:spPr>
            <a:xfrm>
              <a:off x="-1" y="5821557"/>
              <a:ext cx="9144001" cy="0"/>
            </a:xfrm>
            <a:prstGeom prst="line">
              <a:avLst/>
            </a:prstGeom>
            <a:noFill/>
            <a:ln w="12700" cap="flat" cmpd="sng" algn="ctr">
              <a:solidFill>
                <a:sysClr val="window" lastClr="FFFFFF">
                  <a:lumMod val="85000"/>
                </a:sysClr>
              </a:solidFill>
              <a:prstDash val="solid"/>
              <a:miter lim="800000"/>
            </a:ln>
            <a:effectLst/>
          </p:spPr>
        </p:cxnSp>
        <p:cxnSp>
          <p:nvCxnSpPr>
            <p:cNvPr id="79" name="Conector recto 78"/>
            <p:cNvCxnSpPr/>
            <p:nvPr/>
          </p:nvCxnSpPr>
          <p:spPr>
            <a:xfrm>
              <a:off x="-1" y="5896179"/>
              <a:ext cx="9144001" cy="0"/>
            </a:xfrm>
            <a:prstGeom prst="line">
              <a:avLst/>
            </a:prstGeom>
            <a:noFill/>
            <a:ln w="12700" cap="flat" cmpd="sng" algn="ctr">
              <a:solidFill>
                <a:sysClr val="window" lastClr="FFFFFF">
                  <a:lumMod val="85000"/>
                </a:sysClr>
              </a:solidFill>
              <a:prstDash val="solid"/>
              <a:miter lim="800000"/>
            </a:ln>
            <a:effectLst/>
          </p:spPr>
        </p:cxnSp>
        <p:cxnSp>
          <p:nvCxnSpPr>
            <p:cNvPr id="80" name="Conector recto 79"/>
            <p:cNvCxnSpPr/>
            <p:nvPr/>
          </p:nvCxnSpPr>
          <p:spPr>
            <a:xfrm>
              <a:off x="-1" y="5970803"/>
              <a:ext cx="9144001" cy="0"/>
            </a:xfrm>
            <a:prstGeom prst="line">
              <a:avLst/>
            </a:prstGeom>
            <a:noFill/>
            <a:ln w="12700" cap="flat" cmpd="sng" algn="ctr">
              <a:solidFill>
                <a:sysClr val="window" lastClr="FFFFFF">
                  <a:lumMod val="85000"/>
                </a:sysClr>
              </a:solidFill>
              <a:prstDash val="solid"/>
              <a:miter lim="800000"/>
            </a:ln>
            <a:effectLst/>
          </p:spPr>
        </p:cxnSp>
        <p:cxnSp>
          <p:nvCxnSpPr>
            <p:cNvPr id="81" name="Conector recto 80"/>
            <p:cNvCxnSpPr/>
            <p:nvPr/>
          </p:nvCxnSpPr>
          <p:spPr>
            <a:xfrm>
              <a:off x="-1" y="6045425"/>
              <a:ext cx="9144001" cy="0"/>
            </a:xfrm>
            <a:prstGeom prst="line">
              <a:avLst/>
            </a:prstGeom>
            <a:noFill/>
            <a:ln w="12700" cap="flat" cmpd="sng" algn="ctr">
              <a:solidFill>
                <a:sysClr val="window" lastClr="FFFFFF">
                  <a:lumMod val="85000"/>
                </a:sysClr>
              </a:solidFill>
              <a:prstDash val="solid"/>
              <a:miter lim="800000"/>
            </a:ln>
            <a:effectLst/>
          </p:spPr>
        </p:cxnSp>
        <p:cxnSp>
          <p:nvCxnSpPr>
            <p:cNvPr id="82" name="Conector recto 81"/>
            <p:cNvCxnSpPr/>
            <p:nvPr/>
          </p:nvCxnSpPr>
          <p:spPr>
            <a:xfrm>
              <a:off x="-1" y="6118460"/>
              <a:ext cx="9144001" cy="0"/>
            </a:xfrm>
            <a:prstGeom prst="line">
              <a:avLst/>
            </a:prstGeom>
            <a:noFill/>
            <a:ln w="12700" cap="flat" cmpd="sng" algn="ctr">
              <a:solidFill>
                <a:sysClr val="window" lastClr="FFFFFF">
                  <a:lumMod val="85000"/>
                </a:sysClr>
              </a:solidFill>
              <a:prstDash val="solid"/>
              <a:miter lim="800000"/>
            </a:ln>
            <a:effectLst/>
          </p:spPr>
        </p:cxnSp>
        <p:cxnSp>
          <p:nvCxnSpPr>
            <p:cNvPr id="83" name="Conector recto 82"/>
            <p:cNvCxnSpPr/>
            <p:nvPr/>
          </p:nvCxnSpPr>
          <p:spPr>
            <a:xfrm>
              <a:off x="-1" y="6193083"/>
              <a:ext cx="9144001" cy="0"/>
            </a:xfrm>
            <a:prstGeom prst="line">
              <a:avLst/>
            </a:prstGeom>
            <a:noFill/>
            <a:ln w="12700" cap="flat" cmpd="sng" algn="ctr">
              <a:solidFill>
                <a:sysClr val="window" lastClr="FFFFFF">
                  <a:lumMod val="85000"/>
                </a:sysClr>
              </a:solidFill>
              <a:prstDash val="solid"/>
              <a:miter lim="800000"/>
            </a:ln>
            <a:effectLst/>
          </p:spPr>
        </p:cxnSp>
        <p:cxnSp>
          <p:nvCxnSpPr>
            <p:cNvPr id="84" name="Conector recto 83"/>
            <p:cNvCxnSpPr/>
            <p:nvPr/>
          </p:nvCxnSpPr>
          <p:spPr>
            <a:xfrm>
              <a:off x="-1" y="6267706"/>
              <a:ext cx="9144001" cy="0"/>
            </a:xfrm>
            <a:prstGeom prst="line">
              <a:avLst/>
            </a:prstGeom>
            <a:noFill/>
            <a:ln w="12700" cap="flat" cmpd="sng" algn="ctr">
              <a:solidFill>
                <a:sysClr val="window" lastClr="FFFFFF">
                  <a:lumMod val="85000"/>
                </a:sysClr>
              </a:solidFill>
              <a:prstDash val="solid"/>
              <a:miter lim="800000"/>
            </a:ln>
            <a:effectLst/>
          </p:spPr>
        </p:cxnSp>
        <p:cxnSp>
          <p:nvCxnSpPr>
            <p:cNvPr id="85" name="Conector recto 84"/>
            <p:cNvCxnSpPr/>
            <p:nvPr/>
          </p:nvCxnSpPr>
          <p:spPr>
            <a:xfrm>
              <a:off x="-1" y="6342329"/>
              <a:ext cx="9144001" cy="0"/>
            </a:xfrm>
            <a:prstGeom prst="line">
              <a:avLst/>
            </a:prstGeom>
            <a:noFill/>
            <a:ln w="12700" cap="flat" cmpd="sng" algn="ctr">
              <a:solidFill>
                <a:sysClr val="window" lastClr="FFFFFF">
                  <a:lumMod val="85000"/>
                </a:sysClr>
              </a:solidFill>
              <a:prstDash val="solid"/>
              <a:miter lim="800000"/>
            </a:ln>
            <a:effectLst/>
          </p:spPr>
        </p:cxnSp>
        <p:cxnSp>
          <p:nvCxnSpPr>
            <p:cNvPr id="86" name="Conector recto 85"/>
            <p:cNvCxnSpPr/>
            <p:nvPr/>
          </p:nvCxnSpPr>
          <p:spPr>
            <a:xfrm>
              <a:off x="-1" y="6416951"/>
              <a:ext cx="9144001" cy="0"/>
            </a:xfrm>
            <a:prstGeom prst="line">
              <a:avLst/>
            </a:prstGeom>
            <a:noFill/>
            <a:ln w="12700" cap="flat" cmpd="sng" algn="ctr">
              <a:solidFill>
                <a:sysClr val="window" lastClr="FFFFFF">
                  <a:lumMod val="85000"/>
                </a:sysClr>
              </a:solidFill>
              <a:prstDash val="solid"/>
              <a:miter lim="800000"/>
            </a:ln>
            <a:effectLst/>
          </p:spPr>
        </p:cxnSp>
        <p:cxnSp>
          <p:nvCxnSpPr>
            <p:cNvPr id="87" name="Conector recto 86"/>
            <p:cNvCxnSpPr/>
            <p:nvPr/>
          </p:nvCxnSpPr>
          <p:spPr>
            <a:xfrm>
              <a:off x="-1" y="6491575"/>
              <a:ext cx="9144001" cy="0"/>
            </a:xfrm>
            <a:prstGeom prst="line">
              <a:avLst/>
            </a:prstGeom>
            <a:noFill/>
            <a:ln w="12700" cap="flat" cmpd="sng" algn="ctr">
              <a:solidFill>
                <a:sysClr val="window" lastClr="FFFFFF">
                  <a:lumMod val="85000"/>
                </a:sysClr>
              </a:solidFill>
              <a:prstDash val="solid"/>
              <a:miter lim="800000"/>
            </a:ln>
            <a:effectLst/>
          </p:spPr>
        </p:cxnSp>
        <p:cxnSp>
          <p:nvCxnSpPr>
            <p:cNvPr id="88" name="Conector recto 87"/>
            <p:cNvCxnSpPr/>
            <p:nvPr/>
          </p:nvCxnSpPr>
          <p:spPr>
            <a:xfrm>
              <a:off x="-1" y="6566197"/>
              <a:ext cx="9144001" cy="0"/>
            </a:xfrm>
            <a:prstGeom prst="line">
              <a:avLst/>
            </a:prstGeom>
            <a:noFill/>
            <a:ln w="12700" cap="flat" cmpd="sng" algn="ctr">
              <a:solidFill>
                <a:sysClr val="window" lastClr="FFFFFF">
                  <a:lumMod val="85000"/>
                </a:sysClr>
              </a:solidFill>
              <a:prstDash val="solid"/>
              <a:miter lim="800000"/>
            </a:ln>
            <a:effectLst/>
          </p:spPr>
        </p:cxnSp>
        <p:cxnSp>
          <p:nvCxnSpPr>
            <p:cNvPr id="89" name="Conector recto 88"/>
            <p:cNvCxnSpPr/>
            <p:nvPr/>
          </p:nvCxnSpPr>
          <p:spPr>
            <a:xfrm>
              <a:off x="-1" y="6639232"/>
              <a:ext cx="9144001" cy="0"/>
            </a:xfrm>
            <a:prstGeom prst="line">
              <a:avLst/>
            </a:prstGeom>
            <a:noFill/>
            <a:ln w="12700" cap="flat" cmpd="sng" algn="ctr">
              <a:solidFill>
                <a:sysClr val="window" lastClr="FFFFFF">
                  <a:lumMod val="85000"/>
                </a:sysClr>
              </a:solidFill>
              <a:prstDash val="solid"/>
              <a:miter lim="800000"/>
            </a:ln>
            <a:effectLst/>
          </p:spPr>
        </p:cxnSp>
        <p:cxnSp>
          <p:nvCxnSpPr>
            <p:cNvPr id="90" name="Conector recto 89"/>
            <p:cNvCxnSpPr/>
            <p:nvPr/>
          </p:nvCxnSpPr>
          <p:spPr>
            <a:xfrm>
              <a:off x="-1" y="6713855"/>
              <a:ext cx="9144001" cy="0"/>
            </a:xfrm>
            <a:prstGeom prst="line">
              <a:avLst/>
            </a:prstGeom>
            <a:noFill/>
            <a:ln w="12700" cap="flat" cmpd="sng" algn="ctr">
              <a:solidFill>
                <a:sysClr val="window" lastClr="FFFFFF">
                  <a:lumMod val="85000"/>
                </a:sysClr>
              </a:solidFill>
              <a:prstDash val="solid"/>
              <a:miter lim="800000"/>
            </a:ln>
            <a:effectLst/>
          </p:spPr>
        </p:cxnSp>
        <p:cxnSp>
          <p:nvCxnSpPr>
            <p:cNvPr id="91" name="Conector recto 90"/>
            <p:cNvCxnSpPr/>
            <p:nvPr/>
          </p:nvCxnSpPr>
          <p:spPr>
            <a:xfrm>
              <a:off x="-1" y="6788478"/>
              <a:ext cx="9144001" cy="0"/>
            </a:xfrm>
            <a:prstGeom prst="line">
              <a:avLst/>
            </a:prstGeom>
            <a:noFill/>
            <a:ln w="12700" cap="flat" cmpd="sng" algn="ctr">
              <a:solidFill>
                <a:sysClr val="window" lastClr="FFFFFF">
                  <a:lumMod val="85000"/>
                </a:sysClr>
              </a:solidFill>
              <a:prstDash val="solid"/>
              <a:miter lim="800000"/>
            </a:ln>
            <a:effectLst/>
          </p:spPr>
        </p:cxnSp>
        <p:cxnSp>
          <p:nvCxnSpPr>
            <p:cNvPr id="92" name="Conector recto 91"/>
            <p:cNvCxnSpPr/>
            <p:nvPr/>
          </p:nvCxnSpPr>
          <p:spPr>
            <a:xfrm>
              <a:off x="-1" y="6863101"/>
              <a:ext cx="9144001" cy="0"/>
            </a:xfrm>
            <a:prstGeom prst="line">
              <a:avLst/>
            </a:prstGeom>
            <a:noFill/>
            <a:ln w="12700" cap="flat" cmpd="sng" algn="ctr">
              <a:solidFill>
                <a:sysClr val="window" lastClr="FFFFFF">
                  <a:lumMod val="85000"/>
                </a:sysClr>
              </a:solidFill>
              <a:prstDash val="solid"/>
              <a:miter lim="800000"/>
            </a:ln>
            <a:effectLst/>
          </p:spPr>
        </p:cxnSp>
      </p:grpSp>
      <p:pic>
        <p:nvPicPr>
          <p:cNvPr id="13" name="Imagen 12"/>
          <p:cNvPicPr>
            <a:picLocks noChangeAspect="1"/>
          </p:cNvPicPr>
          <p:nvPr/>
        </p:nvPicPr>
        <p:blipFill>
          <a:blip r:embed="rId3"/>
          <a:stretch>
            <a:fillRect/>
          </a:stretch>
        </p:blipFill>
        <p:spPr>
          <a:xfrm>
            <a:off x="3287435" y="3872249"/>
            <a:ext cx="2242741" cy="2154598"/>
          </a:xfrm>
          <a:prstGeom prst="rect">
            <a:avLst/>
          </a:prstGeom>
        </p:spPr>
      </p:pic>
      <p:sp>
        <p:nvSpPr>
          <p:cNvPr id="2" name="Rectangle 4"/>
          <p:cNvSpPr>
            <a:spLocks noChangeArrowheads="1"/>
          </p:cNvSpPr>
          <p:nvPr/>
        </p:nvSpPr>
        <p:spPr bwMode="auto">
          <a:xfrm>
            <a:off x="3165227" y="152438"/>
            <a:ext cx="5083033" cy="860872"/>
          </a:xfrm>
          <a:prstGeom prst="rect">
            <a:avLst/>
          </a:prstGeom>
          <a:noFill/>
          <a:ln>
            <a:noFill/>
          </a:ln>
        </p:spPr>
        <p:txBody>
          <a:bodyPr/>
          <a:lstStyle/>
          <a:p>
            <a:pPr algn="ctr" eaLnBrk="0" fontAlgn="base" hangingPunct="0">
              <a:spcBef>
                <a:spcPct val="0"/>
              </a:spcBef>
              <a:spcAft>
                <a:spcPct val="0"/>
              </a:spcAft>
            </a:pPr>
            <a:r>
              <a:rPr lang="es-MX" sz="2400" b="1" dirty="0" smtClean="0">
                <a:solidFill>
                  <a:srgbClr val="C00000"/>
                </a:solidFill>
                <a:effectLst>
                  <a:outerShdw blurRad="38100" dist="38100" dir="2700000" algn="tl">
                    <a:srgbClr val="000000">
                      <a:alpha val="43137"/>
                    </a:srgbClr>
                  </a:outerShdw>
                </a:effectLst>
                <a:ea typeface="ＭＳ Ｐゴシック" panose="020B0600070205080204" pitchFamily="34" charset="-128"/>
                <a:cs typeface="Arial" pitchFamily="34" charset="0"/>
              </a:rPr>
              <a:t>INICIATIVA : MANEJO INTEGRAL DE CUIDADOS PALIATIVOS /OMS </a:t>
            </a:r>
            <a:endParaRPr lang="es-MX" sz="2400" b="1" dirty="0">
              <a:solidFill>
                <a:srgbClr val="C00000"/>
              </a:solidFill>
              <a:effectLst>
                <a:outerShdw blurRad="38100" dist="38100" dir="2700000" algn="tl">
                  <a:srgbClr val="000000">
                    <a:alpha val="43137"/>
                  </a:srgbClr>
                </a:outerShdw>
              </a:effectLst>
              <a:ea typeface="ＭＳ Ｐゴシック" panose="020B0600070205080204" pitchFamily="34" charset="-128"/>
              <a:cs typeface="Arial" pitchFamily="34" charset="0"/>
            </a:endParaRPr>
          </a:p>
        </p:txBody>
      </p:sp>
      <p:sp>
        <p:nvSpPr>
          <p:cNvPr id="4" name="Rectángulo 3"/>
          <p:cNvSpPr/>
          <p:nvPr/>
        </p:nvSpPr>
        <p:spPr>
          <a:xfrm>
            <a:off x="251520" y="1565173"/>
            <a:ext cx="8496944" cy="738664"/>
          </a:xfrm>
          <a:prstGeom prst="rect">
            <a:avLst/>
          </a:prstGeom>
          <a:ln>
            <a:solidFill>
              <a:schemeClr val="accent6"/>
            </a:solidFill>
          </a:ln>
        </p:spPr>
        <p:txBody>
          <a:bodyPr wrap="square">
            <a:spAutoFit/>
          </a:bodyPr>
          <a:lstStyle/>
          <a:p>
            <a:pPr algn="just"/>
            <a:r>
              <a:rPr lang="es-ES" b="1" dirty="0" smtClean="0">
                <a:latin typeface="Arial" panose="020B0604020202020204" pitchFamily="34" charset="0"/>
                <a:cs typeface="Arial" panose="020B0604020202020204" pitchFamily="34" charset="0"/>
              </a:rPr>
              <a:t>Enero </a:t>
            </a:r>
            <a:r>
              <a:rPr lang="es-ES" b="1" dirty="0">
                <a:latin typeface="Arial" panose="020B0604020202020204" pitchFamily="34" charset="0"/>
                <a:cs typeface="Arial" panose="020B0604020202020204" pitchFamily="34" charset="0"/>
              </a:rPr>
              <a:t>de 2014, el Consejo Ejecutivo de la OMS adoptó una </a:t>
            </a:r>
            <a:r>
              <a:rPr lang="es-ES" b="1" dirty="0" smtClean="0">
                <a:latin typeface="Arial" panose="020B0604020202020204" pitchFamily="34" charset="0"/>
                <a:cs typeface="Arial" panose="020B0604020202020204" pitchFamily="34" charset="0"/>
              </a:rPr>
              <a:t>resolución, donde exhorta integrar a los </a:t>
            </a:r>
            <a:r>
              <a:rPr lang="es-ES" b="1" dirty="0">
                <a:latin typeface="Arial" panose="020B0604020202020204" pitchFamily="34" charset="0"/>
                <a:cs typeface="Arial" panose="020B0604020202020204" pitchFamily="34" charset="0"/>
              </a:rPr>
              <a:t>cuidados paliativos </a:t>
            </a:r>
            <a:r>
              <a:rPr lang="es-ES" b="1" dirty="0" smtClean="0">
                <a:latin typeface="Arial" panose="020B0604020202020204" pitchFamily="34" charset="0"/>
                <a:cs typeface="Arial" panose="020B0604020202020204" pitchFamily="34" charset="0"/>
              </a:rPr>
              <a:t>a los </a:t>
            </a:r>
            <a:r>
              <a:rPr lang="es-ES" b="1" dirty="0">
                <a:latin typeface="Arial" panose="020B0604020202020204" pitchFamily="34" charset="0"/>
                <a:cs typeface="Arial" panose="020B0604020202020204" pitchFamily="34" charset="0"/>
              </a:rPr>
              <a:t>sistemas de </a:t>
            </a:r>
            <a:r>
              <a:rPr lang="es-ES" b="1" dirty="0" smtClean="0">
                <a:latin typeface="Arial" panose="020B0604020202020204" pitchFamily="34" charset="0"/>
                <a:cs typeface="Arial" panose="020B0604020202020204" pitchFamily="34" charset="0"/>
              </a:rPr>
              <a:t>salud</a:t>
            </a:r>
            <a:r>
              <a:rPr lang="es-ES" sz="2400" b="1" dirty="0" smtClean="0">
                <a:latin typeface="Arial" panose="020B0604020202020204" pitchFamily="34" charset="0"/>
                <a:cs typeface="Arial" panose="020B0604020202020204" pitchFamily="34" charset="0"/>
              </a:rPr>
              <a:t>.</a:t>
            </a:r>
          </a:p>
        </p:txBody>
      </p:sp>
      <p:sp>
        <p:nvSpPr>
          <p:cNvPr id="7" name="Triángulo isósceles 6"/>
          <p:cNvSpPr/>
          <p:nvPr/>
        </p:nvSpPr>
        <p:spPr>
          <a:xfrm>
            <a:off x="2485904" y="3190780"/>
            <a:ext cx="3774362" cy="2683911"/>
          </a:xfrm>
          <a:prstGeom prst="triangl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CuadroTexto 7"/>
          <p:cNvSpPr txBox="1"/>
          <p:nvPr/>
        </p:nvSpPr>
        <p:spPr>
          <a:xfrm>
            <a:off x="2992764" y="2402048"/>
            <a:ext cx="2664296" cy="461665"/>
          </a:xfrm>
          <a:prstGeom prst="rect">
            <a:avLst/>
          </a:prstGeom>
          <a:noFill/>
        </p:spPr>
        <p:txBody>
          <a:bodyPr wrap="square" rtlCol="0">
            <a:spAutoFit/>
          </a:bodyPr>
          <a:lstStyle/>
          <a:p>
            <a:pPr algn="ctr"/>
            <a:r>
              <a:rPr lang="es-MX" sz="2400" dirty="0" smtClean="0"/>
              <a:t>POLITICA GLOBAL</a:t>
            </a:r>
            <a:endParaRPr lang="es-MX" sz="2400" dirty="0"/>
          </a:p>
        </p:txBody>
      </p:sp>
      <p:sp>
        <p:nvSpPr>
          <p:cNvPr id="9" name="CuadroTexto 8"/>
          <p:cNvSpPr txBox="1"/>
          <p:nvPr/>
        </p:nvSpPr>
        <p:spPr>
          <a:xfrm>
            <a:off x="339518" y="3919967"/>
            <a:ext cx="2614336" cy="1015663"/>
          </a:xfrm>
          <a:prstGeom prst="rect">
            <a:avLst/>
          </a:prstGeom>
          <a:noFill/>
        </p:spPr>
        <p:txBody>
          <a:bodyPr wrap="square" rtlCol="0">
            <a:spAutoFit/>
          </a:bodyPr>
          <a:lstStyle/>
          <a:p>
            <a:r>
              <a:rPr lang="es-MX" sz="2000" dirty="0" smtClean="0">
                <a:latin typeface="Arial" panose="020B0604020202020204" pitchFamily="34" charset="0"/>
                <a:cs typeface="Arial" panose="020B0604020202020204" pitchFamily="34" charset="0"/>
              </a:rPr>
              <a:t>Recursos</a:t>
            </a:r>
          </a:p>
          <a:p>
            <a:r>
              <a:rPr lang="es-MX" sz="2000" dirty="0" smtClean="0">
                <a:latin typeface="Arial" panose="020B0604020202020204" pitchFamily="34" charset="0"/>
                <a:cs typeface="Arial" panose="020B0604020202020204" pitchFamily="34" charset="0"/>
              </a:rPr>
              <a:t>(Humanos, Infraestructura, etc.)</a:t>
            </a:r>
            <a:endParaRPr lang="es-MX" sz="2000" dirty="0">
              <a:latin typeface="Arial" panose="020B0604020202020204" pitchFamily="34" charset="0"/>
              <a:cs typeface="Arial" panose="020B0604020202020204" pitchFamily="34" charset="0"/>
            </a:endParaRPr>
          </a:p>
        </p:txBody>
      </p:sp>
      <p:sp>
        <p:nvSpPr>
          <p:cNvPr id="10" name="CuadroTexto 9"/>
          <p:cNvSpPr txBox="1"/>
          <p:nvPr/>
        </p:nvSpPr>
        <p:spPr>
          <a:xfrm>
            <a:off x="2602291" y="5836058"/>
            <a:ext cx="3550463" cy="707886"/>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Implementación de modelos y servicios eficaces </a:t>
            </a:r>
            <a:endParaRPr lang="es-MX" sz="2000" dirty="0">
              <a:latin typeface="Arial" panose="020B0604020202020204" pitchFamily="34" charset="0"/>
              <a:cs typeface="Arial" panose="020B0604020202020204" pitchFamily="34" charset="0"/>
            </a:endParaRPr>
          </a:p>
        </p:txBody>
      </p:sp>
      <p:sp>
        <p:nvSpPr>
          <p:cNvPr id="11" name="CuadroTexto 10"/>
          <p:cNvSpPr txBox="1"/>
          <p:nvPr/>
        </p:nvSpPr>
        <p:spPr>
          <a:xfrm>
            <a:off x="6243559" y="4001985"/>
            <a:ext cx="2347847" cy="707886"/>
          </a:xfrm>
          <a:prstGeom prst="rect">
            <a:avLst/>
          </a:prstGeom>
          <a:noFill/>
        </p:spPr>
        <p:txBody>
          <a:bodyPr wrap="square" rtlCol="0">
            <a:spAutoFit/>
          </a:bodyPr>
          <a:lstStyle/>
          <a:p>
            <a:r>
              <a:rPr lang="es-MX" sz="2000" dirty="0" smtClean="0">
                <a:latin typeface="Arial" panose="020B0604020202020204" pitchFamily="34" charset="0"/>
                <a:cs typeface="Arial" panose="020B0604020202020204" pitchFamily="34" charset="0"/>
              </a:rPr>
              <a:t>Accesibilidad</a:t>
            </a:r>
            <a:r>
              <a:rPr lang="es-MX" sz="2000" dirty="0" smtClean="0"/>
              <a:t> de opioides</a:t>
            </a:r>
            <a:endParaRPr lang="es-MX" sz="2000" dirty="0"/>
          </a:p>
        </p:txBody>
      </p:sp>
      <p:sp>
        <p:nvSpPr>
          <p:cNvPr id="3" name="CuadroTexto 2"/>
          <p:cNvSpPr txBox="1"/>
          <p:nvPr/>
        </p:nvSpPr>
        <p:spPr>
          <a:xfrm>
            <a:off x="2924865" y="2915892"/>
            <a:ext cx="2994613" cy="369332"/>
          </a:xfrm>
          <a:prstGeom prst="rect">
            <a:avLst/>
          </a:prstGeom>
          <a:noFill/>
        </p:spPr>
        <p:txBody>
          <a:bodyPr wrap="square" rtlCol="0">
            <a:spAutoFit/>
          </a:bodyPr>
          <a:lstStyle/>
          <a:p>
            <a:r>
              <a:rPr lang="es-MX" dirty="0" smtClean="0"/>
              <a:t>Políticas del sistemas de salud</a:t>
            </a:r>
            <a:endParaRPr lang="es-MX" dirty="0"/>
          </a:p>
        </p:txBody>
      </p:sp>
      <p:pic>
        <p:nvPicPr>
          <p:cNvPr id="12" name="1 Imagen" descr="LOGO CSG 2013.JPG"/>
          <p:cNvPicPr>
            <a:picLocks noChangeAspect="1"/>
          </p:cNvPicPr>
          <p:nvPr/>
        </p:nvPicPr>
        <p:blipFill>
          <a:blip r:embed="rId4" cstate="print">
            <a:clrChange>
              <a:clrFrom>
                <a:srgbClr val="FFFFFF"/>
              </a:clrFrom>
              <a:clrTo>
                <a:srgbClr val="FFFFFF">
                  <a:alpha val="0"/>
                </a:srgbClr>
              </a:clrTo>
            </a:clrChange>
            <a:lum contrast="-10000"/>
          </a:blip>
          <a:stretch>
            <a:fillRect/>
          </a:stretch>
        </p:blipFill>
        <p:spPr>
          <a:xfrm>
            <a:off x="111402" y="116631"/>
            <a:ext cx="2738648" cy="866069"/>
          </a:xfrm>
          <a:prstGeom prst="rect">
            <a:avLst/>
          </a:prstGeom>
        </p:spPr>
      </p:pic>
      <p:cxnSp>
        <p:nvCxnSpPr>
          <p:cNvPr id="14" name="Conector recto 7"/>
          <p:cNvCxnSpPr/>
          <p:nvPr/>
        </p:nvCxnSpPr>
        <p:spPr>
          <a:xfrm flipV="1">
            <a:off x="0" y="1052737"/>
            <a:ext cx="2245664" cy="3"/>
          </a:xfrm>
          <a:prstGeom prst="line">
            <a:avLst/>
          </a:prstGeom>
          <a:ln w="47625">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5" name="Conector recto 8"/>
          <p:cNvCxnSpPr/>
          <p:nvPr/>
        </p:nvCxnSpPr>
        <p:spPr>
          <a:xfrm>
            <a:off x="2853902" y="1052736"/>
            <a:ext cx="6290099" cy="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sp>
        <p:nvSpPr>
          <p:cNvPr id="93" name="Rectángulo 92"/>
          <p:cNvSpPr/>
          <p:nvPr/>
        </p:nvSpPr>
        <p:spPr>
          <a:xfrm>
            <a:off x="0" y="6577015"/>
            <a:ext cx="9144000" cy="285751"/>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solidFill>
                <a:prstClr val="white"/>
              </a:solidFill>
            </a:endParaRPr>
          </a:p>
        </p:txBody>
      </p:sp>
    </p:spTree>
    <p:extLst>
      <p:ext uri="{BB962C8B-B14F-4D97-AF65-F5344CB8AC3E}">
        <p14:creationId xmlns:p14="http://schemas.microsoft.com/office/powerpoint/2010/main" val="2113539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1268760"/>
            <a:ext cx="8791575"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ángulo 1"/>
          <p:cNvSpPr/>
          <p:nvPr/>
        </p:nvSpPr>
        <p:spPr>
          <a:xfrm>
            <a:off x="0" y="0"/>
            <a:ext cx="3995936" cy="908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s-MX">
              <a:solidFill>
                <a:prstClr val="white"/>
              </a:solidFill>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116632"/>
            <a:ext cx="2790909" cy="852978"/>
          </a:xfrm>
          <a:prstGeom prst="rect">
            <a:avLst/>
          </a:prstGeom>
        </p:spPr>
      </p:pic>
      <p:graphicFrame>
        <p:nvGraphicFramePr>
          <p:cNvPr id="5" name="4 Tabla"/>
          <p:cNvGraphicFramePr>
            <a:graphicFrameLocks noGrp="1"/>
          </p:cNvGraphicFramePr>
          <p:nvPr>
            <p:extLst>
              <p:ext uri="{D42A27DB-BD31-4B8C-83A1-F6EECF244321}">
                <p14:modId xmlns:p14="http://schemas.microsoft.com/office/powerpoint/2010/main" val="3647194418"/>
              </p:ext>
            </p:extLst>
          </p:nvPr>
        </p:nvGraphicFramePr>
        <p:xfrm>
          <a:off x="584200" y="1772816"/>
          <a:ext cx="7950200" cy="283845"/>
        </p:xfrm>
        <a:graphic>
          <a:graphicData uri="http://schemas.openxmlformats.org/drawingml/2006/table">
            <a:tbl>
              <a:tblPr>
                <a:tableStyleId>{8A107856-5554-42FB-B03E-39F5DBC370BA}</a:tableStyleId>
              </a:tblPr>
              <a:tblGrid>
                <a:gridCol w="2018323"/>
                <a:gridCol w="1758462"/>
                <a:gridCol w="4173415"/>
              </a:tblGrid>
              <a:tr h="200025">
                <a:tc>
                  <a:txBody>
                    <a:bodyPr/>
                    <a:lstStyle/>
                    <a:p>
                      <a:pPr algn="ctr" fontAlgn="b"/>
                      <a:r>
                        <a:rPr lang="es-MX" sz="1800" u="none" strike="noStrike" dirty="0">
                          <a:effectLst/>
                        </a:rPr>
                        <a:t>Número de Acuerdo</a:t>
                      </a:r>
                      <a:endParaRPr lang="es-MX" sz="1800" b="1" i="0" u="none" strike="noStrike" dirty="0">
                        <a:solidFill>
                          <a:schemeClr val="bg1"/>
                        </a:solidFill>
                        <a:effectLst/>
                        <a:latin typeface="Calibri"/>
                      </a:endParaRPr>
                    </a:p>
                  </a:txBody>
                  <a:tcPr marL="9525" marR="9525" marT="9525" marB="0" anchor="b">
                    <a:noFill/>
                  </a:tcPr>
                </a:tc>
                <a:tc>
                  <a:txBody>
                    <a:bodyPr/>
                    <a:lstStyle/>
                    <a:p>
                      <a:pPr algn="ctr" fontAlgn="b"/>
                      <a:r>
                        <a:rPr lang="es-MX" sz="1800" u="none" strike="noStrike" dirty="0" smtClean="0">
                          <a:effectLst/>
                        </a:rPr>
                        <a:t>Sesión</a:t>
                      </a:r>
                      <a:endParaRPr lang="es-MX" sz="1800" b="1" i="0" u="none" strike="noStrike" dirty="0">
                        <a:solidFill>
                          <a:schemeClr val="bg1"/>
                        </a:solidFill>
                        <a:effectLst/>
                        <a:latin typeface="Calibri"/>
                      </a:endParaRPr>
                    </a:p>
                  </a:txBody>
                  <a:tcPr marL="9525" marR="9525" marT="9525" marB="0">
                    <a:noFill/>
                  </a:tcPr>
                </a:tc>
                <a:tc>
                  <a:txBody>
                    <a:bodyPr/>
                    <a:lstStyle/>
                    <a:p>
                      <a:pPr algn="ctr" fontAlgn="b"/>
                      <a:r>
                        <a:rPr lang="es-MX" sz="1800" u="none" strike="noStrike" dirty="0">
                          <a:effectLst/>
                        </a:rPr>
                        <a:t>Descripción</a:t>
                      </a:r>
                      <a:endParaRPr lang="es-MX" sz="1800" b="1" i="0" u="none" strike="noStrike" dirty="0">
                        <a:solidFill>
                          <a:schemeClr val="bg1"/>
                        </a:solidFill>
                        <a:effectLst/>
                        <a:latin typeface="Calibri"/>
                      </a:endParaRPr>
                    </a:p>
                  </a:txBody>
                  <a:tcPr marL="9525" marR="9525" marT="9525" marB="0">
                    <a:noFill/>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3020514867"/>
              </p:ext>
            </p:extLst>
          </p:nvPr>
        </p:nvGraphicFramePr>
        <p:xfrm>
          <a:off x="584200" y="2490788"/>
          <a:ext cx="7997092" cy="2594396"/>
        </p:xfrm>
        <a:graphic>
          <a:graphicData uri="http://schemas.openxmlformats.org/drawingml/2006/table">
            <a:tbl>
              <a:tblPr>
                <a:tableStyleId>{8A107856-5554-42FB-B03E-39F5DBC370BA}</a:tableStyleId>
              </a:tblPr>
              <a:tblGrid>
                <a:gridCol w="2018323"/>
                <a:gridCol w="1829925"/>
                <a:gridCol w="4148844"/>
              </a:tblGrid>
              <a:tr h="2594396">
                <a:tc>
                  <a:txBody>
                    <a:bodyPr/>
                    <a:lstStyle/>
                    <a:p>
                      <a:pPr algn="ctr" fontAlgn="ctr"/>
                      <a:r>
                        <a:rPr lang="es-MX" sz="1600" u="none" strike="noStrike" dirty="0" smtClean="0">
                          <a:effectLst/>
                          <a:latin typeface="Arial" pitchFamily="34" charset="0"/>
                          <a:cs typeface="Arial" pitchFamily="34" charset="0"/>
                        </a:rPr>
                        <a:t>3) CSG 42/ 16.12.2013</a:t>
                      </a:r>
                      <a:endParaRPr lang="es-MX" sz="1600" b="1" i="0" u="none" strike="noStrike" dirty="0">
                        <a:solidFill>
                          <a:srgbClr val="000000"/>
                        </a:solidFill>
                        <a:effectLst/>
                        <a:latin typeface="Arial" pitchFamily="34" charset="0"/>
                        <a:cs typeface="Arial" pitchFamily="34" charset="0"/>
                      </a:endParaRPr>
                    </a:p>
                  </a:txBody>
                  <a:tcPr marL="108000" marR="108000" marT="95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MX" sz="1600" u="none" strike="noStrike" dirty="0" smtClean="0">
                          <a:effectLst/>
                          <a:latin typeface="Arial" pitchFamily="34" charset="0"/>
                          <a:cs typeface="Arial" pitchFamily="34" charset="0"/>
                        </a:rPr>
                        <a:t>2ª </a:t>
                      </a:r>
                      <a:r>
                        <a:rPr lang="es-MX" sz="1600" u="none" strike="noStrike" dirty="0">
                          <a:effectLst/>
                          <a:latin typeface="Arial" pitchFamily="34" charset="0"/>
                          <a:cs typeface="Arial" pitchFamily="34" charset="0"/>
                        </a:rPr>
                        <a:t>Sesión Ordinaria                        </a:t>
                      </a:r>
                      <a:r>
                        <a:rPr lang="es-MX" sz="1600" u="none" strike="noStrike" dirty="0" smtClean="0">
                          <a:effectLst/>
                          <a:latin typeface="Arial" pitchFamily="34" charset="0"/>
                          <a:cs typeface="Arial" pitchFamily="34" charset="0"/>
                        </a:rPr>
                        <a:t>(16 / diciembre/ 2013)</a:t>
                      </a:r>
                      <a:endParaRPr lang="es-MX" sz="1600" b="0" i="0" u="none" strike="noStrike" dirty="0" smtClean="0">
                        <a:solidFill>
                          <a:srgbClr val="000000"/>
                        </a:solidFill>
                        <a:effectLst/>
                        <a:latin typeface="Arial" pitchFamily="34" charset="0"/>
                        <a:cs typeface="Arial" pitchFamily="34" charset="0"/>
                      </a:endParaRPr>
                    </a:p>
                    <a:p>
                      <a:pPr algn="ctr" fontAlgn="ctr"/>
                      <a:endParaRPr lang="es-MX" sz="1600" b="0" i="0" u="none" strike="noStrike" dirty="0">
                        <a:solidFill>
                          <a:srgbClr val="000000"/>
                        </a:solidFill>
                        <a:effectLst/>
                        <a:latin typeface="Arial" pitchFamily="34" charset="0"/>
                        <a:cs typeface="Arial" pitchFamily="34" charset="0"/>
                      </a:endParaRPr>
                    </a:p>
                  </a:txBody>
                  <a:tcPr marL="108000" marR="108000" marT="9525" marB="0" anchor="ctr">
                    <a:noFill/>
                  </a:tcPr>
                </a:tc>
                <a:tc>
                  <a:txBody>
                    <a:bodyPr/>
                    <a:lstStyle/>
                    <a:p>
                      <a:pPr lvl="0" algn="l"/>
                      <a:r>
                        <a:rPr kumimoji="0" lang="es-MX" sz="1600" b="1" kern="1200" dirty="0" smtClean="0">
                          <a:solidFill>
                            <a:schemeClr val="dk1"/>
                          </a:solidFill>
                          <a:effectLst/>
                          <a:latin typeface="Arial" pitchFamily="34" charset="0"/>
                          <a:ea typeface="+mn-ea"/>
                          <a:cs typeface="Arial" pitchFamily="34" charset="0"/>
                        </a:rPr>
                        <a:t>Que se estudie la solicitud de</a:t>
                      </a:r>
                      <a:r>
                        <a:rPr kumimoji="0" lang="es-MX" sz="1600" b="1" kern="1200" baseline="0" dirty="0" smtClean="0">
                          <a:solidFill>
                            <a:schemeClr val="dk1"/>
                          </a:solidFill>
                          <a:effectLst/>
                          <a:latin typeface="Arial" pitchFamily="34" charset="0"/>
                          <a:ea typeface="+mn-ea"/>
                          <a:cs typeface="Arial" pitchFamily="34" charset="0"/>
                        </a:rPr>
                        <a:t> incluir los opioides en el cuadro básico, porque es una necesidad debido al dolor en el problema del  cáncer y procesos terminales.</a:t>
                      </a:r>
                      <a:endParaRPr kumimoji="0" lang="es-MX" sz="1600" b="1" kern="1200" dirty="0">
                        <a:solidFill>
                          <a:schemeClr val="dk1"/>
                        </a:solidFill>
                        <a:effectLst/>
                        <a:latin typeface="Arial" pitchFamily="34" charset="0"/>
                        <a:ea typeface="+mn-ea"/>
                        <a:cs typeface="Arial" pitchFamily="34" charset="0"/>
                      </a:endParaRPr>
                    </a:p>
                  </a:txBody>
                  <a:tcPr marL="108000" marR="108000" marT="9525" marB="0" anchor="ctr">
                    <a:noFill/>
                  </a:tcPr>
                </a:tc>
              </a:tr>
            </a:tbl>
          </a:graphicData>
        </a:graphic>
      </p:graphicFrame>
      <p:sp>
        <p:nvSpPr>
          <p:cNvPr id="8" name="Rectangle 4"/>
          <p:cNvSpPr>
            <a:spLocks noChangeArrowheads="1"/>
          </p:cNvSpPr>
          <p:nvPr/>
        </p:nvSpPr>
        <p:spPr bwMode="auto">
          <a:xfrm>
            <a:off x="3698955" y="224154"/>
            <a:ext cx="4788557" cy="594122"/>
          </a:xfrm>
          <a:prstGeom prst="rect">
            <a:avLst/>
          </a:prstGeom>
          <a:noFill/>
          <a:ln>
            <a:noFill/>
          </a:ln>
        </p:spPr>
        <p:txBody>
          <a:bodyPr/>
          <a:lstStyle/>
          <a:p>
            <a:pPr algn="ctr" fontAlgn="base">
              <a:spcBef>
                <a:spcPct val="0"/>
              </a:spcBef>
              <a:spcAft>
                <a:spcPct val="0"/>
              </a:spcAft>
            </a:pPr>
            <a:r>
              <a:rPr lang="es-MX" sz="2400" b="1" dirty="0" smtClean="0">
                <a:solidFill>
                  <a:prstClr val="black"/>
                </a:solidFill>
                <a:latin typeface="Arial" pitchFamily="34" charset="0"/>
                <a:cs typeface="Arial" pitchFamily="34" charset="0"/>
              </a:rPr>
              <a:t>2ª</a:t>
            </a:r>
            <a:r>
              <a:rPr lang="es-MX" sz="2400" b="1" dirty="0">
                <a:solidFill>
                  <a:prstClr val="black"/>
                </a:solidFill>
                <a:latin typeface="Arial" pitchFamily="34" charset="0"/>
                <a:cs typeface="Arial" pitchFamily="34" charset="0"/>
              </a:rPr>
              <a:t>. </a:t>
            </a:r>
            <a:r>
              <a:rPr lang="es-MX" sz="2400" b="1" dirty="0" smtClean="0">
                <a:solidFill>
                  <a:prstClr val="black"/>
                </a:solidFill>
                <a:latin typeface="Arial" pitchFamily="34" charset="0"/>
                <a:cs typeface="Arial" pitchFamily="34" charset="0"/>
              </a:rPr>
              <a:t>Sesión </a:t>
            </a:r>
            <a:r>
              <a:rPr lang="es-MX" sz="2400" b="1" dirty="0">
                <a:solidFill>
                  <a:prstClr val="black"/>
                </a:solidFill>
                <a:latin typeface="Arial" pitchFamily="34" charset="0"/>
                <a:cs typeface="Arial" pitchFamily="34" charset="0"/>
              </a:rPr>
              <a:t>Ordinaria  2014</a:t>
            </a:r>
          </a:p>
        </p:txBody>
      </p:sp>
    </p:spTree>
    <p:extLst>
      <p:ext uri="{BB962C8B-B14F-4D97-AF65-F5344CB8AC3E}">
        <p14:creationId xmlns:p14="http://schemas.microsoft.com/office/powerpoint/2010/main" val="600728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4 Diagrama"/>
          <p:cNvGraphicFramePr/>
          <p:nvPr>
            <p:extLst>
              <p:ext uri="{D42A27DB-BD31-4B8C-83A1-F6EECF244321}">
                <p14:modId xmlns:p14="http://schemas.microsoft.com/office/powerpoint/2010/main" val="3978428057"/>
              </p:ext>
            </p:extLst>
          </p:nvPr>
        </p:nvGraphicFramePr>
        <p:xfrm>
          <a:off x="323529" y="404664"/>
          <a:ext cx="835292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11 CuadroTexto"/>
          <p:cNvSpPr txBox="1"/>
          <p:nvPr/>
        </p:nvSpPr>
        <p:spPr>
          <a:xfrm>
            <a:off x="2267745" y="4561022"/>
            <a:ext cx="4680520" cy="369332"/>
          </a:xfrm>
          <a:prstGeom prst="rect">
            <a:avLst/>
          </a:prstGeom>
          <a:noFill/>
          <a:ln>
            <a:solidFill>
              <a:srgbClr val="4F81BD">
                <a:shade val="5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1800" b="1" i="0" u="none" strike="noStrike" kern="0" cap="none" spc="0" normalizeH="0" baseline="0" noProof="0" dirty="0" smtClean="0">
                <a:ln>
                  <a:noFill/>
                </a:ln>
                <a:solidFill>
                  <a:sysClr val="windowText" lastClr="000000"/>
                </a:solidFill>
                <a:effectLst/>
                <a:uLnTx/>
                <a:uFillTx/>
              </a:rPr>
              <a:t>Vocales e invitados</a:t>
            </a:r>
          </a:p>
        </p:txBody>
      </p:sp>
      <p:sp>
        <p:nvSpPr>
          <p:cNvPr id="5" name="8 CuadroTexto"/>
          <p:cNvSpPr txBox="1"/>
          <p:nvPr/>
        </p:nvSpPr>
        <p:spPr>
          <a:xfrm>
            <a:off x="6293965" y="1641106"/>
            <a:ext cx="2095053" cy="816640"/>
          </a:xfrm>
          <a:prstGeom prst="rect">
            <a:avLst/>
          </a:prstGeom>
          <a:noFill/>
        </p:spPr>
        <p:txBody>
          <a:bodyPr wrap="square" lIns="77221" tIns="38611" rIns="77221" bIns="38611"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2400" b="1" i="0" u="none" strike="noStrike" kern="0" cap="none" spc="0" normalizeH="0" baseline="0" noProof="0" dirty="0" smtClean="0">
                <a:ln>
                  <a:noFill/>
                </a:ln>
                <a:solidFill>
                  <a:prstClr val="black"/>
                </a:solidFill>
                <a:effectLst/>
                <a:uLnTx/>
                <a:uFillTx/>
              </a:rPr>
              <a:t>Artículo 73, Fracción XVI</a:t>
            </a:r>
            <a:endParaRPr kumimoji="0" lang="es-MX" sz="2400" b="1" i="0" u="none" strike="noStrike" kern="0" cap="none" spc="0" normalizeH="0" baseline="0" noProof="0" dirty="0">
              <a:ln>
                <a:noFill/>
              </a:ln>
              <a:solidFill>
                <a:prstClr val="black"/>
              </a:solidFill>
              <a:effectLst/>
              <a:uLnTx/>
              <a:uFillTx/>
            </a:endParaRPr>
          </a:p>
        </p:txBody>
      </p:sp>
      <p:pic>
        <p:nvPicPr>
          <p:cNvPr id="8" name="Imagen 7"/>
          <p:cNvPicPr>
            <a:picLocks noChangeAspect="1"/>
          </p:cNvPicPr>
          <p:nvPr/>
        </p:nvPicPr>
        <p:blipFill>
          <a:blip r:embed="rId8"/>
          <a:stretch>
            <a:fillRect/>
          </a:stretch>
        </p:blipFill>
        <p:spPr>
          <a:xfrm>
            <a:off x="780653" y="1303570"/>
            <a:ext cx="1291352" cy="1993317"/>
          </a:xfrm>
          <a:prstGeom prst="rect">
            <a:avLst/>
          </a:prstGeom>
        </p:spPr>
      </p:pic>
      <p:sp>
        <p:nvSpPr>
          <p:cNvPr id="10" name="Rectángulo 9"/>
          <p:cNvSpPr/>
          <p:nvPr/>
        </p:nvSpPr>
        <p:spPr>
          <a:xfrm>
            <a:off x="0" y="5239501"/>
            <a:ext cx="9144000" cy="1200329"/>
          </a:xfrm>
          <a:prstGeom prst="rect">
            <a:avLst/>
          </a:prstGeom>
        </p:spPr>
        <p:txBody>
          <a:bodyPr wrap="square">
            <a:spAutoFit/>
          </a:bodyPr>
          <a:lstStyle/>
          <a:p>
            <a:pPr algn="ctr"/>
            <a:r>
              <a:rPr lang="es-MX" sz="2400" b="1" dirty="0"/>
              <a:t>“1ª El Consejo de Salubridad General dependerá directamente del Presidente de la República, sin intervención de ninguna Secretaría de Estado, y sus disposiciones generales serán obligatorias en el país”</a:t>
            </a:r>
          </a:p>
        </p:txBody>
      </p:sp>
      <p:sp>
        <p:nvSpPr>
          <p:cNvPr id="11" name="CuadroTexto 10"/>
          <p:cNvSpPr txBox="1"/>
          <p:nvPr/>
        </p:nvSpPr>
        <p:spPr>
          <a:xfrm>
            <a:off x="3352800" y="117232"/>
            <a:ext cx="4783015" cy="830997"/>
          </a:xfrm>
          <a:prstGeom prst="rect">
            <a:avLst/>
          </a:prstGeom>
          <a:noFill/>
        </p:spPr>
        <p:txBody>
          <a:bodyPr wrap="square" rtlCol="0">
            <a:spAutoFit/>
          </a:bodyPr>
          <a:lstStyle/>
          <a:p>
            <a:pPr algn="ctr"/>
            <a:r>
              <a:rPr lang="es-MX" sz="2400" b="1" dirty="0" smtClean="0">
                <a:solidFill>
                  <a:srgbClr val="C00000"/>
                </a:solidFill>
                <a:effectLst>
                  <a:outerShdw blurRad="38100" dist="38100" dir="2700000" algn="tl">
                    <a:srgbClr val="000000">
                      <a:alpha val="43137"/>
                    </a:srgbClr>
                  </a:outerShdw>
                </a:effectLst>
              </a:rPr>
              <a:t>CONSTITUCIÓN POLÍTICA DE LOS ESTADOS UNIDOS MEXICANOS</a:t>
            </a:r>
            <a:endParaRPr lang="es-MX" sz="24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6305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Plantilla_DG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9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_Plantilla_DGI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1825</Words>
  <Application>Microsoft Office PowerPoint</Application>
  <PresentationFormat>Presentación en pantalla (4:3)</PresentationFormat>
  <Paragraphs>356</Paragraphs>
  <Slides>29</Slides>
  <Notes>29</Notes>
  <HiddenSlides>0</HiddenSlides>
  <MMClips>0</MMClips>
  <ScaleCrop>false</ScaleCrop>
  <HeadingPairs>
    <vt:vector size="6" baseType="variant">
      <vt:variant>
        <vt:lpstr>Fuentes usadas</vt:lpstr>
      </vt:variant>
      <vt:variant>
        <vt:i4>11</vt:i4>
      </vt:variant>
      <vt:variant>
        <vt:lpstr>Tema</vt:lpstr>
      </vt:variant>
      <vt:variant>
        <vt:i4>18</vt:i4>
      </vt:variant>
      <vt:variant>
        <vt:lpstr>Títulos de diapositiva</vt:lpstr>
      </vt:variant>
      <vt:variant>
        <vt:i4>29</vt:i4>
      </vt:variant>
    </vt:vector>
  </HeadingPairs>
  <TitlesOfParts>
    <vt:vector size="58" baseType="lpstr">
      <vt:lpstr>Batang</vt:lpstr>
      <vt:lpstr>MS PGothic</vt:lpstr>
      <vt:lpstr>MS PGothic</vt:lpstr>
      <vt:lpstr>Adobe Caslon Pro</vt:lpstr>
      <vt:lpstr>Arial</vt:lpstr>
      <vt:lpstr>Calibri</vt:lpstr>
      <vt:lpstr>Calibri Light</vt:lpstr>
      <vt:lpstr>Simplified Arabic</vt:lpstr>
      <vt:lpstr>Soberana Sans</vt:lpstr>
      <vt:lpstr>Trajan Pro</vt:lpstr>
      <vt:lpstr>Wingdings</vt:lpstr>
      <vt:lpstr>Tema de Office</vt:lpstr>
      <vt:lpstr>Diseño personalizado</vt:lpstr>
      <vt:lpstr>1_Diseño personalizado</vt:lpstr>
      <vt:lpstr>2_Diseño personalizado</vt:lpstr>
      <vt:lpstr>3_Diseño personalizado</vt:lpstr>
      <vt:lpstr>4_Diseño personalizado</vt:lpstr>
      <vt:lpstr>5_Diseño personalizado</vt:lpstr>
      <vt:lpstr>3_Tema de Office</vt:lpstr>
      <vt:lpstr>2_Plantilla_DGIS</vt:lpstr>
      <vt:lpstr>3_Plantilla_DGIS</vt:lpstr>
      <vt:lpstr>2_Tema de Office</vt:lpstr>
      <vt:lpstr>11_Tema de Office</vt:lpstr>
      <vt:lpstr>15_Tema de Office</vt:lpstr>
      <vt:lpstr>6_Tema de Office</vt:lpstr>
      <vt:lpstr>7_Tema de Office</vt:lpstr>
      <vt:lpstr>8_Tema de Office</vt:lpstr>
      <vt:lpstr>9_Tema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Dr. Juan García</dc:creator>
  <cp:lastModifiedBy>Dr. Juan García</cp:lastModifiedBy>
  <cp:revision>153</cp:revision>
  <cp:lastPrinted>2015-02-18T18:07:37Z</cp:lastPrinted>
  <dcterms:created xsi:type="dcterms:W3CDTF">2015-02-10T00:59:41Z</dcterms:created>
  <dcterms:modified xsi:type="dcterms:W3CDTF">2015-02-18T18:29:48Z</dcterms:modified>
</cp:coreProperties>
</file>