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sldIdLst>
    <p:sldId id="256" r:id="rId2"/>
    <p:sldId id="257" r:id="rId3"/>
    <p:sldId id="269" r:id="rId4"/>
    <p:sldId id="260" r:id="rId5"/>
    <p:sldId id="295" r:id="rId6"/>
    <p:sldId id="270" r:id="rId7"/>
    <p:sldId id="259" r:id="rId8"/>
    <p:sldId id="290" r:id="rId9"/>
    <p:sldId id="291" r:id="rId10"/>
    <p:sldId id="271" r:id="rId11"/>
    <p:sldId id="258" r:id="rId12"/>
    <p:sldId id="275" r:id="rId13"/>
    <p:sldId id="289" r:id="rId14"/>
    <p:sldId id="286" r:id="rId15"/>
    <p:sldId id="287" r:id="rId16"/>
    <p:sldId id="285" r:id="rId17"/>
    <p:sldId id="292" r:id="rId18"/>
    <p:sldId id="293" r:id="rId19"/>
    <p:sldId id="280" r:id="rId20"/>
    <p:sldId id="281" r:id="rId21"/>
    <p:sldId id="282" r:id="rId22"/>
    <p:sldId id="276" r:id="rId23"/>
    <p:sldId id="283" r:id="rId24"/>
  </p:sldIdLst>
  <p:sldSz cx="9144000" cy="6858000" type="screen4x3"/>
  <p:notesSz cx="6858000" cy="9144000"/>
  <p:defaultTex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07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1957BD-F7DD-47A4-94EE-EDB0FF2D5810}" type="doc">
      <dgm:prSet loTypeId="urn:microsoft.com/office/officeart/2005/8/layout/radial1" loCatId="relationship" qsTypeId="urn:microsoft.com/office/officeart/2005/8/quickstyle/3d5" qsCatId="3D" csTypeId="urn:microsoft.com/office/officeart/2005/8/colors/accent0_3" csCatId="mainScheme" phldr="1"/>
      <dgm:spPr/>
    </dgm:pt>
    <dgm:pt modelId="{62743EC4-7A46-43AF-B6F3-D95376DD27F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effectLst/>
              <a:latin typeface="Tahoma" pitchFamily="34" charset="0"/>
              <a:ea typeface="ヒラギノ明朝 ProN W3" charset="-128"/>
              <a:cs typeface="Arial" pitchFamily="34" charset="0"/>
            </a:rPr>
            <a:t>NECROPSIA</a:t>
          </a:r>
        </a:p>
      </dgm:t>
    </dgm:pt>
    <dgm:pt modelId="{CC0AB82F-C4D7-4615-B4E2-888EF09314EA}" type="parTrans" cxnId="{050ABDAA-92A1-4878-B91A-51D747FC882B}">
      <dgm:prSet/>
      <dgm:spPr/>
      <dgm:t>
        <a:bodyPr/>
        <a:lstStyle/>
        <a:p>
          <a:endParaRPr lang="es-MX"/>
        </a:p>
      </dgm:t>
    </dgm:pt>
    <dgm:pt modelId="{8D009510-3B98-42BE-9C58-B69846002A25}" type="sibTrans" cxnId="{050ABDAA-92A1-4878-B91A-51D747FC882B}">
      <dgm:prSet/>
      <dgm:spPr/>
      <dgm:t>
        <a:bodyPr/>
        <a:lstStyle/>
        <a:p>
          <a:endParaRPr lang="es-MX"/>
        </a:p>
      </dgm:t>
    </dgm:pt>
    <dgm:pt modelId="{18B99871-37B2-42FD-AC62-645AAAAAD03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effectLst/>
              <a:latin typeface="Arial" pitchFamily="34" charset="0"/>
              <a:ea typeface="ヒラギノ明朝 ProN W3" charset="-128"/>
              <a:cs typeface="Arial" pitchFamily="34" charset="0"/>
            </a:rPr>
            <a:t>LEVANTAMIENTO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effectLst/>
              <a:latin typeface="Arial" pitchFamily="34" charset="0"/>
              <a:ea typeface="ヒラギノ明朝 ProN W3" charset="-128"/>
              <a:cs typeface="Arial" pitchFamily="34" charset="0"/>
            </a:rPr>
            <a:t>DEL CADAVER</a:t>
          </a:r>
        </a:p>
      </dgm:t>
    </dgm:pt>
    <dgm:pt modelId="{2E03D8AE-0AC8-487C-A8AB-C75B2E950B46}" type="parTrans" cxnId="{FF7DA3CC-0396-4D29-A766-5CA934724C4F}">
      <dgm:prSet/>
      <dgm:spPr/>
      <dgm:t>
        <a:bodyPr/>
        <a:lstStyle/>
        <a:p>
          <a:endParaRPr lang="es-MX"/>
        </a:p>
      </dgm:t>
    </dgm:pt>
    <dgm:pt modelId="{0BC772D1-8607-41C3-9E92-3F88CB4B5E5C}" type="sibTrans" cxnId="{FF7DA3CC-0396-4D29-A766-5CA934724C4F}">
      <dgm:prSet/>
      <dgm:spPr/>
      <dgm:t>
        <a:bodyPr/>
        <a:lstStyle/>
        <a:p>
          <a:endParaRPr lang="es-MX"/>
        </a:p>
      </dgm:t>
    </dgm:pt>
    <dgm:pt modelId="{166E656B-9611-4686-BFA5-8560242722D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effectLst/>
              <a:latin typeface="Arial" pitchFamily="34" charset="0"/>
              <a:ea typeface="ヒラギノ明朝 ProN W3" charset="-128"/>
              <a:cs typeface="Arial" pitchFamily="34" charset="0"/>
            </a:rPr>
            <a:t>PATOLOGÍA</a:t>
          </a:r>
        </a:p>
      </dgm:t>
    </dgm:pt>
    <dgm:pt modelId="{C9D126D4-4399-4AE3-B53C-0B9539CDF764}" type="parTrans" cxnId="{88339212-C8D9-4EC1-9215-BAEBC9841854}">
      <dgm:prSet/>
      <dgm:spPr/>
      <dgm:t>
        <a:bodyPr/>
        <a:lstStyle/>
        <a:p>
          <a:endParaRPr lang="es-MX"/>
        </a:p>
      </dgm:t>
    </dgm:pt>
    <dgm:pt modelId="{49B64046-D3FB-4B2F-9233-BDE394919C9A}" type="sibTrans" cxnId="{88339212-C8D9-4EC1-9215-BAEBC9841854}">
      <dgm:prSet/>
      <dgm:spPr/>
      <dgm:t>
        <a:bodyPr/>
        <a:lstStyle/>
        <a:p>
          <a:endParaRPr lang="es-MX"/>
        </a:p>
      </dgm:t>
    </dgm:pt>
    <dgm:pt modelId="{7D66B92E-0C7F-44C8-8FC6-7588912B08C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effectLst/>
              <a:latin typeface="Arial" pitchFamily="34" charset="0"/>
              <a:ea typeface="ヒラギノ明朝 ProN W3" charset="-128"/>
              <a:cs typeface="Arial" pitchFamily="34" charset="0"/>
            </a:rPr>
            <a:t>GENETICA</a:t>
          </a:r>
        </a:p>
      </dgm:t>
    </dgm:pt>
    <dgm:pt modelId="{0E95C44D-3AA4-4950-8C15-41E17DA561DB}" type="parTrans" cxnId="{FD214EBA-F575-4DF0-AF25-8C4F0F8C2086}">
      <dgm:prSet/>
      <dgm:spPr/>
      <dgm:t>
        <a:bodyPr/>
        <a:lstStyle/>
        <a:p>
          <a:endParaRPr lang="es-MX"/>
        </a:p>
      </dgm:t>
    </dgm:pt>
    <dgm:pt modelId="{BA7A739B-F952-4A23-A173-217515C069C7}" type="sibTrans" cxnId="{FD214EBA-F575-4DF0-AF25-8C4F0F8C2086}">
      <dgm:prSet/>
      <dgm:spPr/>
      <dgm:t>
        <a:bodyPr/>
        <a:lstStyle/>
        <a:p>
          <a:endParaRPr lang="es-MX"/>
        </a:p>
      </dgm:t>
    </dgm:pt>
    <dgm:pt modelId="{3977B422-444A-42A5-A88E-B8B2099F494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effectLst/>
              <a:latin typeface="Arial" pitchFamily="34" charset="0"/>
              <a:ea typeface="ヒラギノ明朝 ProN W3" charset="-128"/>
              <a:cs typeface="Arial" pitchFamily="34" charset="0"/>
            </a:rPr>
            <a:t>ANTROPOLOGIA</a:t>
          </a:r>
        </a:p>
      </dgm:t>
    </dgm:pt>
    <dgm:pt modelId="{DB680871-F9B5-4407-A4B8-08BD06E0CF63}" type="parTrans" cxnId="{3095A11C-35B2-4B1B-88CD-F70C06919CC6}">
      <dgm:prSet/>
      <dgm:spPr/>
      <dgm:t>
        <a:bodyPr/>
        <a:lstStyle/>
        <a:p>
          <a:endParaRPr lang="es-MX"/>
        </a:p>
      </dgm:t>
    </dgm:pt>
    <dgm:pt modelId="{BA5A18BA-2282-49D7-A825-A1636CBC4D55}" type="sibTrans" cxnId="{3095A11C-35B2-4B1B-88CD-F70C06919CC6}">
      <dgm:prSet/>
      <dgm:spPr/>
      <dgm:t>
        <a:bodyPr/>
        <a:lstStyle/>
        <a:p>
          <a:endParaRPr lang="es-MX"/>
        </a:p>
      </dgm:t>
    </dgm:pt>
    <dgm:pt modelId="{2726F604-7C6E-421D-8CB8-09A1BBCCDB7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effectLst/>
              <a:latin typeface="Arial" pitchFamily="34" charset="0"/>
              <a:ea typeface="ヒラギノ明朝 ProN W3" charset="-128"/>
              <a:cs typeface="Arial" pitchFamily="34" charset="0"/>
            </a:rPr>
            <a:t>DACTILOSCOPIA</a:t>
          </a:r>
        </a:p>
      </dgm:t>
    </dgm:pt>
    <dgm:pt modelId="{AB31CC74-8815-49B1-87F3-F47D85930523}" type="parTrans" cxnId="{888D5DA5-D88A-4A88-89BC-487D8B16B8D2}">
      <dgm:prSet/>
      <dgm:spPr/>
      <dgm:t>
        <a:bodyPr/>
        <a:lstStyle/>
        <a:p>
          <a:endParaRPr lang="es-MX"/>
        </a:p>
      </dgm:t>
    </dgm:pt>
    <dgm:pt modelId="{6D12B12D-42AA-439E-9150-8C3BC2B9DC1D}" type="sibTrans" cxnId="{888D5DA5-D88A-4A88-89BC-487D8B16B8D2}">
      <dgm:prSet/>
      <dgm:spPr/>
      <dgm:t>
        <a:bodyPr/>
        <a:lstStyle/>
        <a:p>
          <a:endParaRPr lang="es-MX"/>
        </a:p>
      </dgm:t>
    </dgm:pt>
    <dgm:pt modelId="{DA3B4713-907B-4DEA-83ED-8B2C8FD88A0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b="1" i="0" u="none" strike="noStrike" cap="none" normalizeH="0" baseline="0" dirty="0" smtClean="0">
              <a:ln/>
              <a:effectLst/>
              <a:latin typeface="Arial" pitchFamily="34" charset="0"/>
              <a:ea typeface="ヒラギノ明朝 ProN W3" charset="-128"/>
              <a:cs typeface="Arial" pitchFamily="34" charset="0"/>
            </a:rPr>
            <a:t>ODONTOLOGÍA</a:t>
          </a:r>
          <a:endParaRPr kumimoji="0" lang="es-ES" b="1" i="0" u="none" strike="noStrike" cap="none" normalizeH="0" baseline="0" dirty="0" smtClean="0">
            <a:ln/>
            <a:effectLst/>
            <a:latin typeface="Arial" pitchFamily="34" charset="0"/>
            <a:ea typeface="ヒラギノ明朝 ProN W3" charset="-128"/>
            <a:cs typeface="Arial" pitchFamily="34" charset="0"/>
          </a:endParaRPr>
        </a:p>
      </dgm:t>
    </dgm:pt>
    <dgm:pt modelId="{A7FF6A6F-4643-4607-87EF-25CC7315914B}" type="parTrans" cxnId="{B78D3E4A-9BA2-4C5B-82DE-88DA6A882D31}">
      <dgm:prSet/>
      <dgm:spPr/>
      <dgm:t>
        <a:bodyPr/>
        <a:lstStyle/>
        <a:p>
          <a:endParaRPr lang="es-MX"/>
        </a:p>
      </dgm:t>
    </dgm:pt>
    <dgm:pt modelId="{A1B4FE65-6B53-4375-B8D0-7D5E5B37F32A}" type="sibTrans" cxnId="{B78D3E4A-9BA2-4C5B-82DE-88DA6A882D31}">
      <dgm:prSet/>
      <dgm:spPr/>
      <dgm:t>
        <a:bodyPr/>
        <a:lstStyle/>
        <a:p>
          <a:endParaRPr lang="es-MX"/>
        </a:p>
      </dgm:t>
    </dgm:pt>
    <dgm:pt modelId="{D3D899E7-F161-4594-AD35-0FCC40EF4F9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effectLst/>
              <a:latin typeface="Arial" pitchFamily="34" charset="0"/>
              <a:ea typeface="ヒラギノ明朝 ProN W3" charset="-128"/>
              <a:cs typeface="Arial" pitchFamily="34" charset="0"/>
            </a:rPr>
            <a:t>TOXICOLOGÍA</a:t>
          </a:r>
        </a:p>
      </dgm:t>
    </dgm:pt>
    <dgm:pt modelId="{8E3457D5-C389-4B10-98D7-A636AED084A9}" type="parTrans" cxnId="{17E8B55D-1ED7-4608-B7B4-7BF286425113}">
      <dgm:prSet/>
      <dgm:spPr/>
      <dgm:t>
        <a:bodyPr/>
        <a:lstStyle/>
        <a:p>
          <a:endParaRPr lang="es-MX"/>
        </a:p>
      </dgm:t>
    </dgm:pt>
    <dgm:pt modelId="{67FF409A-2EB9-4134-A093-ADEC83CC9FF2}" type="sibTrans" cxnId="{17E8B55D-1ED7-4608-B7B4-7BF286425113}">
      <dgm:prSet/>
      <dgm:spPr/>
      <dgm:t>
        <a:bodyPr/>
        <a:lstStyle/>
        <a:p>
          <a:endParaRPr lang="es-MX"/>
        </a:p>
      </dgm:t>
    </dgm:pt>
    <dgm:pt modelId="{506CC071-C3C7-4B93-B342-3BDC7D183B1C}">
      <dgm:prSet/>
      <dgm:spPr/>
      <dgm:t>
        <a:bodyPr/>
        <a:lstStyle/>
        <a:p>
          <a:pPr marL="0" marR="0" lvl="0" indent="0" algn="ctr" defTabSz="642938" rtl="0" eaLnBrk="1" fontAlgn="base" latinLnBrk="0" hangingPunct="1">
            <a:lnSpc>
              <a:spcPct val="100000"/>
            </a:lnSpc>
            <a:spcBef>
              <a:spcPct val="0"/>
            </a:spcBef>
            <a:spcAft>
              <a:spcPct val="0"/>
            </a:spcAft>
            <a:buClrTx/>
            <a:buSzTx/>
            <a:buFontTx/>
            <a:buNone/>
            <a:tabLst/>
          </a:pPr>
          <a:r>
            <a:rPr kumimoji="0" lang="es-MX" b="1" i="0" u="none" strike="noStrike" cap="none" normalizeH="0" baseline="0" dirty="0" smtClean="0">
              <a:ln/>
              <a:effectLst/>
              <a:latin typeface="Arial" pitchFamily="34" charset="0"/>
              <a:ea typeface="ヒラギノ明朝 ProN W3" charset="-128"/>
              <a:cs typeface="Arial" pitchFamily="34" charset="0"/>
              <a:sym typeface="Baskerville" charset="0"/>
            </a:rPr>
            <a:t>FOTOGRAFÍA, VIDEO</a:t>
          </a:r>
        </a:p>
        <a:p>
          <a:pPr marL="0" marR="0" lvl="0" indent="0" algn="ctr" defTabSz="642938" rtl="0" eaLnBrk="1" fontAlgn="base" latinLnBrk="0" hangingPunct="1">
            <a:lnSpc>
              <a:spcPct val="100000"/>
            </a:lnSpc>
            <a:spcBef>
              <a:spcPct val="0"/>
            </a:spcBef>
            <a:spcAft>
              <a:spcPct val="0"/>
            </a:spcAft>
            <a:buClrTx/>
            <a:buSzTx/>
            <a:buFontTx/>
            <a:buNone/>
            <a:tabLst/>
          </a:pPr>
          <a:r>
            <a:rPr kumimoji="0" lang="es-MX" b="1" i="0" u="none" strike="noStrike" cap="none" normalizeH="0" baseline="0" dirty="0" smtClean="0">
              <a:ln/>
              <a:effectLst/>
              <a:latin typeface="Arial" pitchFamily="34" charset="0"/>
              <a:ea typeface="ヒラギノ明朝 ProN W3" charset="-128"/>
              <a:cs typeface="Arial" pitchFamily="34" charset="0"/>
              <a:sym typeface="Baskerville" charset="0"/>
            </a:rPr>
            <a:t>Y</a:t>
          </a:r>
        </a:p>
        <a:p>
          <a:pPr marL="0" marR="0" lvl="0" indent="0" algn="ctr" defTabSz="642938" rtl="0" eaLnBrk="1" fontAlgn="base" latinLnBrk="0" hangingPunct="1">
            <a:lnSpc>
              <a:spcPct val="100000"/>
            </a:lnSpc>
            <a:spcBef>
              <a:spcPct val="0"/>
            </a:spcBef>
            <a:spcAft>
              <a:spcPct val="0"/>
            </a:spcAft>
            <a:buClrTx/>
            <a:buSzTx/>
            <a:buFontTx/>
            <a:buNone/>
            <a:tabLst/>
          </a:pPr>
          <a:r>
            <a:rPr kumimoji="0" lang="es-MX" b="1" i="0" u="none" strike="noStrike" cap="none" normalizeH="0" baseline="0" dirty="0" smtClean="0">
              <a:ln/>
              <a:effectLst/>
              <a:latin typeface="Arial" pitchFamily="34" charset="0"/>
              <a:ea typeface="ヒラギノ明朝 ProN W3" charset="-128"/>
              <a:cs typeface="Arial" pitchFamily="34" charset="0"/>
              <a:sym typeface="Baskerville" charset="0"/>
            </a:rPr>
            <a:t>RADIOGRAFIA</a:t>
          </a:r>
          <a:endParaRPr kumimoji="0" lang="es-ES" b="1" i="0" u="none" strike="noStrike" cap="none" normalizeH="0" baseline="0" dirty="0" smtClean="0">
            <a:ln/>
            <a:effectLst/>
            <a:latin typeface="Arial" pitchFamily="34" charset="0"/>
            <a:ea typeface="ヒラギノ明朝 ProN W3" charset="-128"/>
            <a:cs typeface="Arial" pitchFamily="34" charset="0"/>
            <a:sym typeface="Baskerville" charset="0"/>
          </a:endParaRPr>
        </a:p>
      </dgm:t>
    </dgm:pt>
    <dgm:pt modelId="{20060D28-FD78-4D32-9CE6-68C4CC8D6779}" type="parTrans" cxnId="{EDFD0867-89B8-41CD-A04D-A9CD06AEC0F5}">
      <dgm:prSet/>
      <dgm:spPr/>
      <dgm:t>
        <a:bodyPr/>
        <a:lstStyle/>
        <a:p>
          <a:endParaRPr lang="es-MX"/>
        </a:p>
      </dgm:t>
    </dgm:pt>
    <dgm:pt modelId="{110ABB4A-60C6-4D5A-814B-AAD64BBE75E8}" type="sibTrans" cxnId="{EDFD0867-89B8-41CD-A04D-A9CD06AEC0F5}">
      <dgm:prSet/>
      <dgm:spPr/>
      <dgm:t>
        <a:bodyPr/>
        <a:lstStyle/>
        <a:p>
          <a:endParaRPr lang="es-MX"/>
        </a:p>
      </dgm:t>
    </dgm:pt>
    <dgm:pt modelId="{FCE57BF3-3079-48F0-9DB8-B0A506E28AFF}">
      <dgm:prSet/>
      <dgm:spPr/>
      <dgm:t>
        <a:bodyPr/>
        <a:lstStyle/>
        <a:p>
          <a:pPr marL="0" marR="0" lvl="0" indent="0" algn="ctr" defTabSz="642938" rtl="0" eaLnBrk="1" fontAlgn="base" latinLnBrk="0" hangingPunct="1">
            <a:lnSpc>
              <a:spcPct val="100000"/>
            </a:lnSpc>
            <a:spcBef>
              <a:spcPct val="0"/>
            </a:spcBef>
            <a:spcAft>
              <a:spcPct val="0"/>
            </a:spcAft>
            <a:buClrTx/>
            <a:buSzTx/>
            <a:buFontTx/>
            <a:buNone/>
            <a:tabLst/>
          </a:pPr>
          <a:r>
            <a:rPr kumimoji="0" lang="es-MX" b="1" i="0" u="none" strike="noStrike" cap="none" normalizeH="0" baseline="0" dirty="0" smtClean="0">
              <a:ln/>
              <a:effectLst/>
              <a:latin typeface="Arial" pitchFamily="34" charset="0"/>
              <a:ea typeface="ヒラギノ明朝 ProN W3" charset="-128"/>
              <a:cs typeface="Arial" pitchFamily="34" charset="0"/>
              <a:sym typeface="Baskerville" charset="0"/>
            </a:rPr>
            <a:t>EXAMEN </a:t>
          </a:r>
        </a:p>
        <a:p>
          <a:pPr marL="0" marR="0" lvl="0" indent="0" algn="ctr" defTabSz="642938" rtl="0" eaLnBrk="1" fontAlgn="base" latinLnBrk="0" hangingPunct="1">
            <a:lnSpc>
              <a:spcPct val="100000"/>
            </a:lnSpc>
            <a:spcBef>
              <a:spcPct val="0"/>
            </a:spcBef>
            <a:spcAft>
              <a:spcPct val="0"/>
            </a:spcAft>
            <a:buClrTx/>
            <a:buSzTx/>
            <a:buFontTx/>
            <a:buNone/>
            <a:tabLst/>
          </a:pPr>
          <a:r>
            <a:rPr kumimoji="0" lang="es-MX" b="1" i="0" u="none" strike="noStrike" cap="none" normalizeH="0" baseline="0" dirty="0" smtClean="0">
              <a:ln/>
              <a:effectLst/>
              <a:latin typeface="Arial" pitchFamily="34" charset="0"/>
              <a:ea typeface="ヒラギノ明朝 ProN W3" charset="-128"/>
              <a:cs typeface="Arial" pitchFamily="34" charset="0"/>
              <a:sym typeface="Baskerville" charset="0"/>
            </a:rPr>
            <a:t>EXTERNO </a:t>
          </a:r>
        </a:p>
        <a:p>
          <a:pPr marL="0" marR="0" lvl="0" indent="0" algn="ctr" defTabSz="642938" rtl="0" eaLnBrk="1" fontAlgn="base" latinLnBrk="0" hangingPunct="1">
            <a:lnSpc>
              <a:spcPct val="100000"/>
            </a:lnSpc>
            <a:spcBef>
              <a:spcPct val="0"/>
            </a:spcBef>
            <a:spcAft>
              <a:spcPct val="0"/>
            </a:spcAft>
            <a:buClrTx/>
            <a:buSzTx/>
            <a:buFontTx/>
            <a:buNone/>
            <a:tabLst/>
          </a:pPr>
          <a:r>
            <a:rPr kumimoji="0" lang="es-MX" b="1" i="0" u="none" strike="noStrike" cap="none" normalizeH="0" baseline="0" dirty="0" smtClean="0">
              <a:ln/>
              <a:effectLst/>
              <a:latin typeface="Arial" pitchFamily="34" charset="0"/>
              <a:ea typeface="ヒラギノ明朝 ProN W3" charset="-128"/>
              <a:cs typeface="Arial" pitchFamily="34" charset="0"/>
              <a:sym typeface="Baskerville" charset="0"/>
            </a:rPr>
            <a:t>DEL CADAVER</a:t>
          </a:r>
          <a:endParaRPr kumimoji="0" lang="es-ES" b="1" i="0" u="none" strike="noStrike" cap="none" normalizeH="0" baseline="0" dirty="0" smtClean="0">
            <a:ln/>
            <a:effectLst/>
            <a:latin typeface="Arial" pitchFamily="34" charset="0"/>
            <a:ea typeface="ヒラギノ明朝 ProN W3" charset="-128"/>
            <a:cs typeface="Arial" pitchFamily="34" charset="0"/>
            <a:sym typeface="Baskerville" charset="0"/>
          </a:endParaRPr>
        </a:p>
      </dgm:t>
    </dgm:pt>
    <dgm:pt modelId="{CBBFAB11-32AD-402B-9DD0-213A3D7E8FEF}" type="parTrans" cxnId="{13E5DC8B-5C5A-4ABA-A2F6-A504FA9A71CC}">
      <dgm:prSet/>
      <dgm:spPr/>
      <dgm:t>
        <a:bodyPr/>
        <a:lstStyle/>
        <a:p>
          <a:endParaRPr lang="es-MX"/>
        </a:p>
      </dgm:t>
    </dgm:pt>
    <dgm:pt modelId="{730E62B6-141D-4AA5-92D3-31F83F509326}" type="sibTrans" cxnId="{13E5DC8B-5C5A-4ABA-A2F6-A504FA9A71CC}">
      <dgm:prSet/>
      <dgm:spPr/>
      <dgm:t>
        <a:bodyPr/>
        <a:lstStyle/>
        <a:p>
          <a:endParaRPr lang="es-MX"/>
        </a:p>
      </dgm:t>
    </dgm:pt>
    <dgm:pt modelId="{A2D115D4-1DE1-471C-8F80-CC7D4E843635}" type="pres">
      <dgm:prSet presAssocID="{331957BD-F7DD-47A4-94EE-EDB0FF2D5810}" presName="cycle" presStyleCnt="0">
        <dgm:presLayoutVars>
          <dgm:chMax val="1"/>
          <dgm:dir/>
          <dgm:animLvl val="ctr"/>
          <dgm:resizeHandles val="exact"/>
        </dgm:presLayoutVars>
      </dgm:prSet>
      <dgm:spPr/>
    </dgm:pt>
    <dgm:pt modelId="{33C8A3EA-AC76-4D1E-8B30-CB6FAD9A4A6C}" type="pres">
      <dgm:prSet presAssocID="{62743EC4-7A46-43AF-B6F3-D95376DD27FE}" presName="centerShape" presStyleLbl="node0" presStyleIdx="0" presStyleCnt="1"/>
      <dgm:spPr/>
      <dgm:t>
        <a:bodyPr/>
        <a:lstStyle/>
        <a:p>
          <a:endParaRPr lang="es-MX"/>
        </a:p>
      </dgm:t>
    </dgm:pt>
    <dgm:pt modelId="{112F68CA-55D4-4477-8404-60630C497890}" type="pres">
      <dgm:prSet presAssocID="{2E03D8AE-0AC8-487C-A8AB-C75B2E950B46}" presName="Name9" presStyleLbl="parChTrans1D2" presStyleIdx="0" presStyleCnt="9"/>
      <dgm:spPr/>
      <dgm:t>
        <a:bodyPr/>
        <a:lstStyle/>
        <a:p>
          <a:endParaRPr lang="es-MX"/>
        </a:p>
      </dgm:t>
    </dgm:pt>
    <dgm:pt modelId="{5A876F50-1685-4DB8-BAC3-B4B8EA82764D}" type="pres">
      <dgm:prSet presAssocID="{2E03D8AE-0AC8-487C-A8AB-C75B2E950B46}" presName="connTx" presStyleLbl="parChTrans1D2" presStyleIdx="0" presStyleCnt="9"/>
      <dgm:spPr/>
      <dgm:t>
        <a:bodyPr/>
        <a:lstStyle/>
        <a:p>
          <a:endParaRPr lang="es-MX"/>
        </a:p>
      </dgm:t>
    </dgm:pt>
    <dgm:pt modelId="{7EB88BEA-8284-4BDB-A724-9A7E72B8A217}" type="pres">
      <dgm:prSet presAssocID="{18B99871-37B2-42FD-AC62-645AAAAAD034}" presName="node" presStyleLbl="node1" presStyleIdx="0" presStyleCnt="9">
        <dgm:presLayoutVars>
          <dgm:bulletEnabled val="1"/>
        </dgm:presLayoutVars>
      </dgm:prSet>
      <dgm:spPr/>
      <dgm:t>
        <a:bodyPr/>
        <a:lstStyle/>
        <a:p>
          <a:endParaRPr lang="es-MX"/>
        </a:p>
      </dgm:t>
    </dgm:pt>
    <dgm:pt modelId="{841FB3B4-5507-41BD-9B73-2C2F48F1FD1C}" type="pres">
      <dgm:prSet presAssocID="{C9D126D4-4399-4AE3-B53C-0B9539CDF764}" presName="Name9" presStyleLbl="parChTrans1D2" presStyleIdx="1" presStyleCnt="9"/>
      <dgm:spPr/>
      <dgm:t>
        <a:bodyPr/>
        <a:lstStyle/>
        <a:p>
          <a:endParaRPr lang="es-MX"/>
        </a:p>
      </dgm:t>
    </dgm:pt>
    <dgm:pt modelId="{EF0E7DC3-B230-442B-A7FB-F984EF4C0825}" type="pres">
      <dgm:prSet presAssocID="{C9D126D4-4399-4AE3-B53C-0B9539CDF764}" presName="connTx" presStyleLbl="parChTrans1D2" presStyleIdx="1" presStyleCnt="9"/>
      <dgm:spPr/>
      <dgm:t>
        <a:bodyPr/>
        <a:lstStyle/>
        <a:p>
          <a:endParaRPr lang="es-MX"/>
        </a:p>
      </dgm:t>
    </dgm:pt>
    <dgm:pt modelId="{DE29A750-0848-41C3-9C51-B330372366D7}" type="pres">
      <dgm:prSet presAssocID="{166E656B-9611-4686-BFA5-8560242722D2}" presName="node" presStyleLbl="node1" presStyleIdx="1" presStyleCnt="9">
        <dgm:presLayoutVars>
          <dgm:bulletEnabled val="1"/>
        </dgm:presLayoutVars>
      </dgm:prSet>
      <dgm:spPr/>
      <dgm:t>
        <a:bodyPr/>
        <a:lstStyle/>
        <a:p>
          <a:endParaRPr lang="es-MX"/>
        </a:p>
      </dgm:t>
    </dgm:pt>
    <dgm:pt modelId="{9FDDD8A0-A815-4DE7-B905-350417979A1F}" type="pres">
      <dgm:prSet presAssocID="{0E95C44D-3AA4-4950-8C15-41E17DA561DB}" presName="Name9" presStyleLbl="parChTrans1D2" presStyleIdx="2" presStyleCnt="9"/>
      <dgm:spPr/>
      <dgm:t>
        <a:bodyPr/>
        <a:lstStyle/>
        <a:p>
          <a:endParaRPr lang="es-MX"/>
        </a:p>
      </dgm:t>
    </dgm:pt>
    <dgm:pt modelId="{8D0883B0-8298-4E60-980D-40216B52414A}" type="pres">
      <dgm:prSet presAssocID="{0E95C44D-3AA4-4950-8C15-41E17DA561DB}" presName="connTx" presStyleLbl="parChTrans1D2" presStyleIdx="2" presStyleCnt="9"/>
      <dgm:spPr/>
      <dgm:t>
        <a:bodyPr/>
        <a:lstStyle/>
        <a:p>
          <a:endParaRPr lang="es-MX"/>
        </a:p>
      </dgm:t>
    </dgm:pt>
    <dgm:pt modelId="{E3FDA951-77AB-4FFB-8EE4-92EED424E865}" type="pres">
      <dgm:prSet presAssocID="{7D66B92E-0C7F-44C8-8FC6-7588912B08CA}" presName="node" presStyleLbl="node1" presStyleIdx="2" presStyleCnt="9">
        <dgm:presLayoutVars>
          <dgm:bulletEnabled val="1"/>
        </dgm:presLayoutVars>
      </dgm:prSet>
      <dgm:spPr/>
      <dgm:t>
        <a:bodyPr/>
        <a:lstStyle/>
        <a:p>
          <a:endParaRPr lang="es-MX"/>
        </a:p>
      </dgm:t>
    </dgm:pt>
    <dgm:pt modelId="{30175732-1F1B-4E85-9605-B3E256DE8336}" type="pres">
      <dgm:prSet presAssocID="{DB680871-F9B5-4407-A4B8-08BD06E0CF63}" presName="Name9" presStyleLbl="parChTrans1D2" presStyleIdx="3" presStyleCnt="9"/>
      <dgm:spPr/>
      <dgm:t>
        <a:bodyPr/>
        <a:lstStyle/>
        <a:p>
          <a:endParaRPr lang="es-MX"/>
        </a:p>
      </dgm:t>
    </dgm:pt>
    <dgm:pt modelId="{4F2831FE-0087-4EDE-8327-2487C42260EA}" type="pres">
      <dgm:prSet presAssocID="{DB680871-F9B5-4407-A4B8-08BD06E0CF63}" presName="connTx" presStyleLbl="parChTrans1D2" presStyleIdx="3" presStyleCnt="9"/>
      <dgm:spPr/>
      <dgm:t>
        <a:bodyPr/>
        <a:lstStyle/>
        <a:p>
          <a:endParaRPr lang="es-MX"/>
        </a:p>
      </dgm:t>
    </dgm:pt>
    <dgm:pt modelId="{B98F0CD7-3C06-4D69-BFFB-C467034F1B3D}" type="pres">
      <dgm:prSet presAssocID="{3977B422-444A-42A5-A88E-B8B2099F4945}" presName="node" presStyleLbl="node1" presStyleIdx="3" presStyleCnt="9">
        <dgm:presLayoutVars>
          <dgm:bulletEnabled val="1"/>
        </dgm:presLayoutVars>
      </dgm:prSet>
      <dgm:spPr/>
      <dgm:t>
        <a:bodyPr/>
        <a:lstStyle/>
        <a:p>
          <a:endParaRPr lang="es-MX"/>
        </a:p>
      </dgm:t>
    </dgm:pt>
    <dgm:pt modelId="{EFE5A875-4A35-4B02-A05C-8F2ADA113BCE}" type="pres">
      <dgm:prSet presAssocID="{AB31CC74-8815-49B1-87F3-F47D85930523}" presName="Name9" presStyleLbl="parChTrans1D2" presStyleIdx="4" presStyleCnt="9"/>
      <dgm:spPr/>
      <dgm:t>
        <a:bodyPr/>
        <a:lstStyle/>
        <a:p>
          <a:endParaRPr lang="es-MX"/>
        </a:p>
      </dgm:t>
    </dgm:pt>
    <dgm:pt modelId="{5034CE37-5AA0-4298-9E94-13C10EE34628}" type="pres">
      <dgm:prSet presAssocID="{AB31CC74-8815-49B1-87F3-F47D85930523}" presName="connTx" presStyleLbl="parChTrans1D2" presStyleIdx="4" presStyleCnt="9"/>
      <dgm:spPr/>
      <dgm:t>
        <a:bodyPr/>
        <a:lstStyle/>
        <a:p>
          <a:endParaRPr lang="es-MX"/>
        </a:p>
      </dgm:t>
    </dgm:pt>
    <dgm:pt modelId="{F668C540-09AA-41F1-884E-E3FBAEF51E7A}" type="pres">
      <dgm:prSet presAssocID="{2726F604-7C6E-421D-8CB8-09A1BBCCDB7F}" presName="node" presStyleLbl="node1" presStyleIdx="4" presStyleCnt="9">
        <dgm:presLayoutVars>
          <dgm:bulletEnabled val="1"/>
        </dgm:presLayoutVars>
      </dgm:prSet>
      <dgm:spPr/>
      <dgm:t>
        <a:bodyPr/>
        <a:lstStyle/>
        <a:p>
          <a:endParaRPr lang="es-MX"/>
        </a:p>
      </dgm:t>
    </dgm:pt>
    <dgm:pt modelId="{1BF6512D-ED70-4134-9E97-7DE4026B8431}" type="pres">
      <dgm:prSet presAssocID="{A7FF6A6F-4643-4607-87EF-25CC7315914B}" presName="Name9" presStyleLbl="parChTrans1D2" presStyleIdx="5" presStyleCnt="9"/>
      <dgm:spPr/>
      <dgm:t>
        <a:bodyPr/>
        <a:lstStyle/>
        <a:p>
          <a:endParaRPr lang="es-MX"/>
        </a:p>
      </dgm:t>
    </dgm:pt>
    <dgm:pt modelId="{176D9F6C-4752-4553-9E3A-F5CC8B4FFBDD}" type="pres">
      <dgm:prSet presAssocID="{A7FF6A6F-4643-4607-87EF-25CC7315914B}" presName="connTx" presStyleLbl="parChTrans1D2" presStyleIdx="5" presStyleCnt="9"/>
      <dgm:spPr/>
      <dgm:t>
        <a:bodyPr/>
        <a:lstStyle/>
        <a:p>
          <a:endParaRPr lang="es-MX"/>
        </a:p>
      </dgm:t>
    </dgm:pt>
    <dgm:pt modelId="{BEE1D332-FC99-4302-A4F9-2C27B0956198}" type="pres">
      <dgm:prSet presAssocID="{DA3B4713-907B-4DEA-83ED-8B2C8FD88A05}" presName="node" presStyleLbl="node1" presStyleIdx="5" presStyleCnt="9">
        <dgm:presLayoutVars>
          <dgm:bulletEnabled val="1"/>
        </dgm:presLayoutVars>
      </dgm:prSet>
      <dgm:spPr/>
      <dgm:t>
        <a:bodyPr/>
        <a:lstStyle/>
        <a:p>
          <a:endParaRPr lang="es-MX"/>
        </a:p>
      </dgm:t>
    </dgm:pt>
    <dgm:pt modelId="{A8E96E57-5815-4239-91C5-9940F3E291B3}" type="pres">
      <dgm:prSet presAssocID="{8E3457D5-C389-4B10-98D7-A636AED084A9}" presName="Name9" presStyleLbl="parChTrans1D2" presStyleIdx="6" presStyleCnt="9"/>
      <dgm:spPr/>
      <dgm:t>
        <a:bodyPr/>
        <a:lstStyle/>
        <a:p>
          <a:endParaRPr lang="es-MX"/>
        </a:p>
      </dgm:t>
    </dgm:pt>
    <dgm:pt modelId="{8DABDF5A-6B5D-441B-BE9C-2B99F5772AC2}" type="pres">
      <dgm:prSet presAssocID="{8E3457D5-C389-4B10-98D7-A636AED084A9}" presName="connTx" presStyleLbl="parChTrans1D2" presStyleIdx="6" presStyleCnt="9"/>
      <dgm:spPr/>
      <dgm:t>
        <a:bodyPr/>
        <a:lstStyle/>
        <a:p>
          <a:endParaRPr lang="es-MX"/>
        </a:p>
      </dgm:t>
    </dgm:pt>
    <dgm:pt modelId="{5234C29B-71DA-47EC-B3EF-4B5283FCD017}" type="pres">
      <dgm:prSet presAssocID="{D3D899E7-F161-4594-AD35-0FCC40EF4F96}" presName="node" presStyleLbl="node1" presStyleIdx="6" presStyleCnt="9">
        <dgm:presLayoutVars>
          <dgm:bulletEnabled val="1"/>
        </dgm:presLayoutVars>
      </dgm:prSet>
      <dgm:spPr/>
      <dgm:t>
        <a:bodyPr/>
        <a:lstStyle/>
        <a:p>
          <a:endParaRPr lang="es-MX"/>
        </a:p>
      </dgm:t>
    </dgm:pt>
    <dgm:pt modelId="{56F168A0-686E-43B8-8EBF-0C4E87F97440}" type="pres">
      <dgm:prSet presAssocID="{20060D28-FD78-4D32-9CE6-68C4CC8D6779}" presName="Name9" presStyleLbl="parChTrans1D2" presStyleIdx="7" presStyleCnt="9"/>
      <dgm:spPr/>
      <dgm:t>
        <a:bodyPr/>
        <a:lstStyle/>
        <a:p>
          <a:endParaRPr lang="es-MX"/>
        </a:p>
      </dgm:t>
    </dgm:pt>
    <dgm:pt modelId="{090F470C-ABF6-4D1E-A75D-01156822086F}" type="pres">
      <dgm:prSet presAssocID="{20060D28-FD78-4D32-9CE6-68C4CC8D6779}" presName="connTx" presStyleLbl="parChTrans1D2" presStyleIdx="7" presStyleCnt="9"/>
      <dgm:spPr/>
      <dgm:t>
        <a:bodyPr/>
        <a:lstStyle/>
        <a:p>
          <a:endParaRPr lang="es-MX"/>
        </a:p>
      </dgm:t>
    </dgm:pt>
    <dgm:pt modelId="{22E0AB94-082F-4FAB-B589-0D38BAD28DC3}" type="pres">
      <dgm:prSet presAssocID="{506CC071-C3C7-4B93-B342-3BDC7D183B1C}" presName="node" presStyleLbl="node1" presStyleIdx="7" presStyleCnt="9">
        <dgm:presLayoutVars>
          <dgm:bulletEnabled val="1"/>
        </dgm:presLayoutVars>
      </dgm:prSet>
      <dgm:spPr/>
      <dgm:t>
        <a:bodyPr/>
        <a:lstStyle/>
        <a:p>
          <a:endParaRPr lang="es-MX"/>
        </a:p>
      </dgm:t>
    </dgm:pt>
    <dgm:pt modelId="{F6631AA6-E27C-43F8-9079-AF0C6B5C0339}" type="pres">
      <dgm:prSet presAssocID="{CBBFAB11-32AD-402B-9DD0-213A3D7E8FEF}" presName="Name9" presStyleLbl="parChTrans1D2" presStyleIdx="8" presStyleCnt="9"/>
      <dgm:spPr/>
      <dgm:t>
        <a:bodyPr/>
        <a:lstStyle/>
        <a:p>
          <a:endParaRPr lang="es-MX"/>
        </a:p>
      </dgm:t>
    </dgm:pt>
    <dgm:pt modelId="{5276B768-D5E2-4487-BD7F-DFF775EA600F}" type="pres">
      <dgm:prSet presAssocID="{CBBFAB11-32AD-402B-9DD0-213A3D7E8FEF}" presName="connTx" presStyleLbl="parChTrans1D2" presStyleIdx="8" presStyleCnt="9"/>
      <dgm:spPr/>
      <dgm:t>
        <a:bodyPr/>
        <a:lstStyle/>
        <a:p>
          <a:endParaRPr lang="es-MX"/>
        </a:p>
      </dgm:t>
    </dgm:pt>
    <dgm:pt modelId="{1AFFCC03-0393-4075-B8D8-11806678C560}" type="pres">
      <dgm:prSet presAssocID="{FCE57BF3-3079-48F0-9DB8-B0A506E28AFF}" presName="node" presStyleLbl="node1" presStyleIdx="8" presStyleCnt="9">
        <dgm:presLayoutVars>
          <dgm:bulletEnabled val="1"/>
        </dgm:presLayoutVars>
      </dgm:prSet>
      <dgm:spPr/>
      <dgm:t>
        <a:bodyPr/>
        <a:lstStyle/>
        <a:p>
          <a:endParaRPr lang="es-MX"/>
        </a:p>
      </dgm:t>
    </dgm:pt>
  </dgm:ptLst>
  <dgm:cxnLst>
    <dgm:cxn modelId="{0B5680FC-87FD-43DC-AA07-ED22B2051032}" type="presOf" srcId="{166E656B-9611-4686-BFA5-8560242722D2}" destId="{DE29A750-0848-41C3-9C51-B330372366D7}" srcOrd="0" destOrd="0" presId="urn:microsoft.com/office/officeart/2005/8/layout/radial1"/>
    <dgm:cxn modelId="{FD214EBA-F575-4DF0-AF25-8C4F0F8C2086}" srcId="{62743EC4-7A46-43AF-B6F3-D95376DD27FE}" destId="{7D66B92E-0C7F-44C8-8FC6-7588912B08CA}" srcOrd="2" destOrd="0" parTransId="{0E95C44D-3AA4-4950-8C15-41E17DA561DB}" sibTransId="{BA7A739B-F952-4A23-A173-217515C069C7}"/>
    <dgm:cxn modelId="{C80448E8-22B8-45D7-A831-1569F4F1279D}" type="presOf" srcId="{20060D28-FD78-4D32-9CE6-68C4CC8D6779}" destId="{56F168A0-686E-43B8-8EBF-0C4E87F97440}" srcOrd="0" destOrd="0" presId="urn:microsoft.com/office/officeart/2005/8/layout/radial1"/>
    <dgm:cxn modelId="{B0B565E6-4293-40F7-840F-54FCBBC8116A}" type="presOf" srcId="{CBBFAB11-32AD-402B-9DD0-213A3D7E8FEF}" destId="{5276B768-D5E2-4487-BD7F-DFF775EA600F}" srcOrd="1" destOrd="0" presId="urn:microsoft.com/office/officeart/2005/8/layout/radial1"/>
    <dgm:cxn modelId="{C50859A6-AF22-4870-BC6C-E05A604B5A0F}" type="presOf" srcId="{2726F604-7C6E-421D-8CB8-09A1BBCCDB7F}" destId="{F668C540-09AA-41F1-884E-E3FBAEF51E7A}" srcOrd="0" destOrd="0" presId="urn:microsoft.com/office/officeart/2005/8/layout/radial1"/>
    <dgm:cxn modelId="{C5F2AC94-D634-4E00-9C8D-648411161762}" type="presOf" srcId="{2E03D8AE-0AC8-487C-A8AB-C75B2E950B46}" destId="{112F68CA-55D4-4477-8404-60630C497890}" srcOrd="0" destOrd="0" presId="urn:microsoft.com/office/officeart/2005/8/layout/radial1"/>
    <dgm:cxn modelId="{4971F67D-00A6-434E-9660-5C7D3161015C}" type="presOf" srcId="{331957BD-F7DD-47A4-94EE-EDB0FF2D5810}" destId="{A2D115D4-1DE1-471C-8F80-CC7D4E843635}" srcOrd="0" destOrd="0" presId="urn:microsoft.com/office/officeart/2005/8/layout/radial1"/>
    <dgm:cxn modelId="{3D64F7D3-B9DF-4CD0-B91F-5E58008913A7}" type="presOf" srcId="{20060D28-FD78-4D32-9CE6-68C4CC8D6779}" destId="{090F470C-ABF6-4D1E-A75D-01156822086F}" srcOrd="1" destOrd="0" presId="urn:microsoft.com/office/officeart/2005/8/layout/radial1"/>
    <dgm:cxn modelId="{1C5C4C2A-34DC-4442-9D99-384F3EA5F4DF}" type="presOf" srcId="{2E03D8AE-0AC8-487C-A8AB-C75B2E950B46}" destId="{5A876F50-1685-4DB8-BAC3-B4B8EA82764D}" srcOrd="1" destOrd="0" presId="urn:microsoft.com/office/officeart/2005/8/layout/radial1"/>
    <dgm:cxn modelId="{5249CF71-1BF9-4590-A88A-888D05B3DDDB}" type="presOf" srcId="{3977B422-444A-42A5-A88E-B8B2099F4945}" destId="{B98F0CD7-3C06-4D69-BFFB-C467034F1B3D}" srcOrd="0" destOrd="0" presId="urn:microsoft.com/office/officeart/2005/8/layout/radial1"/>
    <dgm:cxn modelId="{88339212-C8D9-4EC1-9215-BAEBC9841854}" srcId="{62743EC4-7A46-43AF-B6F3-D95376DD27FE}" destId="{166E656B-9611-4686-BFA5-8560242722D2}" srcOrd="1" destOrd="0" parTransId="{C9D126D4-4399-4AE3-B53C-0B9539CDF764}" sibTransId="{49B64046-D3FB-4B2F-9233-BDE394919C9A}"/>
    <dgm:cxn modelId="{EDFD0867-89B8-41CD-A04D-A9CD06AEC0F5}" srcId="{62743EC4-7A46-43AF-B6F3-D95376DD27FE}" destId="{506CC071-C3C7-4B93-B342-3BDC7D183B1C}" srcOrd="7" destOrd="0" parTransId="{20060D28-FD78-4D32-9CE6-68C4CC8D6779}" sibTransId="{110ABB4A-60C6-4D5A-814B-AAD64BBE75E8}"/>
    <dgm:cxn modelId="{D437D2F9-32FD-4418-B416-183CE9C93854}" type="presOf" srcId="{AB31CC74-8815-49B1-87F3-F47D85930523}" destId="{EFE5A875-4A35-4B02-A05C-8F2ADA113BCE}" srcOrd="0" destOrd="0" presId="urn:microsoft.com/office/officeart/2005/8/layout/radial1"/>
    <dgm:cxn modelId="{050ABDAA-92A1-4878-B91A-51D747FC882B}" srcId="{331957BD-F7DD-47A4-94EE-EDB0FF2D5810}" destId="{62743EC4-7A46-43AF-B6F3-D95376DD27FE}" srcOrd="0" destOrd="0" parTransId="{CC0AB82F-C4D7-4615-B4E2-888EF09314EA}" sibTransId="{8D009510-3B98-42BE-9C58-B69846002A25}"/>
    <dgm:cxn modelId="{3095A11C-35B2-4B1B-88CD-F70C06919CC6}" srcId="{62743EC4-7A46-43AF-B6F3-D95376DD27FE}" destId="{3977B422-444A-42A5-A88E-B8B2099F4945}" srcOrd="3" destOrd="0" parTransId="{DB680871-F9B5-4407-A4B8-08BD06E0CF63}" sibTransId="{BA5A18BA-2282-49D7-A825-A1636CBC4D55}"/>
    <dgm:cxn modelId="{CC3CFA1A-4BAE-4D72-908F-FDA11A1E8B9F}" type="presOf" srcId="{C9D126D4-4399-4AE3-B53C-0B9539CDF764}" destId="{EF0E7DC3-B230-442B-A7FB-F984EF4C0825}" srcOrd="1" destOrd="0" presId="urn:microsoft.com/office/officeart/2005/8/layout/radial1"/>
    <dgm:cxn modelId="{D5C77312-BF45-424D-A924-28DA2A63500C}" type="presOf" srcId="{DB680871-F9B5-4407-A4B8-08BD06E0CF63}" destId="{30175732-1F1B-4E85-9605-B3E256DE8336}" srcOrd="0" destOrd="0" presId="urn:microsoft.com/office/officeart/2005/8/layout/radial1"/>
    <dgm:cxn modelId="{4729A2DD-59CF-4B3A-B22D-C3E4A4998016}" type="presOf" srcId="{CBBFAB11-32AD-402B-9DD0-213A3D7E8FEF}" destId="{F6631AA6-E27C-43F8-9079-AF0C6B5C0339}" srcOrd="0" destOrd="0" presId="urn:microsoft.com/office/officeart/2005/8/layout/radial1"/>
    <dgm:cxn modelId="{460297C6-5903-4B4C-ACDA-50F7F0D562D3}" type="presOf" srcId="{0E95C44D-3AA4-4950-8C15-41E17DA561DB}" destId="{9FDDD8A0-A815-4DE7-B905-350417979A1F}" srcOrd="0" destOrd="0" presId="urn:microsoft.com/office/officeart/2005/8/layout/radial1"/>
    <dgm:cxn modelId="{33785E82-F99D-445C-9EFD-565B7E35333E}" type="presOf" srcId="{D3D899E7-F161-4594-AD35-0FCC40EF4F96}" destId="{5234C29B-71DA-47EC-B3EF-4B5283FCD017}" srcOrd="0" destOrd="0" presId="urn:microsoft.com/office/officeart/2005/8/layout/radial1"/>
    <dgm:cxn modelId="{C3BA80BF-2898-459A-AB0E-83F36CD9E661}" type="presOf" srcId="{C9D126D4-4399-4AE3-B53C-0B9539CDF764}" destId="{841FB3B4-5507-41BD-9B73-2C2F48F1FD1C}" srcOrd="0" destOrd="0" presId="urn:microsoft.com/office/officeart/2005/8/layout/radial1"/>
    <dgm:cxn modelId="{D08C770A-10EE-420B-B965-C80BC9486960}" type="presOf" srcId="{7D66B92E-0C7F-44C8-8FC6-7588912B08CA}" destId="{E3FDA951-77AB-4FFB-8EE4-92EED424E865}" srcOrd="0" destOrd="0" presId="urn:microsoft.com/office/officeart/2005/8/layout/radial1"/>
    <dgm:cxn modelId="{9C2D8F64-D43D-4653-84CE-5298379A7A5A}" type="presOf" srcId="{506CC071-C3C7-4B93-B342-3BDC7D183B1C}" destId="{22E0AB94-082F-4FAB-B589-0D38BAD28DC3}" srcOrd="0" destOrd="0" presId="urn:microsoft.com/office/officeart/2005/8/layout/radial1"/>
    <dgm:cxn modelId="{888D5DA5-D88A-4A88-89BC-487D8B16B8D2}" srcId="{62743EC4-7A46-43AF-B6F3-D95376DD27FE}" destId="{2726F604-7C6E-421D-8CB8-09A1BBCCDB7F}" srcOrd="4" destOrd="0" parTransId="{AB31CC74-8815-49B1-87F3-F47D85930523}" sibTransId="{6D12B12D-42AA-439E-9150-8C3BC2B9DC1D}"/>
    <dgm:cxn modelId="{4C670B90-CF36-4BBE-9F42-F615CBD58730}" type="presOf" srcId="{FCE57BF3-3079-48F0-9DB8-B0A506E28AFF}" destId="{1AFFCC03-0393-4075-B8D8-11806678C560}" srcOrd="0" destOrd="0" presId="urn:microsoft.com/office/officeart/2005/8/layout/radial1"/>
    <dgm:cxn modelId="{E0DC4C3E-38FC-4804-9F2C-921119279C20}" type="presOf" srcId="{18B99871-37B2-42FD-AC62-645AAAAAD034}" destId="{7EB88BEA-8284-4BDB-A724-9A7E72B8A217}" srcOrd="0" destOrd="0" presId="urn:microsoft.com/office/officeart/2005/8/layout/radial1"/>
    <dgm:cxn modelId="{A6598A61-D2DA-4AAB-97C4-103C6D00A72F}" type="presOf" srcId="{0E95C44D-3AA4-4950-8C15-41E17DA561DB}" destId="{8D0883B0-8298-4E60-980D-40216B52414A}" srcOrd="1" destOrd="0" presId="urn:microsoft.com/office/officeart/2005/8/layout/radial1"/>
    <dgm:cxn modelId="{B78D3E4A-9BA2-4C5B-82DE-88DA6A882D31}" srcId="{62743EC4-7A46-43AF-B6F3-D95376DD27FE}" destId="{DA3B4713-907B-4DEA-83ED-8B2C8FD88A05}" srcOrd="5" destOrd="0" parTransId="{A7FF6A6F-4643-4607-87EF-25CC7315914B}" sibTransId="{A1B4FE65-6B53-4375-B8D0-7D5E5B37F32A}"/>
    <dgm:cxn modelId="{13E5DC8B-5C5A-4ABA-A2F6-A504FA9A71CC}" srcId="{62743EC4-7A46-43AF-B6F3-D95376DD27FE}" destId="{FCE57BF3-3079-48F0-9DB8-B0A506E28AFF}" srcOrd="8" destOrd="0" parTransId="{CBBFAB11-32AD-402B-9DD0-213A3D7E8FEF}" sibTransId="{730E62B6-141D-4AA5-92D3-31F83F509326}"/>
    <dgm:cxn modelId="{60D9325A-2F96-4CEA-A787-11F71B554E9D}" type="presOf" srcId="{A7FF6A6F-4643-4607-87EF-25CC7315914B}" destId="{1BF6512D-ED70-4134-9E97-7DE4026B8431}" srcOrd="0" destOrd="0" presId="urn:microsoft.com/office/officeart/2005/8/layout/radial1"/>
    <dgm:cxn modelId="{17E8B55D-1ED7-4608-B7B4-7BF286425113}" srcId="{62743EC4-7A46-43AF-B6F3-D95376DD27FE}" destId="{D3D899E7-F161-4594-AD35-0FCC40EF4F96}" srcOrd="6" destOrd="0" parTransId="{8E3457D5-C389-4B10-98D7-A636AED084A9}" sibTransId="{67FF409A-2EB9-4134-A093-ADEC83CC9FF2}"/>
    <dgm:cxn modelId="{B92B794D-BFA0-4215-9135-68E2AF62488B}" type="presOf" srcId="{8E3457D5-C389-4B10-98D7-A636AED084A9}" destId="{8DABDF5A-6B5D-441B-BE9C-2B99F5772AC2}" srcOrd="1" destOrd="0" presId="urn:microsoft.com/office/officeart/2005/8/layout/radial1"/>
    <dgm:cxn modelId="{FF7DA3CC-0396-4D29-A766-5CA934724C4F}" srcId="{62743EC4-7A46-43AF-B6F3-D95376DD27FE}" destId="{18B99871-37B2-42FD-AC62-645AAAAAD034}" srcOrd="0" destOrd="0" parTransId="{2E03D8AE-0AC8-487C-A8AB-C75B2E950B46}" sibTransId="{0BC772D1-8607-41C3-9E92-3F88CB4B5E5C}"/>
    <dgm:cxn modelId="{3D2197C8-AD83-4CE2-80BA-4DC10C55E02A}" type="presOf" srcId="{A7FF6A6F-4643-4607-87EF-25CC7315914B}" destId="{176D9F6C-4752-4553-9E3A-F5CC8B4FFBDD}" srcOrd="1" destOrd="0" presId="urn:microsoft.com/office/officeart/2005/8/layout/radial1"/>
    <dgm:cxn modelId="{FF8D7982-78B7-4D8F-966A-B55317A5903C}" type="presOf" srcId="{62743EC4-7A46-43AF-B6F3-D95376DD27FE}" destId="{33C8A3EA-AC76-4D1E-8B30-CB6FAD9A4A6C}" srcOrd="0" destOrd="0" presId="urn:microsoft.com/office/officeart/2005/8/layout/radial1"/>
    <dgm:cxn modelId="{ED431C9D-BFE5-4571-9C9C-1302859E9ED2}" type="presOf" srcId="{AB31CC74-8815-49B1-87F3-F47D85930523}" destId="{5034CE37-5AA0-4298-9E94-13C10EE34628}" srcOrd="1" destOrd="0" presId="urn:microsoft.com/office/officeart/2005/8/layout/radial1"/>
    <dgm:cxn modelId="{F8D9FFE6-6472-4110-B9E1-0911408DA81E}" type="presOf" srcId="{8E3457D5-C389-4B10-98D7-A636AED084A9}" destId="{A8E96E57-5815-4239-91C5-9940F3E291B3}" srcOrd="0" destOrd="0" presId="urn:microsoft.com/office/officeart/2005/8/layout/radial1"/>
    <dgm:cxn modelId="{DB185E72-86BF-4934-AD0B-31D666AE3640}" type="presOf" srcId="{DA3B4713-907B-4DEA-83ED-8B2C8FD88A05}" destId="{BEE1D332-FC99-4302-A4F9-2C27B0956198}" srcOrd="0" destOrd="0" presId="urn:microsoft.com/office/officeart/2005/8/layout/radial1"/>
    <dgm:cxn modelId="{4B595C70-E672-474C-9F0A-EE9F161A623C}" type="presOf" srcId="{DB680871-F9B5-4407-A4B8-08BD06E0CF63}" destId="{4F2831FE-0087-4EDE-8327-2487C42260EA}" srcOrd="1" destOrd="0" presId="urn:microsoft.com/office/officeart/2005/8/layout/radial1"/>
    <dgm:cxn modelId="{9D227D1C-47E7-49A1-A379-C0CF09917AEE}" type="presParOf" srcId="{A2D115D4-1DE1-471C-8F80-CC7D4E843635}" destId="{33C8A3EA-AC76-4D1E-8B30-CB6FAD9A4A6C}" srcOrd="0" destOrd="0" presId="urn:microsoft.com/office/officeart/2005/8/layout/radial1"/>
    <dgm:cxn modelId="{0EF6FA97-9929-4EDB-9741-94C30A20F6C5}" type="presParOf" srcId="{A2D115D4-1DE1-471C-8F80-CC7D4E843635}" destId="{112F68CA-55D4-4477-8404-60630C497890}" srcOrd="1" destOrd="0" presId="urn:microsoft.com/office/officeart/2005/8/layout/radial1"/>
    <dgm:cxn modelId="{D7AF7A5A-5BDF-4886-A676-E3AB857A8D3D}" type="presParOf" srcId="{112F68CA-55D4-4477-8404-60630C497890}" destId="{5A876F50-1685-4DB8-BAC3-B4B8EA82764D}" srcOrd="0" destOrd="0" presId="urn:microsoft.com/office/officeart/2005/8/layout/radial1"/>
    <dgm:cxn modelId="{8928D91D-B436-4E5F-BF46-50ECF0990F77}" type="presParOf" srcId="{A2D115D4-1DE1-471C-8F80-CC7D4E843635}" destId="{7EB88BEA-8284-4BDB-A724-9A7E72B8A217}" srcOrd="2" destOrd="0" presId="urn:microsoft.com/office/officeart/2005/8/layout/radial1"/>
    <dgm:cxn modelId="{31402B77-D494-4363-86D8-10B8EF882335}" type="presParOf" srcId="{A2D115D4-1DE1-471C-8F80-CC7D4E843635}" destId="{841FB3B4-5507-41BD-9B73-2C2F48F1FD1C}" srcOrd="3" destOrd="0" presId="urn:microsoft.com/office/officeart/2005/8/layout/radial1"/>
    <dgm:cxn modelId="{3D5D4E46-E653-4DFD-94E8-ECE876729FD4}" type="presParOf" srcId="{841FB3B4-5507-41BD-9B73-2C2F48F1FD1C}" destId="{EF0E7DC3-B230-442B-A7FB-F984EF4C0825}" srcOrd="0" destOrd="0" presId="urn:microsoft.com/office/officeart/2005/8/layout/radial1"/>
    <dgm:cxn modelId="{20CA644F-2C6A-43F9-B58E-920881C4FD7F}" type="presParOf" srcId="{A2D115D4-1DE1-471C-8F80-CC7D4E843635}" destId="{DE29A750-0848-41C3-9C51-B330372366D7}" srcOrd="4" destOrd="0" presId="urn:microsoft.com/office/officeart/2005/8/layout/radial1"/>
    <dgm:cxn modelId="{3502554B-5BD1-4D43-B830-1AE4EFCCEB6F}" type="presParOf" srcId="{A2D115D4-1DE1-471C-8F80-CC7D4E843635}" destId="{9FDDD8A0-A815-4DE7-B905-350417979A1F}" srcOrd="5" destOrd="0" presId="urn:microsoft.com/office/officeart/2005/8/layout/radial1"/>
    <dgm:cxn modelId="{34D5DF54-4EE1-4033-9751-5147EE4A3467}" type="presParOf" srcId="{9FDDD8A0-A815-4DE7-B905-350417979A1F}" destId="{8D0883B0-8298-4E60-980D-40216B52414A}" srcOrd="0" destOrd="0" presId="urn:microsoft.com/office/officeart/2005/8/layout/radial1"/>
    <dgm:cxn modelId="{25E945E4-B940-4959-B338-12CA3C549552}" type="presParOf" srcId="{A2D115D4-1DE1-471C-8F80-CC7D4E843635}" destId="{E3FDA951-77AB-4FFB-8EE4-92EED424E865}" srcOrd="6" destOrd="0" presId="urn:microsoft.com/office/officeart/2005/8/layout/radial1"/>
    <dgm:cxn modelId="{887ADA77-9AF3-4DBE-A9F6-99E54D4DA26C}" type="presParOf" srcId="{A2D115D4-1DE1-471C-8F80-CC7D4E843635}" destId="{30175732-1F1B-4E85-9605-B3E256DE8336}" srcOrd="7" destOrd="0" presId="urn:microsoft.com/office/officeart/2005/8/layout/radial1"/>
    <dgm:cxn modelId="{22349AAE-EC95-408B-95AC-455F3C79D08E}" type="presParOf" srcId="{30175732-1F1B-4E85-9605-B3E256DE8336}" destId="{4F2831FE-0087-4EDE-8327-2487C42260EA}" srcOrd="0" destOrd="0" presId="urn:microsoft.com/office/officeart/2005/8/layout/radial1"/>
    <dgm:cxn modelId="{4739210A-857F-43CB-AD6E-7960DD47BAFD}" type="presParOf" srcId="{A2D115D4-1DE1-471C-8F80-CC7D4E843635}" destId="{B98F0CD7-3C06-4D69-BFFB-C467034F1B3D}" srcOrd="8" destOrd="0" presId="urn:microsoft.com/office/officeart/2005/8/layout/radial1"/>
    <dgm:cxn modelId="{F1C5EB60-B800-494E-A975-426FC0ACBE67}" type="presParOf" srcId="{A2D115D4-1DE1-471C-8F80-CC7D4E843635}" destId="{EFE5A875-4A35-4B02-A05C-8F2ADA113BCE}" srcOrd="9" destOrd="0" presId="urn:microsoft.com/office/officeart/2005/8/layout/radial1"/>
    <dgm:cxn modelId="{993C19B0-14AD-4BCB-B65C-4C0794FBE2A8}" type="presParOf" srcId="{EFE5A875-4A35-4B02-A05C-8F2ADA113BCE}" destId="{5034CE37-5AA0-4298-9E94-13C10EE34628}" srcOrd="0" destOrd="0" presId="urn:microsoft.com/office/officeart/2005/8/layout/radial1"/>
    <dgm:cxn modelId="{BE5C11DA-D756-4B8A-BAE9-D036F600C0C1}" type="presParOf" srcId="{A2D115D4-1DE1-471C-8F80-CC7D4E843635}" destId="{F668C540-09AA-41F1-884E-E3FBAEF51E7A}" srcOrd="10" destOrd="0" presId="urn:microsoft.com/office/officeart/2005/8/layout/radial1"/>
    <dgm:cxn modelId="{79B62CF3-0D56-4400-BB52-7BEB80BA4D88}" type="presParOf" srcId="{A2D115D4-1DE1-471C-8F80-CC7D4E843635}" destId="{1BF6512D-ED70-4134-9E97-7DE4026B8431}" srcOrd="11" destOrd="0" presId="urn:microsoft.com/office/officeart/2005/8/layout/radial1"/>
    <dgm:cxn modelId="{693C063C-BB8B-4D52-AB6F-D675840AAEC4}" type="presParOf" srcId="{1BF6512D-ED70-4134-9E97-7DE4026B8431}" destId="{176D9F6C-4752-4553-9E3A-F5CC8B4FFBDD}" srcOrd="0" destOrd="0" presId="urn:microsoft.com/office/officeart/2005/8/layout/radial1"/>
    <dgm:cxn modelId="{D77089FB-343F-4EE1-8FCC-A9E918E41AF9}" type="presParOf" srcId="{A2D115D4-1DE1-471C-8F80-CC7D4E843635}" destId="{BEE1D332-FC99-4302-A4F9-2C27B0956198}" srcOrd="12" destOrd="0" presId="urn:microsoft.com/office/officeart/2005/8/layout/radial1"/>
    <dgm:cxn modelId="{63CB7540-DA76-4875-85B1-E0E7E3886368}" type="presParOf" srcId="{A2D115D4-1DE1-471C-8F80-CC7D4E843635}" destId="{A8E96E57-5815-4239-91C5-9940F3E291B3}" srcOrd="13" destOrd="0" presId="urn:microsoft.com/office/officeart/2005/8/layout/radial1"/>
    <dgm:cxn modelId="{959CAB07-B72F-46D8-841D-32F2AC80A364}" type="presParOf" srcId="{A8E96E57-5815-4239-91C5-9940F3E291B3}" destId="{8DABDF5A-6B5D-441B-BE9C-2B99F5772AC2}" srcOrd="0" destOrd="0" presId="urn:microsoft.com/office/officeart/2005/8/layout/radial1"/>
    <dgm:cxn modelId="{84AEBC5D-84C4-4F0C-AB69-0FF96EC0ED2C}" type="presParOf" srcId="{A2D115D4-1DE1-471C-8F80-CC7D4E843635}" destId="{5234C29B-71DA-47EC-B3EF-4B5283FCD017}" srcOrd="14" destOrd="0" presId="urn:microsoft.com/office/officeart/2005/8/layout/radial1"/>
    <dgm:cxn modelId="{DC17FC71-96DD-46A3-A6C8-15996C3E637F}" type="presParOf" srcId="{A2D115D4-1DE1-471C-8F80-CC7D4E843635}" destId="{56F168A0-686E-43B8-8EBF-0C4E87F97440}" srcOrd="15" destOrd="0" presId="urn:microsoft.com/office/officeart/2005/8/layout/radial1"/>
    <dgm:cxn modelId="{5D327170-F062-495D-9F07-09EF847EDB1B}" type="presParOf" srcId="{56F168A0-686E-43B8-8EBF-0C4E87F97440}" destId="{090F470C-ABF6-4D1E-A75D-01156822086F}" srcOrd="0" destOrd="0" presId="urn:microsoft.com/office/officeart/2005/8/layout/radial1"/>
    <dgm:cxn modelId="{1C76390C-AF4B-4EDA-BF4F-DEC67A568D8D}" type="presParOf" srcId="{A2D115D4-1DE1-471C-8F80-CC7D4E843635}" destId="{22E0AB94-082F-4FAB-B589-0D38BAD28DC3}" srcOrd="16" destOrd="0" presId="urn:microsoft.com/office/officeart/2005/8/layout/radial1"/>
    <dgm:cxn modelId="{06BFE484-BA60-4E91-B3AF-A644E1264374}" type="presParOf" srcId="{A2D115D4-1DE1-471C-8F80-CC7D4E843635}" destId="{F6631AA6-E27C-43F8-9079-AF0C6B5C0339}" srcOrd="17" destOrd="0" presId="urn:microsoft.com/office/officeart/2005/8/layout/radial1"/>
    <dgm:cxn modelId="{99A39FEF-28B5-46C3-8DD0-CA0FF6A493F3}" type="presParOf" srcId="{F6631AA6-E27C-43F8-9079-AF0C6B5C0339}" destId="{5276B768-D5E2-4487-BD7F-DFF775EA600F}" srcOrd="0" destOrd="0" presId="urn:microsoft.com/office/officeart/2005/8/layout/radial1"/>
    <dgm:cxn modelId="{95F09E99-8390-4C75-BE46-9C38F459BBD8}" type="presParOf" srcId="{A2D115D4-1DE1-471C-8F80-CC7D4E843635}" destId="{1AFFCC03-0393-4075-B8D8-11806678C560}" srcOrd="18"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964620-02C1-44A0-8DF7-963C4D7A886D}" type="doc">
      <dgm:prSet loTypeId="urn:microsoft.com/office/officeart/2005/8/layout/radial6" loCatId="cycle" qsTypeId="urn:microsoft.com/office/officeart/2005/8/quickstyle/3d5" qsCatId="3D" csTypeId="urn:microsoft.com/office/officeart/2005/8/colors/accent0_3" csCatId="mainScheme" phldr="1"/>
      <dgm:spPr/>
      <dgm:t>
        <a:bodyPr/>
        <a:lstStyle/>
        <a:p>
          <a:endParaRPr lang="es-MX"/>
        </a:p>
      </dgm:t>
    </dgm:pt>
    <dgm:pt modelId="{24AB3C4B-C1EF-40FA-B1DA-D3895FF40B38}">
      <dgm:prSet phldrT="[Texto]" custT="1"/>
      <dgm:spPr/>
      <dgm:t>
        <a:bodyPr/>
        <a:lstStyle/>
        <a:p>
          <a:r>
            <a:rPr lang="es-MX" sz="1200" b="1" dirty="0" smtClean="0">
              <a:latin typeface="Arial" pitchFamily="34" charset="0"/>
              <a:cs typeface="Arial" pitchFamily="34" charset="0"/>
            </a:rPr>
            <a:t>NECESIDADES DE LOS DEUDOS</a:t>
          </a:r>
          <a:endParaRPr lang="es-MX" sz="1200" b="1" dirty="0">
            <a:latin typeface="Arial" pitchFamily="34" charset="0"/>
            <a:cs typeface="Arial" pitchFamily="34" charset="0"/>
          </a:endParaRPr>
        </a:p>
      </dgm:t>
    </dgm:pt>
    <dgm:pt modelId="{D5ECD375-7694-4CFE-AC8F-A7BA27216DEA}" type="parTrans" cxnId="{DB369602-7B9F-4BF3-8455-124832B98F87}">
      <dgm:prSet/>
      <dgm:spPr/>
      <dgm:t>
        <a:bodyPr/>
        <a:lstStyle/>
        <a:p>
          <a:endParaRPr lang="es-MX"/>
        </a:p>
      </dgm:t>
    </dgm:pt>
    <dgm:pt modelId="{C0A6F07C-0C2D-4DF7-9039-B519649899C9}" type="sibTrans" cxnId="{DB369602-7B9F-4BF3-8455-124832B98F87}">
      <dgm:prSet/>
      <dgm:spPr/>
      <dgm:t>
        <a:bodyPr/>
        <a:lstStyle/>
        <a:p>
          <a:endParaRPr lang="es-MX"/>
        </a:p>
      </dgm:t>
    </dgm:pt>
    <dgm:pt modelId="{CBFF1582-D0C9-409C-B997-9E475A5327D8}">
      <dgm:prSet phldrT="[Texto]" custT="1"/>
      <dgm:spPr/>
      <dgm:t>
        <a:bodyPr/>
        <a:lstStyle/>
        <a:p>
          <a:r>
            <a:rPr lang="es-MX" sz="800" b="1" dirty="0" smtClean="0">
              <a:latin typeface="Arial" pitchFamily="34" charset="0"/>
              <a:cs typeface="Arial" pitchFamily="34" charset="0"/>
            </a:rPr>
            <a:t>INFORMACIÓN</a:t>
          </a:r>
          <a:endParaRPr lang="es-MX" sz="800" b="1" dirty="0">
            <a:latin typeface="Arial" pitchFamily="34" charset="0"/>
            <a:cs typeface="Arial" pitchFamily="34" charset="0"/>
          </a:endParaRPr>
        </a:p>
      </dgm:t>
    </dgm:pt>
    <dgm:pt modelId="{6FA57A89-C020-436B-BDBA-C715C423A431}" type="parTrans" cxnId="{B630C243-0F81-470D-9B06-CDA5C27C65C3}">
      <dgm:prSet/>
      <dgm:spPr/>
      <dgm:t>
        <a:bodyPr/>
        <a:lstStyle/>
        <a:p>
          <a:endParaRPr lang="es-MX"/>
        </a:p>
      </dgm:t>
    </dgm:pt>
    <dgm:pt modelId="{59EE5598-8F22-4829-B5CD-ED437CEC5830}" type="sibTrans" cxnId="{B630C243-0F81-470D-9B06-CDA5C27C65C3}">
      <dgm:prSet/>
      <dgm:spPr/>
      <dgm:t>
        <a:bodyPr/>
        <a:lstStyle/>
        <a:p>
          <a:endParaRPr lang="es-MX"/>
        </a:p>
      </dgm:t>
    </dgm:pt>
    <dgm:pt modelId="{963B6F60-A750-488E-B071-6DBC6B82A3B3}">
      <dgm:prSet phldrT="[Texto]" custT="1"/>
      <dgm:spPr/>
      <dgm:t>
        <a:bodyPr/>
        <a:lstStyle/>
        <a:p>
          <a:r>
            <a:rPr lang="es-MX" sz="800" b="1" dirty="0" smtClean="0">
              <a:latin typeface="Arial" pitchFamily="34" charset="0"/>
              <a:cs typeface="Arial" pitchFamily="34" charset="0"/>
            </a:rPr>
            <a:t>LEGALES  Y ADMINISTRATIVAS</a:t>
          </a:r>
          <a:endParaRPr lang="es-MX" sz="800" b="1" dirty="0">
            <a:latin typeface="Arial" pitchFamily="34" charset="0"/>
            <a:cs typeface="Arial" pitchFamily="34" charset="0"/>
          </a:endParaRPr>
        </a:p>
      </dgm:t>
    </dgm:pt>
    <dgm:pt modelId="{5D74E536-A3B3-4C27-A05A-C8B2D3149DCD}" type="parTrans" cxnId="{CA64F42D-D216-4DEA-AA37-65C0837CED75}">
      <dgm:prSet/>
      <dgm:spPr/>
      <dgm:t>
        <a:bodyPr/>
        <a:lstStyle/>
        <a:p>
          <a:endParaRPr lang="es-MX"/>
        </a:p>
      </dgm:t>
    </dgm:pt>
    <dgm:pt modelId="{6022045F-03BC-4596-9098-489412786EF4}" type="sibTrans" cxnId="{CA64F42D-D216-4DEA-AA37-65C0837CED75}">
      <dgm:prSet/>
      <dgm:spPr/>
      <dgm:t>
        <a:bodyPr/>
        <a:lstStyle/>
        <a:p>
          <a:endParaRPr lang="es-MX"/>
        </a:p>
      </dgm:t>
    </dgm:pt>
    <dgm:pt modelId="{A64E44B2-8E5C-48ED-ABB8-A94AC59B3EC9}">
      <dgm:prSet phldrT="[Texto]" custT="1"/>
      <dgm:spPr/>
      <dgm:t>
        <a:bodyPr/>
        <a:lstStyle/>
        <a:p>
          <a:r>
            <a:rPr lang="es-MX" sz="900" b="1" dirty="0" smtClean="0">
              <a:latin typeface="Arial" pitchFamily="34" charset="0"/>
              <a:cs typeface="Arial" pitchFamily="34" charset="0"/>
            </a:rPr>
            <a:t>ECONÓMICAS Y REPARACIÓN</a:t>
          </a:r>
          <a:endParaRPr lang="es-MX" sz="900" b="1" dirty="0">
            <a:latin typeface="Arial" pitchFamily="34" charset="0"/>
            <a:cs typeface="Arial" pitchFamily="34" charset="0"/>
          </a:endParaRPr>
        </a:p>
      </dgm:t>
    </dgm:pt>
    <dgm:pt modelId="{9E21F633-34F2-4D53-8F6B-40533F0D5BA4}" type="parTrans" cxnId="{045385D7-B12C-46EA-862D-CB0B3FDC77A5}">
      <dgm:prSet/>
      <dgm:spPr/>
      <dgm:t>
        <a:bodyPr/>
        <a:lstStyle/>
        <a:p>
          <a:endParaRPr lang="es-MX"/>
        </a:p>
      </dgm:t>
    </dgm:pt>
    <dgm:pt modelId="{F8BE95FE-5428-46D7-9AD9-4C946C138353}" type="sibTrans" cxnId="{045385D7-B12C-46EA-862D-CB0B3FDC77A5}">
      <dgm:prSet/>
      <dgm:spPr/>
      <dgm:t>
        <a:bodyPr/>
        <a:lstStyle/>
        <a:p>
          <a:endParaRPr lang="es-MX"/>
        </a:p>
      </dgm:t>
    </dgm:pt>
    <dgm:pt modelId="{7E499711-CE82-4725-9150-3C64176BFE12}">
      <dgm:prSet phldrT="[Texto]" custT="1"/>
      <dgm:spPr/>
      <dgm:t>
        <a:bodyPr/>
        <a:lstStyle/>
        <a:p>
          <a:r>
            <a:rPr lang="es-MX" sz="800" b="1" dirty="0" smtClean="0">
              <a:latin typeface="Arial" pitchFamily="34" charset="0"/>
              <a:cs typeface="Arial" pitchFamily="34" charset="0"/>
            </a:rPr>
            <a:t>ATENCIÓN PSICOLÓGICA</a:t>
          </a:r>
          <a:endParaRPr lang="es-MX" sz="800" b="1" dirty="0">
            <a:latin typeface="Arial" pitchFamily="34" charset="0"/>
            <a:cs typeface="Arial" pitchFamily="34" charset="0"/>
          </a:endParaRPr>
        </a:p>
      </dgm:t>
    </dgm:pt>
    <dgm:pt modelId="{B91DA72B-30A2-4102-BF8E-A6D2E033187B}" type="parTrans" cxnId="{F8CBB2F6-E833-49F0-869A-723F0AB5EED4}">
      <dgm:prSet/>
      <dgm:spPr/>
      <dgm:t>
        <a:bodyPr/>
        <a:lstStyle/>
        <a:p>
          <a:endParaRPr lang="es-MX"/>
        </a:p>
      </dgm:t>
    </dgm:pt>
    <dgm:pt modelId="{9DE9B4A9-38CC-4B72-9E4F-CC962C7CDC7C}" type="sibTrans" cxnId="{F8CBB2F6-E833-49F0-869A-723F0AB5EED4}">
      <dgm:prSet/>
      <dgm:spPr/>
      <dgm:t>
        <a:bodyPr/>
        <a:lstStyle/>
        <a:p>
          <a:endParaRPr lang="es-MX"/>
        </a:p>
      </dgm:t>
    </dgm:pt>
    <dgm:pt modelId="{C02865A9-25C1-460A-96D9-D7FB4409B74D}" type="pres">
      <dgm:prSet presAssocID="{18964620-02C1-44A0-8DF7-963C4D7A886D}" presName="Name0" presStyleCnt="0">
        <dgm:presLayoutVars>
          <dgm:chMax val="1"/>
          <dgm:dir/>
          <dgm:animLvl val="ctr"/>
          <dgm:resizeHandles val="exact"/>
        </dgm:presLayoutVars>
      </dgm:prSet>
      <dgm:spPr/>
      <dgm:t>
        <a:bodyPr/>
        <a:lstStyle/>
        <a:p>
          <a:endParaRPr lang="es-MX"/>
        </a:p>
      </dgm:t>
    </dgm:pt>
    <dgm:pt modelId="{C3833F3B-2B1A-4CDC-ADE2-D7FBABB7BF2E}" type="pres">
      <dgm:prSet presAssocID="{24AB3C4B-C1EF-40FA-B1DA-D3895FF40B38}" presName="centerShape" presStyleLbl="node0" presStyleIdx="0" presStyleCnt="1"/>
      <dgm:spPr/>
      <dgm:t>
        <a:bodyPr/>
        <a:lstStyle/>
        <a:p>
          <a:endParaRPr lang="es-MX"/>
        </a:p>
      </dgm:t>
    </dgm:pt>
    <dgm:pt modelId="{7F6BD3D3-5759-474F-8FBF-0B016A6CAD80}" type="pres">
      <dgm:prSet presAssocID="{CBFF1582-D0C9-409C-B997-9E475A5327D8}" presName="node" presStyleLbl="node1" presStyleIdx="0" presStyleCnt="4">
        <dgm:presLayoutVars>
          <dgm:bulletEnabled val="1"/>
        </dgm:presLayoutVars>
      </dgm:prSet>
      <dgm:spPr/>
      <dgm:t>
        <a:bodyPr/>
        <a:lstStyle/>
        <a:p>
          <a:endParaRPr lang="es-MX"/>
        </a:p>
      </dgm:t>
    </dgm:pt>
    <dgm:pt modelId="{F7939ABF-9F1C-47E0-AEFE-53933B568661}" type="pres">
      <dgm:prSet presAssocID="{CBFF1582-D0C9-409C-B997-9E475A5327D8}" presName="dummy" presStyleCnt="0"/>
      <dgm:spPr/>
    </dgm:pt>
    <dgm:pt modelId="{19D72EBA-CA4D-4118-B97E-1BB0EF4350F0}" type="pres">
      <dgm:prSet presAssocID="{59EE5598-8F22-4829-B5CD-ED437CEC5830}" presName="sibTrans" presStyleLbl="sibTrans2D1" presStyleIdx="0" presStyleCnt="4"/>
      <dgm:spPr/>
      <dgm:t>
        <a:bodyPr/>
        <a:lstStyle/>
        <a:p>
          <a:endParaRPr lang="es-MX"/>
        </a:p>
      </dgm:t>
    </dgm:pt>
    <dgm:pt modelId="{277E7CD3-DD4F-47CC-9BE7-6AF511A6A7DE}" type="pres">
      <dgm:prSet presAssocID="{963B6F60-A750-488E-B071-6DBC6B82A3B3}" presName="node" presStyleLbl="node1" presStyleIdx="1" presStyleCnt="4" custScaleX="120407">
        <dgm:presLayoutVars>
          <dgm:bulletEnabled val="1"/>
        </dgm:presLayoutVars>
      </dgm:prSet>
      <dgm:spPr/>
      <dgm:t>
        <a:bodyPr/>
        <a:lstStyle/>
        <a:p>
          <a:endParaRPr lang="es-MX"/>
        </a:p>
      </dgm:t>
    </dgm:pt>
    <dgm:pt modelId="{9F2A3CE3-E3CD-4A94-B490-4842F9CCB378}" type="pres">
      <dgm:prSet presAssocID="{963B6F60-A750-488E-B071-6DBC6B82A3B3}" presName="dummy" presStyleCnt="0"/>
      <dgm:spPr/>
    </dgm:pt>
    <dgm:pt modelId="{CD9C58CB-5D6F-40BF-80C2-DFCDC1703C04}" type="pres">
      <dgm:prSet presAssocID="{6022045F-03BC-4596-9098-489412786EF4}" presName="sibTrans" presStyleLbl="sibTrans2D1" presStyleIdx="1" presStyleCnt="4" custScaleX="103665" custScaleY="107513"/>
      <dgm:spPr/>
      <dgm:t>
        <a:bodyPr/>
        <a:lstStyle/>
        <a:p>
          <a:endParaRPr lang="es-MX"/>
        </a:p>
      </dgm:t>
    </dgm:pt>
    <dgm:pt modelId="{DA8660B5-448D-4324-B955-E2E6602D39CE}" type="pres">
      <dgm:prSet presAssocID="{A64E44B2-8E5C-48ED-ABB8-A94AC59B3EC9}" presName="node" presStyleLbl="node1" presStyleIdx="2" presStyleCnt="4">
        <dgm:presLayoutVars>
          <dgm:bulletEnabled val="1"/>
        </dgm:presLayoutVars>
      </dgm:prSet>
      <dgm:spPr/>
      <dgm:t>
        <a:bodyPr/>
        <a:lstStyle/>
        <a:p>
          <a:endParaRPr lang="es-MX"/>
        </a:p>
      </dgm:t>
    </dgm:pt>
    <dgm:pt modelId="{8F58EDD5-CBB2-4777-A937-0508444A0505}" type="pres">
      <dgm:prSet presAssocID="{A64E44B2-8E5C-48ED-ABB8-A94AC59B3EC9}" presName="dummy" presStyleCnt="0"/>
      <dgm:spPr/>
    </dgm:pt>
    <dgm:pt modelId="{332E91F0-1DD0-4054-B296-F8DC8FFE7BD3}" type="pres">
      <dgm:prSet presAssocID="{F8BE95FE-5428-46D7-9AD9-4C946C138353}" presName="sibTrans" presStyleLbl="sibTrans2D1" presStyleIdx="2" presStyleCnt="4"/>
      <dgm:spPr/>
      <dgm:t>
        <a:bodyPr/>
        <a:lstStyle/>
        <a:p>
          <a:endParaRPr lang="es-MX"/>
        </a:p>
      </dgm:t>
    </dgm:pt>
    <dgm:pt modelId="{307040F8-6ED2-44A8-B07D-626D00738ECD}" type="pres">
      <dgm:prSet presAssocID="{7E499711-CE82-4725-9150-3C64176BFE12}" presName="node" presStyleLbl="node1" presStyleIdx="3" presStyleCnt="4">
        <dgm:presLayoutVars>
          <dgm:bulletEnabled val="1"/>
        </dgm:presLayoutVars>
      </dgm:prSet>
      <dgm:spPr/>
      <dgm:t>
        <a:bodyPr/>
        <a:lstStyle/>
        <a:p>
          <a:endParaRPr lang="es-MX"/>
        </a:p>
      </dgm:t>
    </dgm:pt>
    <dgm:pt modelId="{095780EB-F5C3-4856-B285-2CA62451533D}" type="pres">
      <dgm:prSet presAssocID="{7E499711-CE82-4725-9150-3C64176BFE12}" presName="dummy" presStyleCnt="0"/>
      <dgm:spPr/>
    </dgm:pt>
    <dgm:pt modelId="{AB46E81C-166C-47CF-B540-C276DAAEE0A5}" type="pres">
      <dgm:prSet presAssocID="{9DE9B4A9-38CC-4B72-9E4F-CC962C7CDC7C}" presName="sibTrans" presStyleLbl="sibTrans2D1" presStyleIdx="3" presStyleCnt="4"/>
      <dgm:spPr/>
      <dgm:t>
        <a:bodyPr/>
        <a:lstStyle/>
        <a:p>
          <a:endParaRPr lang="es-MX"/>
        </a:p>
      </dgm:t>
    </dgm:pt>
  </dgm:ptLst>
  <dgm:cxnLst>
    <dgm:cxn modelId="{35947E44-2A06-4642-A20D-EBEA328276CB}" type="presOf" srcId="{9DE9B4A9-38CC-4B72-9E4F-CC962C7CDC7C}" destId="{AB46E81C-166C-47CF-B540-C276DAAEE0A5}" srcOrd="0" destOrd="0" presId="urn:microsoft.com/office/officeart/2005/8/layout/radial6"/>
    <dgm:cxn modelId="{B630C243-0F81-470D-9B06-CDA5C27C65C3}" srcId="{24AB3C4B-C1EF-40FA-B1DA-D3895FF40B38}" destId="{CBFF1582-D0C9-409C-B997-9E475A5327D8}" srcOrd="0" destOrd="0" parTransId="{6FA57A89-C020-436B-BDBA-C715C423A431}" sibTransId="{59EE5598-8F22-4829-B5CD-ED437CEC5830}"/>
    <dgm:cxn modelId="{0E5CFD91-AF78-41F8-84C1-7A109176FB20}" type="presOf" srcId="{F8BE95FE-5428-46D7-9AD9-4C946C138353}" destId="{332E91F0-1DD0-4054-B296-F8DC8FFE7BD3}" srcOrd="0" destOrd="0" presId="urn:microsoft.com/office/officeart/2005/8/layout/radial6"/>
    <dgm:cxn modelId="{1ADCD941-7690-4CD1-8BAF-192FF5BDD1AF}" type="presOf" srcId="{CBFF1582-D0C9-409C-B997-9E475A5327D8}" destId="{7F6BD3D3-5759-474F-8FBF-0B016A6CAD80}" srcOrd="0" destOrd="0" presId="urn:microsoft.com/office/officeart/2005/8/layout/radial6"/>
    <dgm:cxn modelId="{F8CBB2F6-E833-49F0-869A-723F0AB5EED4}" srcId="{24AB3C4B-C1EF-40FA-B1DA-D3895FF40B38}" destId="{7E499711-CE82-4725-9150-3C64176BFE12}" srcOrd="3" destOrd="0" parTransId="{B91DA72B-30A2-4102-BF8E-A6D2E033187B}" sibTransId="{9DE9B4A9-38CC-4B72-9E4F-CC962C7CDC7C}"/>
    <dgm:cxn modelId="{CA64F42D-D216-4DEA-AA37-65C0837CED75}" srcId="{24AB3C4B-C1EF-40FA-B1DA-D3895FF40B38}" destId="{963B6F60-A750-488E-B071-6DBC6B82A3B3}" srcOrd="1" destOrd="0" parTransId="{5D74E536-A3B3-4C27-A05A-C8B2D3149DCD}" sibTransId="{6022045F-03BC-4596-9098-489412786EF4}"/>
    <dgm:cxn modelId="{DC2239EC-8A71-49FF-9E79-CCAD516A10CE}" type="presOf" srcId="{6022045F-03BC-4596-9098-489412786EF4}" destId="{CD9C58CB-5D6F-40BF-80C2-DFCDC1703C04}" srcOrd="0" destOrd="0" presId="urn:microsoft.com/office/officeart/2005/8/layout/radial6"/>
    <dgm:cxn modelId="{60154100-2EEE-47AB-8A44-43444AD8CBA9}" type="presOf" srcId="{18964620-02C1-44A0-8DF7-963C4D7A886D}" destId="{C02865A9-25C1-460A-96D9-D7FB4409B74D}" srcOrd="0" destOrd="0" presId="urn:microsoft.com/office/officeart/2005/8/layout/radial6"/>
    <dgm:cxn modelId="{0DA7E4E4-1764-4DCB-A179-9A76BBFB45BE}" type="presOf" srcId="{7E499711-CE82-4725-9150-3C64176BFE12}" destId="{307040F8-6ED2-44A8-B07D-626D00738ECD}" srcOrd="0" destOrd="0" presId="urn:microsoft.com/office/officeart/2005/8/layout/radial6"/>
    <dgm:cxn modelId="{045385D7-B12C-46EA-862D-CB0B3FDC77A5}" srcId="{24AB3C4B-C1EF-40FA-B1DA-D3895FF40B38}" destId="{A64E44B2-8E5C-48ED-ABB8-A94AC59B3EC9}" srcOrd="2" destOrd="0" parTransId="{9E21F633-34F2-4D53-8F6B-40533F0D5BA4}" sibTransId="{F8BE95FE-5428-46D7-9AD9-4C946C138353}"/>
    <dgm:cxn modelId="{5C1BAD49-F2C0-41AD-A38F-062DB4A9FD30}" type="presOf" srcId="{A64E44B2-8E5C-48ED-ABB8-A94AC59B3EC9}" destId="{DA8660B5-448D-4324-B955-E2E6602D39CE}" srcOrd="0" destOrd="0" presId="urn:microsoft.com/office/officeart/2005/8/layout/radial6"/>
    <dgm:cxn modelId="{DCE16EB0-4DCD-4D2D-9A32-596E34374A37}" type="presOf" srcId="{59EE5598-8F22-4829-B5CD-ED437CEC5830}" destId="{19D72EBA-CA4D-4118-B97E-1BB0EF4350F0}" srcOrd="0" destOrd="0" presId="urn:microsoft.com/office/officeart/2005/8/layout/radial6"/>
    <dgm:cxn modelId="{DA2C7DF2-CFDF-4BC1-83F3-253CB01768FE}" type="presOf" srcId="{24AB3C4B-C1EF-40FA-B1DA-D3895FF40B38}" destId="{C3833F3B-2B1A-4CDC-ADE2-D7FBABB7BF2E}" srcOrd="0" destOrd="0" presId="urn:microsoft.com/office/officeart/2005/8/layout/radial6"/>
    <dgm:cxn modelId="{40FA92E0-B63E-4719-96E9-0997A4BCA7FE}" type="presOf" srcId="{963B6F60-A750-488E-B071-6DBC6B82A3B3}" destId="{277E7CD3-DD4F-47CC-9BE7-6AF511A6A7DE}" srcOrd="0" destOrd="0" presId="urn:microsoft.com/office/officeart/2005/8/layout/radial6"/>
    <dgm:cxn modelId="{DB369602-7B9F-4BF3-8455-124832B98F87}" srcId="{18964620-02C1-44A0-8DF7-963C4D7A886D}" destId="{24AB3C4B-C1EF-40FA-B1DA-D3895FF40B38}" srcOrd="0" destOrd="0" parTransId="{D5ECD375-7694-4CFE-AC8F-A7BA27216DEA}" sibTransId="{C0A6F07C-0C2D-4DF7-9039-B519649899C9}"/>
    <dgm:cxn modelId="{5EECCD8B-B661-4E0D-9232-B1600B6582FD}" type="presParOf" srcId="{C02865A9-25C1-460A-96D9-D7FB4409B74D}" destId="{C3833F3B-2B1A-4CDC-ADE2-D7FBABB7BF2E}" srcOrd="0" destOrd="0" presId="urn:microsoft.com/office/officeart/2005/8/layout/radial6"/>
    <dgm:cxn modelId="{28479604-1A7E-407D-BA9C-8DFF2509A471}" type="presParOf" srcId="{C02865A9-25C1-460A-96D9-D7FB4409B74D}" destId="{7F6BD3D3-5759-474F-8FBF-0B016A6CAD80}" srcOrd="1" destOrd="0" presId="urn:microsoft.com/office/officeart/2005/8/layout/radial6"/>
    <dgm:cxn modelId="{AFF27797-B116-4B23-9F3A-20628C67E0EA}" type="presParOf" srcId="{C02865A9-25C1-460A-96D9-D7FB4409B74D}" destId="{F7939ABF-9F1C-47E0-AEFE-53933B568661}" srcOrd="2" destOrd="0" presId="urn:microsoft.com/office/officeart/2005/8/layout/radial6"/>
    <dgm:cxn modelId="{2157A0F3-22C5-4FF4-B84C-A80B43DFA3E1}" type="presParOf" srcId="{C02865A9-25C1-460A-96D9-D7FB4409B74D}" destId="{19D72EBA-CA4D-4118-B97E-1BB0EF4350F0}" srcOrd="3" destOrd="0" presId="urn:microsoft.com/office/officeart/2005/8/layout/radial6"/>
    <dgm:cxn modelId="{A19FC328-F32E-4AFC-91C7-2D1A5DD7E3B0}" type="presParOf" srcId="{C02865A9-25C1-460A-96D9-D7FB4409B74D}" destId="{277E7CD3-DD4F-47CC-9BE7-6AF511A6A7DE}" srcOrd="4" destOrd="0" presId="urn:microsoft.com/office/officeart/2005/8/layout/radial6"/>
    <dgm:cxn modelId="{9D3C82BE-3FC0-4209-8C44-6CFD3F125B7A}" type="presParOf" srcId="{C02865A9-25C1-460A-96D9-D7FB4409B74D}" destId="{9F2A3CE3-E3CD-4A94-B490-4842F9CCB378}" srcOrd="5" destOrd="0" presId="urn:microsoft.com/office/officeart/2005/8/layout/radial6"/>
    <dgm:cxn modelId="{8E0D10CD-DA03-42EF-AF48-E359C405DA2F}" type="presParOf" srcId="{C02865A9-25C1-460A-96D9-D7FB4409B74D}" destId="{CD9C58CB-5D6F-40BF-80C2-DFCDC1703C04}" srcOrd="6" destOrd="0" presId="urn:microsoft.com/office/officeart/2005/8/layout/radial6"/>
    <dgm:cxn modelId="{6330CF38-9CA6-4241-872B-A16BB9C76459}" type="presParOf" srcId="{C02865A9-25C1-460A-96D9-D7FB4409B74D}" destId="{DA8660B5-448D-4324-B955-E2E6602D39CE}" srcOrd="7" destOrd="0" presId="urn:microsoft.com/office/officeart/2005/8/layout/radial6"/>
    <dgm:cxn modelId="{A158B982-2334-42D7-9D09-DD48FB5CD51C}" type="presParOf" srcId="{C02865A9-25C1-460A-96D9-D7FB4409B74D}" destId="{8F58EDD5-CBB2-4777-A937-0508444A0505}" srcOrd="8" destOrd="0" presId="urn:microsoft.com/office/officeart/2005/8/layout/radial6"/>
    <dgm:cxn modelId="{A13EA204-6FBD-4187-888F-0BC133F5615A}" type="presParOf" srcId="{C02865A9-25C1-460A-96D9-D7FB4409B74D}" destId="{332E91F0-1DD0-4054-B296-F8DC8FFE7BD3}" srcOrd="9" destOrd="0" presId="urn:microsoft.com/office/officeart/2005/8/layout/radial6"/>
    <dgm:cxn modelId="{B583D0A5-2A26-4B34-8EFC-D29B1B3E7ADB}" type="presParOf" srcId="{C02865A9-25C1-460A-96D9-D7FB4409B74D}" destId="{307040F8-6ED2-44A8-B07D-626D00738ECD}" srcOrd="10" destOrd="0" presId="urn:microsoft.com/office/officeart/2005/8/layout/radial6"/>
    <dgm:cxn modelId="{260F1095-17D1-4946-B25C-658A89B2130D}" type="presParOf" srcId="{C02865A9-25C1-460A-96D9-D7FB4409B74D}" destId="{095780EB-F5C3-4856-B285-2CA62451533D}" srcOrd="11" destOrd="0" presId="urn:microsoft.com/office/officeart/2005/8/layout/radial6"/>
    <dgm:cxn modelId="{761DB6A6-76D4-4556-A97D-572D4F25883B}" type="presParOf" srcId="{C02865A9-25C1-460A-96D9-D7FB4409B74D}" destId="{AB46E81C-166C-47CF-B540-C276DAAEE0A5}"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7BEAD49-774D-42A3-A650-22657F099CF7}" type="datetimeFigureOut">
              <a:rPr lang="es-MX"/>
              <a:pPr>
                <a:defRPr/>
              </a:pPr>
              <a:t>25/03/2015</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MX"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8C96E03-B949-4AAE-BB12-09CC266421A4}" type="slidenum">
              <a:rPr lang="es-MX"/>
              <a:pPr>
                <a:defRPr/>
              </a:pPr>
              <a:t>‹Nº›</a:t>
            </a:fld>
            <a:endParaRPr lang="es-MX"/>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8 Rectángulo"/>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9 Rectángulo"/>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Título"/>
          <p:cNvSpPr>
            <a:spLocks noGrp="1"/>
          </p:cNvSpPr>
          <p:nvPr>
            <p:ph type="ctrTitle"/>
          </p:nvPr>
        </p:nvSpPr>
        <p:spPr>
          <a:xfrm>
            <a:off x="685800" y="3355848"/>
            <a:ext cx="8077200" cy="1673352"/>
          </a:xfrm>
        </p:spPr>
        <p:txBody>
          <a:bodyPr tIns="0" bIns="0" anchor="t"/>
          <a:lstStyle>
            <a:lvl1pPr algn="l">
              <a:defRPr sz="4700" b="1"/>
            </a:lvl1pPr>
            <a:extLst/>
          </a:lstStyle>
          <a:p>
            <a:r>
              <a:rPr lang="es-ES" smtClean="0"/>
              <a:t>Haga clic para modificar el estilo de título del patrón</a:t>
            </a:r>
            <a:endParaRPr lang="en-US"/>
          </a:p>
        </p:txBody>
      </p:sp>
      <p:sp>
        <p:nvSpPr>
          <p:cNvPr id="3" name="2 Subtítulo"/>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s-ES" smtClean="0"/>
              <a:t>Haga clic para modificar el estilo de subtítulo del patrón</a:t>
            </a:r>
            <a:endParaRPr lang="en-US"/>
          </a:p>
        </p:txBody>
      </p:sp>
      <p:sp>
        <p:nvSpPr>
          <p:cNvPr id="6" name="3 Marcador de fecha"/>
          <p:cNvSpPr>
            <a:spLocks noGrp="1"/>
          </p:cNvSpPr>
          <p:nvPr>
            <p:ph type="dt" sz="half" idx="10"/>
          </p:nvPr>
        </p:nvSpPr>
        <p:spPr/>
        <p:txBody>
          <a:bodyPr/>
          <a:lstStyle>
            <a:lvl1pPr>
              <a:defRPr/>
            </a:lvl1pPr>
          </a:lstStyle>
          <a:p>
            <a:pPr>
              <a:defRPr/>
            </a:pPr>
            <a:fld id="{4FD93445-0486-4B55-A4E8-71A8AC054949}" type="datetimeFigureOut">
              <a:rPr lang="es-MX"/>
              <a:pPr>
                <a:defRPr/>
              </a:pPr>
              <a:t>25/03/2015</a:t>
            </a:fld>
            <a:endParaRPr lang="es-MX"/>
          </a:p>
        </p:txBody>
      </p:sp>
      <p:sp>
        <p:nvSpPr>
          <p:cNvPr id="7" name="4 Marcador de pie de página"/>
          <p:cNvSpPr>
            <a:spLocks noGrp="1"/>
          </p:cNvSpPr>
          <p:nvPr>
            <p:ph type="ftr" sz="quarter" idx="11"/>
          </p:nvPr>
        </p:nvSpPr>
        <p:spPr/>
        <p:txBody>
          <a:bodyPr/>
          <a:lstStyle>
            <a:lvl1pPr>
              <a:defRPr/>
            </a:lvl1pPr>
          </a:lstStyle>
          <a:p>
            <a:pPr>
              <a:defRPr/>
            </a:pPr>
            <a:endParaRPr lang="es-MX"/>
          </a:p>
        </p:txBody>
      </p:sp>
      <p:sp>
        <p:nvSpPr>
          <p:cNvPr id="8" name="5 Marcador de número de diapositiva"/>
          <p:cNvSpPr>
            <a:spLocks noGrp="1"/>
          </p:cNvSpPr>
          <p:nvPr>
            <p:ph type="sldNum" sz="quarter" idx="12"/>
          </p:nvPr>
        </p:nvSpPr>
        <p:spPr/>
        <p:txBody>
          <a:bodyPr/>
          <a:lstStyle>
            <a:lvl1pPr>
              <a:defRPr/>
            </a:lvl1pPr>
          </a:lstStyle>
          <a:p>
            <a:pPr>
              <a:defRPr/>
            </a:pPr>
            <a:fld id="{FBD38484-F7A8-4172-A56C-F5AF57C02045}" type="slidenum">
              <a:rPr lang="es-MX"/>
              <a:pPr>
                <a:defRPr/>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fld id="{A2ACB010-3DAF-49FC-A651-C7CC08E677F9}" type="datetimeFigureOut">
              <a:rPr lang="es-MX"/>
              <a:pPr>
                <a:defRPr/>
              </a:pPr>
              <a:t>25/03/2015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BA5D13F7-3C3D-4653-8775-066B63D2341D}" type="slidenum">
              <a:rPr lang="es-MX"/>
              <a:pPr>
                <a:defRPr/>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4" name="8 Rectángulo"/>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7 Rectángulo"/>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Título vertical"/>
          <p:cNvSpPr>
            <a:spLocks noGrp="1"/>
          </p:cNvSpPr>
          <p:nvPr>
            <p:ph type="title" orient="vert"/>
          </p:nvPr>
        </p:nvSpPr>
        <p:spPr>
          <a:xfrm>
            <a:off x="6781800" y="274640"/>
            <a:ext cx="1905000" cy="5851525"/>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304800"/>
            <a:ext cx="6019800" cy="5851525"/>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3 Marcador de fecha"/>
          <p:cNvSpPr>
            <a:spLocks noGrp="1"/>
          </p:cNvSpPr>
          <p:nvPr>
            <p:ph type="dt" sz="half" idx="10"/>
          </p:nvPr>
        </p:nvSpPr>
        <p:spPr/>
        <p:txBody>
          <a:bodyPr/>
          <a:lstStyle>
            <a:lvl1pPr>
              <a:defRPr/>
            </a:lvl1pPr>
          </a:lstStyle>
          <a:p>
            <a:pPr>
              <a:defRPr/>
            </a:pPr>
            <a:fld id="{34FEAECC-1D8F-49C3-A529-F9F50C70AD87}" type="datetimeFigureOut">
              <a:rPr lang="es-MX"/>
              <a:pPr>
                <a:defRPr/>
              </a:pPr>
              <a:t>25/03/2015</a:t>
            </a:fld>
            <a:endParaRPr lang="es-MX"/>
          </a:p>
        </p:txBody>
      </p:sp>
      <p:sp>
        <p:nvSpPr>
          <p:cNvPr id="7" name="4 Marcador de pie de página"/>
          <p:cNvSpPr>
            <a:spLocks noGrp="1"/>
          </p:cNvSpPr>
          <p:nvPr>
            <p:ph type="ftr" sz="quarter" idx="11"/>
          </p:nvPr>
        </p:nvSpPr>
        <p:spPr>
          <a:xfrm>
            <a:off x="2640013" y="6376988"/>
            <a:ext cx="3836987" cy="365125"/>
          </a:xfrm>
        </p:spPr>
        <p:txBody>
          <a:bodyPr/>
          <a:lstStyle>
            <a:lvl1pPr>
              <a:defRPr/>
            </a:lvl1pPr>
          </a:lstStyle>
          <a:p>
            <a:pPr>
              <a:defRPr/>
            </a:pPr>
            <a:endParaRPr lang="es-MX"/>
          </a:p>
        </p:txBody>
      </p:sp>
      <p:sp>
        <p:nvSpPr>
          <p:cNvPr id="8" name="5 Marcador de número de diapositiva"/>
          <p:cNvSpPr>
            <a:spLocks noGrp="1"/>
          </p:cNvSpPr>
          <p:nvPr>
            <p:ph type="sldNum" sz="quarter" idx="12"/>
          </p:nvPr>
        </p:nvSpPr>
        <p:spPr/>
        <p:txBody>
          <a:bodyPr/>
          <a:lstStyle>
            <a:lvl1pPr>
              <a:defRPr/>
            </a:lvl1pPr>
          </a:lstStyle>
          <a:p>
            <a:pPr>
              <a:defRPr/>
            </a:pPr>
            <a:fld id="{ADBE38EF-9B32-4FFC-AE8C-A5B197855548}" type="slidenum">
              <a:rPr lang="es-MX"/>
              <a:pPr>
                <a:defRPr/>
              </a:pPr>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p:spPr>
        <p:txBody>
          <a:bodyPr/>
          <a:lstStyle/>
          <a:p>
            <a:r>
              <a:rPr lang="es-ES" smtClean="0"/>
              <a:t>Haga clic para modificar el estilo de título del patrón</a:t>
            </a:r>
            <a:endParaRPr lang="es-MX"/>
          </a:p>
        </p:txBody>
      </p:sp>
      <p:sp>
        <p:nvSpPr>
          <p:cNvPr id="3" name="2 Marcador de contenido"/>
          <p:cNvSpPr>
            <a:spLocks noGrp="1"/>
          </p:cNvSpPr>
          <p:nvPr>
            <p:ph sz="quarter" idx="1"/>
          </p:nvPr>
        </p:nvSpPr>
        <p:spPr>
          <a:xfrm>
            <a:off x="457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quarter" idx="2"/>
          </p:nvPr>
        </p:nvSpPr>
        <p:spPr>
          <a:xfrm>
            <a:off x="4648200" y="1600200"/>
            <a:ext cx="4038600" cy="21859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contenido"/>
          <p:cNvSpPr>
            <a:spLocks noGrp="1"/>
          </p:cNvSpPr>
          <p:nvPr>
            <p:ph sz="quarter" idx="3"/>
          </p:nvPr>
        </p:nvSpPr>
        <p:spPr>
          <a:xfrm>
            <a:off x="457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contenido"/>
          <p:cNvSpPr>
            <a:spLocks noGrp="1"/>
          </p:cNvSpPr>
          <p:nvPr>
            <p:ph sz="quarter" idx="4"/>
          </p:nvPr>
        </p:nvSpPr>
        <p:spPr>
          <a:xfrm>
            <a:off x="4648200" y="3938588"/>
            <a:ext cx="4038600" cy="21875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a:xfrm>
            <a:off x="457200" y="6251575"/>
            <a:ext cx="2133600" cy="476250"/>
          </a:xfrm>
        </p:spPr>
        <p:txBody>
          <a:bodyPr/>
          <a:lstStyle>
            <a:lvl1pPr>
              <a:defRPr/>
            </a:lvl1pPr>
          </a:lstStyle>
          <a:p>
            <a:pPr>
              <a:defRPr/>
            </a:pPr>
            <a:endParaRPr lang="es-ES"/>
          </a:p>
        </p:txBody>
      </p:sp>
      <p:sp>
        <p:nvSpPr>
          <p:cNvPr id="8" name="7 Marcador de número de diapositiva"/>
          <p:cNvSpPr>
            <a:spLocks noGrp="1"/>
          </p:cNvSpPr>
          <p:nvPr>
            <p:ph type="sldNum" sz="quarter" idx="11"/>
          </p:nvPr>
        </p:nvSpPr>
        <p:spPr>
          <a:xfrm>
            <a:off x="6553200" y="6248400"/>
            <a:ext cx="2133600" cy="476250"/>
          </a:xfrm>
        </p:spPr>
        <p:txBody>
          <a:bodyPr/>
          <a:lstStyle>
            <a:lvl1pPr>
              <a:defRPr/>
            </a:lvl1pPr>
          </a:lstStyle>
          <a:p>
            <a:pPr>
              <a:defRPr/>
            </a:pPr>
            <a:fld id="{919FCEDC-E39E-42C4-829B-C97485835E43}" type="slidenum">
              <a:rPr lang="es-ES"/>
              <a:pPr>
                <a:defRPr/>
              </a:pPr>
              <a:t>‹Nº›</a:t>
            </a:fld>
            <a:endParaRPr lang="es-ES"/>
          </a:p>
        </p:txBody>
      </p:sp>
      <p:sp>
        <p:nvSpPr>
          <p:cNvPr id="9" name="8 Marcador de pie de página"/>
          <p:cNvSpPr>
            <a:spLocks noGrp="1"/>
          </p:cNvSpPr>
          <p:nvPr>
            <p:ph type="ftr" sz="quarter" idx="12"/>
          </p:nvPr>
        </p:nvSpPr>
        <p:spPr>
          <a:xfrm>
            <a:off x="3124200" y="6248400"/>
            <a:ext cx="2895600" cy="476250"/>
          </a:xfrm>
        </p:spPr>
        <p:txBody>
          <a:bodyPr/>
          <a:lstStyle>
            <a:lvl1pPr>
              <a:defRPr/>
            </a:lvl1pPr>
          </a:lstStyle>
          <a:p>
            <a:pPr>
              <a:defRPr/>
            </a:pPr>
            <a:endParaRPr lang="es-E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5448"/>
            <a:ext cx="8229600" cy="1252728"/>
          </a:xfrm>
        </p:spPr>
        <p:txBody>
          <a:bodyPr/>
          <a:lstStyle>
            <a:extLst/>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fld id="{0743B6AC-291E-41F5-86D4-73B1F9387F7C}" type="datetimeFigureOut">
              <a:rPr lang="es-MX"/>
              <a:pPr>
                <a:defRPr/>
              </a:pPr>
              <a:t>25/03/2015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8AEC4978-FD78-49A5-8708-94C7490314D3}" type="slidenum">
              <a:rPr lang="es-MX"/>
              <a:pPr>
                <a:defRPr/>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8 Rectángulo"/>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11 Rectángulo"/>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Título"/>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s-ES" smtClean="0"/>
              <a:t>Haga clic para modificar el estilo de texto del patrón</a:t>
            </a:r>
          </a:p>
        </p:txBody>
      </p:sp>
      <p:sp>
        <p:nvSpPr>
          <p:cNvPr id="6" name="3 Marcador de fecha"/>
          <p:cNvSpPr>
            <a:spLocks noGrp="1"/>
          </p:cNvSpPr>
          <p:nvPr>
            <p:ph type="dt" sz="half" idx="10"/>
          </p:nvPr>
        </p:nvSpPr>
        <p:spPr/>
        <p:txBody>
          <a:bodyPr/>
          <a:lstStyle>
            <a:lvl1pPr>
              <a:defRPr/>
            </a:lvl1pPr>
          </a:lstStyle>
          <a:p>
            <a:pPr>
              <a:defRPr/>
            </a:pPr>
            <a:fld id="{90648270-1F00-41C4-95D4-359DCA80A8BE}" type="datetimeFigureOut">
              <a:rPr lang="es-MX"/>
              <a:pPr>
                <a:defRPr/>
              </a:pPr>
              <a:t>25/03/2015</a:t>
            </a:fld>
            <a:endParaRPr lang="es-MX"/>
          </a:p>
        </p:txBody>
      </p:sp>
      <p:sp>
        <p:nvSpPr>
          <p:cNvPr id="7" name="4 Marcador de pie de página"/>
          <p:cNvSpPr>
            <a:spLocks noGrp="1"/>
          </p:cNvSpPr>
          <p:nvPr>
            <p:ph type="ftr" sz="quarter" idx="11"/>
          </p:nvPr>
        </p:nvSpPr>
        <p:spPr/>
        <p:txBody>
          <a:bodyPr/>
          <a:lstStyle>
            <a:lvl1pPr>
              <a:defRPr/>
            </a:lvl1pPr>
          </a:lstStyle>
          <a:p>
            <a:pPr>
              <a:defRPr/>
            </a:pPr>
            <a:endParaRPr lang="es-MX"/>
          </a:p>
        </p:txBody>
      </p:sp>
      <p:sp>
        <p:nvSpPr>
          <p:cNvPr id="8" name="5 Marcador de número de diapositiva"/>
          <p:cNvSpPr>
            <a:spLocks noGrp="1"/>
          </p:cNvSpPr>
          <p:nvPr>
            <p:ph type="sldNum" sz="quarter" idx="12"/>
          </p:nvPr>
        </p:nvSpPr>
        <p:spPr/>
        <p:txBody>
          <a:bodyPr/>
          <a:lstStyle>
            <a:lvl1pPr>
              <a:defRPr/>
            </a:lvl1pPr>
          </a:lstStyle>
          <a:p>
            <a:pPr>
              <a:defRPr/>
            </a:pPr>
            <a:fld id="{69315224-6095-460B-B0C1-357592F43F82}" type="slidenum">
              <a:rPr lang="es-MX"/>
              <a:pPr>
                <a:defRPr/>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3 Marcador de fecha"/>
          <p:cNvSpPr>
            <a:spLocks noGrp="1"/>
          </p:cNvSpPr>
          <p:nvPr>
            <p:ph type="dt" sz="half" idx="10"/>
          </p:nvPr>
        </p:nvSpPr>
        <p:spPr/>
        <p:txBody>
          <a:bodyPr/>
          <a:lstStyle>
            <a:lvl1pPr>
              <a:defRPr/>
            </a:lvl1pPr>
          </a:lstStyle>
          <a:p>
            <a:pPr>
              <a:defRPr/>
            </a:pPr>
            <a:fld id="{2AE56339-E7C9-4BAB-8387-E6B5239C52C7}" type="datetimeFigureOut">
              <a:rPr lang="es-MX"/>
              <a:pPr>
                <a:defRPr/>
              </a:pPr>
              <a:t>25/03/2015</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09BA954B-76D5-446B-AB0F-FF021114462C}" type="slidenum">
              <a:rPr lang="es-MX"/>
              <a:pPr>
                <a:defRPr/>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s-ES" smtClean="0"/>
              <a:t>Haga clic para modificar el estilo de texto del patrón</a:t>
            </a:r>
          </a:p>
        </p:txBody>
      </p:sp>
      <p:sp>
        <p:nvSpPr>
          <p:cNvPr id="4" name="3 Marcador de contenido"/>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3 Marcador de fecha"/>
          <p:cNvSpPr>
            <a:spLocks noGrp="1"/>
          </p:cNvSpPr>
          <p:nvPr>
            <p:ph type="dt" sz="half" idx="10"/>
          </p:nvPr>
        </p:nvSpPr>
        <p:spPr/>
        <p:txBody>
          <a:bodyPr/>
          <a:lstStyle>
            <a:lvl1pPr>
              <a:defRPr/>
            </a:lvl1pPr>
          </a:lstStyle>
          <a:p>
            <a:pPr>
              <a:defRPr/>
            </a:pPr>
            <a:fld id="{B3CED236-5E53-45B5-A24B-A0CB17B359E1}" type="datetimeFigureOut">
              <a:rPr lang="es-MX"/>
              <a:pPr>
                <a:defRPr/>
              </a:pPr>
              <a:t>25/03/2015</a:t>
            </a:fld>
            <a:endParaRPr lang="es-MX"/>
          </a:p>
        </p:txBody>
      </p:sp>
      <p:sp>
        <p:nvSpPr>
          <p:cNvPr id="8" name="4 Marcador de pie de página"/>
          <p:cNvSpPr>
            <a:spLocks noGrp="1"/>
          </p:cNvSpPr>
          <p:nvPr>
            <p:ph type="ftr" sz="quarter" idx="11"/>
          </p:nvPr>
        </p:nvSpPr>
        <p:spPr/>
        <p:txBody>
          <a:bodyPr/>
          <a:lstStyle>
            <a:lvl1pPr>
              <a:defRPr/>
            </a:lvl1pPr>
          </a:lstStyle>
          <a:p>
            <a:pPr>
              <a:defRPr/>
            </a:pPr>
            <a:endParaRPr lang="es-MX"/>
          </a:p>
        </p:txBody>
      </p:sp>
      <p:sp>
        <p:nvSpPr>
          <p:cNvPr id="9" name="5 Marcador de número de diapositiva"/>
          <p:cNvSpPr>
            <a:spLocks noGrp="1"/>
          </p:cNvSpPr>
          <p:nvPr>
            <p:ph type="sldNum" sz="quarter" idx="12"/>
          </p:nvPr>
        </p:nvSpPr>
        <p:spPr/>
        <p:txBody>
          <a:bodyPr/>
          <a:lstStyle>
            <a:lvl1pPr>
              <a:defRPr/>
            </a:lvl1pPr>
          </a:lstStyle>
          <a:p>
            <a:pPr>
              <a:defRPr/>
            </a:pPr>
            <a:fld id="{C5182422-5CF0-4E0C-8510-F32ADDDE9DBF}" type="slidenum">
              <a:rPr lang="es-MX"/>
              <a:pPr>
                <a:defRPr/>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3 Marcador de fecha"/>
          <p:cNvSpPr>
            <a:spLocks noGrp="1"/>
          </p:cNvSpPr>
          <p:nvPr>
            <p:ph type="dt" sz="half" idx="10"/>
          </p:nvPr>
        </p:nvSpPr>
        <p:spPr/>
        <p:txBody>
          <a:bodyPr/>
          <a:lstStyle>
            <a:lvl1pPr>
              <a:defRPr/>
            </a:lvl1pPr>
          </a:lstStyle>
          <a:p>
            <a:pPr>
              <a:defRPr/>
            </a:pPr>
            <a:fld id="{50D812DD-C210-4330-8F7C-5B91164EE6B5}" type="datetimeFigureOut">
              <a:rPr lang="es-MX"/>
              <a:pPr>
                <a:defRPr/>
              </a:pPr>
              <a:t>25/03/2015</a:t>
            </a:fld>
            <a:endParaRPr lang="es-MX"/>
          </a:p>
        </p:txBody>
      </p:sp>
      <p:sp>
        <p:nvSpPr>
          <p:cNvPr id="4" name="4 Marcador de pie de página"/>
          <p:cNvSpPr>
            <a:spLocks noGrp="1"/>
          </p:cNvSpPr>
          <p:nvPr>
            <p:ph type="ftr" sz="quarter" idx="11"/>
          </p:nvPr>
        </p:nvSpPr>
        <p:spPr/>
        <p:txBody>
          <a:bodyPr/>
          <a:lstStyle>
            <a:lvl1pPr>
              <a:defRPr/>
            </a:lvl1pPr>
          </a:lstStyle>
          <a:p>
            <a:pPr>
              <a:defRPr/>
            </a:pPr>
            <a:endParaRPr lang="es-MX"/>
          </a:p>
        </p:txBody>
      </p:sp>
      <p:sp>
        <p:nvSpPr>
          <p:cNvPr id="5" name="5 Marcador de número de diapositiva"/>
          <p:cNvSpPr>
            <a:spLocks noGrp="1"/>
          </p:cNvSpPr>
          <p:nvPr>
            <p:ph type="sldNum" sz="quarter" idx="12"/>
          </p:nvPr>
        </p:nvSpPr>
        <p:spPr/>
        <p:txBody>
          <a:bodyPr/>
          <a:lstStyle>
            <a:lvl1pPr>
              <a:defRPr/>
            </a:lvl1pPr>
          </a:lstStyle>
          <a:p>
            <a:pPr>
              <a:defRPr/>
            </a:pPr>
            <a:fld id="{50633158-9430-4629-B370-56CF08997AF7}" type="slidenum">
              <a:rPr lang="es-MX"/>
              <a:pPr>
                <a:defRPr/>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defRPr/>
            </a:pPr>
            <a:fld id="{2B7589D7-B212-4907-9FCF-19352C340209}" type="datetimeFigureOut">
              <a:rPr lang="es-MX"/>
              <a:pPr>
                <a:defRPr/>
              </a:pPr>
              <a:t>25/03/2015</a:t>
            </a:fld>
            <a:endParaRPr lang="es-MX"/>
          </a:p>
        </p:txBody>
      </p:sp>
      <p:sp>
        <p:nvSpPr>
          <p:cNvPr id="3" name="2 Marcador de pie de página"/>
          <p:cNvSpPr>
            <a:spLocks noGrp="1"/>
          </p:cNvSpPr>
          <p:nvPr>
            <p:ph type="ftr" sz="quarter" idx="11"/>
          </p:nvPr>
        </p:nvSpPr>
        <p:spPr/>
        <p:txBody>
          <a:bodyPr/>
          <a:lstStyle>
            <a:lvl1pPr>
              <a:defRPr/>
            </a:lvl1pPr>
          </a:lstStyle>
          <a:p>
            <a:pPr>
              <a:defRPr/>
            </a:pPr>
            <a:endParaRPr lang="es-MX"/>
          </a:p>
        </p:txBody>
      </p:sp>
      <p:sp>
        <p:nvSpPr>
          <p:cNvPr id="4" name="3 Marcador de número de diapositiva"/>
          <p:cNvSpPr>
            <a:spLocks noGrp="1"/>
          </p:cNvSpPr>
          <p:nvPr>
            <p:ph type="sldNum" sz="quarter" idx="12"/>
          </p:nvPr>
        </p:nvSpPr>
        <p:spPr/>
        <p:txBody>
          <a:bodyPr/>
          <a:lstStyle>
            <a:lvl1pPr>
              <a:defRPr/>
            </a:lvl1pPr>
          </a:lstStyle>
          <a:p>
            <a:pPr>
              <a:defRPr/>
            </a:pPr>
            <a:fld id="{39153770-6589-406A-8554-9CE170986E61}" type="slidenum">
              <a:rPr lang="es-MX"/>
              <a:pPr>
                <a:defRPr/>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11 Rectángulo"/>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8 Rectángulo"/>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Título"/>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s-ES" smtClean="0"/>
              <a:t>Haga clic para modificar el estilo de título del patrón</a:t>
            </a:r>
            <a:endParaRPr lang="en-US"/>
          </a:p>
        </p:txBody>
      </p:sp>
      <p:sp>
        <p:nvSpPr>
          <p:cNvPr id="3" name="2 Marcador de contenido"/>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s-ES" smtClean="0"/>
              <a:t>Haga clic para modificar el estilo de texto del patrón</a:t>
            </a:r>
          </a:p>
        </p:txBody>
      </p:sp>
      <p:sp>
        <p:nvSpPr>
          <p:cNvPr id="7" name="4 Marcador de fecha"/>
          <p:cNvSpPr>
            <a:spLocks noGrp="1"/>
          </p:cNvSpPr>
          <p:nvPr>
            <p:ph type="dt" sz="half" idx="10"/>
          </p:nvPr>
        </p:nvSpPr>
        <p:spPr/>
        <p:txBody>
          <a:bodyPr/>
          <a:lstStyle>
            <a:lvl1pPr>
              <a:defRPr/>
            </a:lvl1pPr>
          </a:lstStyle>
          <a:p>
            <a:pPr>
              <a:defRPr/>
            </a:pPr>
            <a:fld id="{3D6E2144-52C7-4A78-AFB8-71A368B9D9AE}" type="datetimeFigureOut">
              <a:rPr lang="es-MX"/>
              <a:pPr>
                <a:defRPr/>
              </a:pPr>
              <a:t>25/03/2015</a:t>
            </a:fld>
            <a:endParaRPr lang="es-MX"/>
          </a:p>
        </p:txBody>
      </p:sp>
      <p:sp>
        <p:nvSpPr>
          <p:cNvPr id="8" name="5 Marcador de pie de página"/>
          <p:cNvSpPr>
            <a:spLocks noGrp="1"/>
          </p:cNvSpPr>
          <p:nvPr>
            <p:ph type="ftr" sz="quarter" idx="11"/>
          </p:nvPr>
        </p:nvSpPr>
        <p:spPr/>
        <p:txBody>
          <a:bodyPr/>
          <a:lstStyle>
            <a:lvl1pPr>
              <a:defRPr/>
            </a:lvl1pPr>
          </a:lstStyle>
          <a:p>
            <a:pPr>
              <a:defRPr/>
            </a:pPr>
            <a:endParaRPr lang="es-MX"/>
          </a:p>
        </p:txBody>
      </p:sp>
      <p:sp>
        <p:nvSpPr>
          <p:cNvPr id="9" name="6 Marcador de número de diapositiva"/>
          <p:cNvSpPr>
            <a:spLocks noGrp="1"/>
          </p:cNvSpPr>
          <p:nvPr>
            <p:ph type="sldNum" sz="quarter" idx="12"/>
          </p:nvPr>
        </p:nvSpPr>
        <p:spPr/>
        <p:txBody>
          <a:bodyPr/>
          <a:lstStyle>
            <a:lvl1pPr>
              <a:defRPr/>
            </a:lvl1pPr>
          </a:lstStyle>
          <a:p>
            <a:pPr>
              <a:defRPr/>
            </a:pPr>
            <a:fld id="{5B9A7E2F-BF47-4D3B-8926-09312F5E7C93}" type="slidenum">
              <a:rPr lang="es-MX"/>
              <a:pPr>
                <a:defRPr/>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10 Rectángulo"/>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8 Rectángulo"/>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Título"/>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s-ES" smtClean="0"/>
              <a:t>Haga clic para modificar el estilo de texto del patrón</a:t>
            </a:r>
          </a:p>
        </p:txBody>
      </p:sp>
      <p:sp>
        <p:nvSpPr>
          <p:cNvPr id="7" name="4 Marcador de fecha"/>
          <p:cNvSpPr>
            <a:spLocks noGrp="1"/>
          </p:cNvSpPr>
          <p:nvPr>
            <p:ph type="dt" sz="half" idx="10"/>
          </p:nvPr>
        </p:nvSpPr>
        <p:spPr>
          <a:xfrm>
            <a:off x="165100" y="1169988"/>
            <a:ext cx="2522538" cy="201612"/>
          </a:xfrm>
        </p:spPr>
        <p:txBody>
          <a:bodyPr/>
          <a:lstStyle>
            <a:lvl1pPr>
              <a:defRPr/>
            </a:lvl1pPr>
          </a:lstStyle>
          <a:p>
            <a:pPr>
              <a:defRPr/>
            </a:pPr>
            <a:fld id="{509ABB18-E29E-4AC8-A978-10BEFE2B2A39}" type="datetimeFigureOut">
              <a:rPr lang="es-MX"/>
              <a:pPr>
                <a:defRPr/>
              </a:pPr>
              <a:t>25/03/2015</a:t>
            </a:fld>
            <a:endParaRPr lang="es-MX"/>
          </a:p>
        </p:txBody>
      </p:sp>
      <p:sp>
        <p:nvSpPr>
          <p:cNvPr id="8" name="5 Marcador de pie de página"/>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s-MX"/>
          </a:p>
        </p:txBody>
      </p:sp>
      <p:sp>
        <p:nvSpPr>
          <p:cNvPr id="9" name="6 Marcador de número de diapositiva"/>
          <p:cNvSpPr>
            <a:spLocks noGrp="1"/>
          </p:cNvSpPr>
          <p:nvPr>
            <p:ph type="sldNum" sz="quarter" idx="12"/>
          </p:nvPr>
        </p:nvSpPr>
        <p:spPr>
          <a:xfrm>
            <a:off x="8339138" y="1169988"/>
            <a:ext cx="733425" cy="201612"/>
          </a:xfrm>
        </p:spPr>
        <p:txBody>
          <a:bodyPr/>
          <a:lstStyle>
            <a:lvl1pPr>
              <a:defRPr/>
            </a:lvl1pPr>
          </a:lstStyle>
          <a:p>
            <a:pPr>
              <a:defRPr/>
            </a:pPr>
            <a:fld id="{B3576B5B-0504-4288-ADD2-1D4B560FB73E}" type="slidenum">
              <a:rPr lang="es-MX"/>
              <a:pPr>
                <a:defRPr/>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9 Rectángulo"/>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6 Rectángulo"/>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Marcador de título"/>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s-ES" smtClean="0"/>
              <a:t>Haga clic para modificar el estilo de título del patrón</a:t>
            </a:r>
            <a:endParaRPr lang="en-US"/>
          </a:p>
        </p:txBody>
      </p:sp>
      <p:sp>
        <p:nvSpPr>
          <p:cNvPr id="30725" name="2 Marcador de texto"/>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3 Marcador de fecha"/>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smtClean="0">
                <a:solidFill>
                  <a:schemeClr val="tx1">
                    <a:tint val="95000"/>
                  </a:schemeClr>
                </a:solidFill>
                <a:latin typeface="+mn-lt"/>
              </a:defRPr>
            </a:lvl1pPr>
            <a:extLst/>
          </a:lstStyle>
          <a:p>
            <a:pPr>
              <a:defRPr/>
            </a:pPr>
            <a:fld id="{E0F20119-1E26-4CE2-B265-B229C1AA5F58}" type="datetimeFigureOut">
              <a:rPr lang="es-MX"/>
              <a:pPr>
                <a:defRPr/>
              </a:pPr>
              <a:t>25/03/2015</a:t>
            </a:fld>
            <a:endParaRPr lang="es-MX"/>
          </a:p>
        </p:txBody>
      </p:sp>
      <p:sp>
        <p:nvSpPr>
          <p:cNvPr id="5" name="4 Marcador de pie de página"/>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endParaRPr lang="es-MX"/>
          </a:p>
        </p:txBody>
      </p:sp>
      <p:sp>
        <p:nvSpPr>
          <p:cNvPr id="6" name="5 Marcador de número de diapositiva"/>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smtClean="0">
                <a:solidFill>
                  <a:schemeClr val="tx1">
                    <a:tint val="95000"/>
                  </a:schemeClr>
                </a:solidFill>
                <a:latin typeface="+mn-lt"/>
              </a:defRPr>
            </a:lvl1pPr>
            <a:extLst/>
          </a:lstStyle>
          <a:p>
            <a:pPr>
              <a:defRPr/>
            </a:pPr>
            <a:fld id="{580FC4BF-715E-4353-892D-6112364D14CE}" type="slidenum">
              <a:rPr lang="es-MX"/>
              <a:pPr>
                <a:defRPr/>
              </a:pPr>
              <a:t>‹Nº›</a:t>
            </a:fld>
            <a:endParaRPr lang="es-MX"/>
          </a:p>
        </p:txBody>
      </p:sp>
    </p:spTree>
  </p:cSld>
  <p:clrMap bg1="lt1" tx1="dk1" bg2="lt2" tx2="dk2" accent1="accent1" accent2="accent2" accent3="accent3" accent4="accent4" accent5="accent5" accent6="accent6" hlink="hlink" folHlink="folHlink"/>
  <p:sldLayoutIdLst>
    <p:sldLayoutId id="2147483709" r:id="rId1"/>
    <p:sldLayoutId id="2147483708" r:id="rId2"/>
    <p:sldLayoutId id="2147483710" r:id="rId3"/>
    <p:sldLayoutId id="2147483707" r:id="rId4"/>
    <p:sldLayoutId id="2147483706" r:id="rId5"/>
    <p:sldLayoutId id="2147483705" r:id="rId6"/>
    <p:sldLayoutId id="2147483711" r:id="rId7"/>
    <p:sldLayoutId id="2147483712" r:id="rId8"/>
    <p:sldLayoutId id="2147483713" r:id="rId9"/>
    <p:sldLayoutId id="2147483704" r:id="rId10"/>
    <p:sldLayoutId id="2147483714" r:id="rId11"/>
    <p:sldLayoutId id="2147483715" r:id="rId12"/>
  </p:sldLayoutIdLst>
  <p:txStyles>
    <p:titleStyle>
      <a:lvl1pPr algn="l" rtl="0" fontAlgn="base">
        <a:spcBef>
          <a:spcPct val="0"/>
        </a:spcBef>
        <a:spcAft>
          <a:spcPct val="0"/>
        </a:spcAft>
        <a:defRPr sz="4500" b="1" kern="1200">
          <a:solidFill>
            <a:srgbClr val="FFC800"/>
          </a:solidFill>
          <a:latin typeface="+mj-lt"/>
          <a:ea typeface="+mj-ea"/>
          <a:cs typeface="+mj-cs"/>
        </a:defRPr>
      </a:lvl1pPr>
      <a:lvl2pPr algn="l" rtl="0" fontAlgn="base">
        <a:spcBef>
          <a:spcPct val="0"/>
        </a:spcBef>
        <a:spcAft>
          <a:spcPct val="0"/>
        </a:spcAft>
        <a:defRPr sz="4500" b="1">
          <a:solidFill>
            <a:srgbClr val="FFC800"/>
          </a:solidFill>
          <a:latin typeface="Corbel" pitchFamily="34" charset="0"/>
        </a:defRPr>
      </a:lvl2pPr>
      <a:lvl3pPr algn="l" rtl="0" fontAlgn="base">
        <a:spcBef>
          <a:spcPct val="0"/>
        </a:spcBef>
        <a:spcAft>
          <a:spcPct val="0"/>
        </a:spcAft>
        <a:defRPr sz="4500" b="1">
          <a:solidFill>
            <a:srgbClr val="FFC800"/>
          </a:solidFill>
          <a:latin typeface="Corbel" pitchFamily="34" charset="0"/>
        </a:defRPr>
      </a:lvl3pPr>
      <a:lvl4pPr algn="l" rtl="0" fontAlgn="base">
        <a:spcBef>
          <a:spcPct val="0"/>
        </a:spcBef>
        <a:spcAft>
          <a:spcPct val="0"/>
        </a:spcAft>
        <a:defRPr sz="4500" b="1">
          <a:solidFill>
            <a:srgbClr val="FFC800"/>
          </a:solidFill>
          <a:latin typeface="Corbel" pitchFamily="34" charset="0"/>
        </a:defRPr>
      </a:lvl4pPr>
      <a:lvl5pPr algn="l" rtl="0" fontAlgn="base">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fontAlgn="base">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es/url?sa=i&amp;rct=j&amp;q=&amp;esrc=s&amp;frm=1&amp;source=images&amp;cd=&amp;cad=rja&amp;uact=8&amp;ved=0CAcQjRw&amp;url=http://es.wikipedia.org/wiki/Autopsia&amp;ei=mtsIVaGeFZC1yASr5oGYBA&amp;bvm=bv.88198703,d.aWw&amp;psig=AFQjCNGCkZyVYJEP6tsk9lVVmz-hjQ5mhg&amp;ust=1426730094704126" TargetMode="External"/><Relationship Id="rId2" Type="http://schemas.openxmlformats.org/officeDocument/2006/relationships/hyperlink" Target="http://www.google.es/url?sa=i&amp;rct=j&amp;q=&amp;esrc=s&amp;frm=1&amp;source=images&amp;cd=&amp;cad=rja&amp;uact=8&amp;ved=0CAcQjRw&amp;url=http://sobrecuriosidades.com/2010/06/23/autopsias-origen-e-importancia/&amp;ei=kdsIVYDXK4abyAT-4YCwBA&amp;bvm=bv.88198703,d.aWw&amp;psig=AFQjCNGCkZyVYJEP6tsk9lVVmz-hjQ5mhg&amp;ust=1426730094704126"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5.jpeg"/><Relationship Id="rId5" Type="http://schemas.openxmlformats.org/officeDocument/2006/relationships/oleObject" Target="../embeddings/oleObject1.bin"/><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es/url?sa=i&amp;rct=j&amp;q=&amp;esrc=s&amp;frm=1&amp;source=images&amp;cd=&amp;cad=rja&amp;uact=8&amp;ved=0CAcQjRw&amp;url=http://cursotanatologia.blogspot.com/2009_12_01_archive.html&amp;ei=GtsIVbTvCYiHyAS71oGQDw&amp;bvm=bv.88198703,d.aWw&amp;psig=AFQjCNGCkZyVYJEP6tsk9lVVmz-hjQ5mhg&amp;ust=1426730094704126"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es/url?sa=i&amp;rct=j&amp;q=&amp;esrc=s&amp;frm=1&amp;source=images&amp;cd=&amp;cad=rja&amp;uact=8&amp;ved=0CAcQjRw&amp;url=http://ccarrascotierra-medicinaforense.blogspot.com/2013_09_01_archive.html&amp;ei=RNsIVeeJIov9yQS6xYCACg&amp;bvm=bv.88198703,d.aWw&amp;psig=AFQjCNGCkZyVYJEP6tsk9lVVmz-hjQ5mhg&amp;ust=1426730094704126"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60386" y="3333749"/>
            <a:ext cx="8077200" cy="2500331"/>
          </a:xfrm>
        </p:spPr>
        <p:txBody>
          <a:bodyPr>
            <a:normAutofit fontScale="90000"/>
          </a:bodyPr>
          <a:lstStyle/>
          <a:p>
            <a:pPr algn="ctr" fontAlgn="auto">
              <a:spcAft>
                <a:spcPts val="0"/>
              </a:spcAft>
              <a:defRPr/>
            </a:pPr>
            <a:r>
              <a:rPr lang="es-MX" sz="3200" dirty="0" smtClean="0">
                <a:solidFill>
                  <a:schemeClr val="bg1"/>
                </a:solidFill>
                <a:latin typeface="Arial" pitchFamily="34" charset="0"/>
                <a:cs typeface="Arial" pitchFamily="34" charset="0"/>
              </a:rPr>
              <a:t>“LA NECROPSIA MÉDICO</a:t>
            </a:r>
            <a:br>
              <a:rPr lang="es-MX" sz="3200" dirty="0" smtClean="0">
                <a:solidFill>
                  <a:schemeClr val="bg1"/>
                </a:solidFill>
                <a:latin typeface="Arial" pitchFamily="34" charset="0"/>
                <a:cs typeface="Arial" pitchFamily="34" charset="0"/>
              </a:rPr>
            </a:br>
            <a:r>
              <a:rPr lang="es-MX" sz="3200" dirty="0" smtClean="0">
                <a:solidFill>
                  <a:schemeClr val="bg1"/>
                </a:solidFill>
                <a:latin typeface="Arial" pitchFamily="34" charset="0"/>
                <a:cs typeface="Arial" pitchFamily="34" charset="0"/>
              </a:rPr>
              <a:t>FORENSE” </a:t>
            </a:r>
            <a:r>
              <a:rPr lang="es-MX" sz="3200" dirty="0" smtClean="0">
                <a:solidFill>
                  <a:schemeClr val="tx1"/>
                </a:solidFill>
                <a:latin typeface="Arial" pitchFamily="34" charset="0"/>
                <a:cs typeface="Arial" pitchFamily="34" charset="0"/>
              </a:rPr>
              <a:t/>
            </a:r>
            <a:br>
              <a:rPr lang="es-MX" sz="3200" dirty="0" smtClean="0">
                <a:solidFill>
                  <a:schemeClr val="tx1"/>
                </a:solidFill>
                <a:latin typeface="Arial" pitchFamily="34" charset="0"/>
                <a:cs typeface="Arial" pitchFamily="34" charset="0"/>
              </a:rPr>
            </a:br>
            <a:r>
              <a:rPr lang="es-MX" sz="3200" dirty="0" smtClean="0">
                <a:solidFill>
                  <a:schemeClr val="bg1"/>
                </a:solidFill>
                <a:latin typeface="Arial" pitchFamily="34" charset="0"/>
                <a:cs typeface="Arial" pitchFamily="34" charset="0"/>
              </a:rPr>
              <a:t/>
            </a:r>
            <a:br>
              <a:rPr lang="es-MX" sz="3200" dirty="0" smtClean="0">
                <a:solidFill>
                  <a:schemeClr val="bg1"/>
                </a:solidFill>
                <a:latin typeface="Arial" pitchFamily="34" charset="0"/>
                <a:cs typeface="Arial" pitchFamily="34" charset="0"/>
              </a:rPr>
            </a:br>
            <a:r>
              <a:rPr lang="es-MX" sz="3200" dirty="0" smtClean="0">
                <a:solidFill>
                  <a:schemeClr val="bg1"/>
                </a:solidFill>
                <a:latin typeface="Arial" pitchFamily="34" charset="0"/>
                <a:cs typeface="Arial" pitchFamily="34" charset="0"/>
              </a:rPr>
              <a:t>                                                             </a:t>
            </a:r>
            <a:r>
              <a:rPr lang="es-MX" sz="1600" dirty="0" smtClean="0">
                <a:solidFill>
                  <a:schemeClr val="bg1"/>
                </a:solidFill>
                <a:latin typeface="Arial" pitchFamily="34" charset="0"/>
                <a:cs typeface="Arial" pitchFamily="34" charset="0"/>
              </a:rPr>
              <a:t>Marzo 25, 2015</a:t>
            </a:r>
            <a:r>
              <a:rPr lang="es-MX" sz="3200" dirty="0" smtClean="0">
                <a:solidFill>
                  <a:schemeClr val="bg1"/>
                </a:solidFill>
                <a:latin typeface="Arial" pitchFamily="34" charset="0"/>
                <a:cs typeface="Arial" pitchFamily="34" charset="0"/>
              </a:rPr>
              <a:t/>
            </a:r>
            <a:br>
              <a:rPr lang="es-MX" sz="3200" dirty="0" smtClean="0">
                <a:solidFill>
                  <a:schemeClr val="bg1"/>
                </a:solidFill>
                <a:latin typeface="Arial" pitchFamily="34" charset="0"/>
                <a:cs typeface="Arial" pitchFamily="34" charset="0"/>
              </a:rPr>
            </a:br>
            <a:r>
              <a:rPr lang="es-MX" sz="3200" dirty="0" smtClean="0">
                <a:solidFill>
                  <a:schemeClr val="tx1"/>
                </a:solidFill>
                <a:latin typeface="Arial" pitchFamily="34" charset="0"/>
                <a:cs typeface="Arial" pitchFamily="34" charset="0"/>
              </a:rPr>
              <a:t/>
            </a:r>
            <a:br>
              <a:rPr lang="es-MX" sz="3200" dirty="0" smtClean="0">
                <a:solidFill>
                  <a:schemeClr val="tx1"/>
                </a:solidFill>
                <a:latin typeface="Arial" pitchFamily="34" charset="0"/>
                <a:cs typeface="Arial" pitchFamily="34" charset="0"/>
              </a:rPr>
            </a:br>
            <a:endParaRPr lang="es-MX" sz="1800" dirty="0">
              <a:solidFill>
                <a:schemeClr val="tx1"/>
              </a:solidFill>
              <a:latin typeface="Arial" pitchFamily="34" charset="0"/>
              <a:cs typeface="Arial" pitchFamily="34" charset="0"/>
            </a:endParaRPr>
          </a:p>
        </p:txBody>
      </p:sp>
      <p:sp>
        <p:nvSpPr>
          <p:cNvPr id="15362" name="2 Subtítulo"/>
          <p:cNvSpPr>
            <a:spLocks noGrp="1"/>
          </p:cNvSpPr>
          <p:nvPr>
            <p:ph type="subTitle" idx="1"/>
          </p:nvPr>
        </p:nvSpPr>
        <p:spPr>
          <a:xfrm>
            <a:off x="685800" y="1357313"/>
            <a:ext cx="8077200" cy="1500187"/>
          </a:xfrm>
        </p:spPr>
        <p:txBody>
          <a:bodyPr/>
          <a:lstStyle/>
          <a:p>
            <a:pPr algn="ctr"/>
            <a:r>
              <a:rPr lang="es-MX" sz="3200" smtClean="0">
                <a:solidFill>
                  <a:schemeClr val="bg1"/>
                </a:solidFill>
                <a:latin typeface="Arial Black" pitchFamily="34" charset="0"/>
                <a:cs typeface="Arial" charset="0"/>
              </a:rPr>
              <a:t>LA PRÁCTICA MÉDICA EN EL ÁMBITO FORENSE</a:t>
            </a:r>
          </a:p>
        </p:txBody>
      </p:sp>
      <p:pic>
        <p:nvPicPr>
          <p:cNvPr id="15363" name="Picture 3" descr="LOGO INSTITUTO"/>
          <p:cNvPicPr>
            <a:picLocks noChangeAspect="1" noChangeArrowheads="1"/>
          </p:cNvPicPr>
          <p:nvPr/>
        </p:nvPicPr>
        <p:blipFill>
          <a:blip r:embed="rId2">
            <a:clrChange>
              <a:clrFrom>
                <a:srgbClr val="FFFFFE"/>
              </a:clrFrom>
              <a:clrTo>
                <a:srgbClr val="FFFFFE">
                  <a:alpha val="0"/>
                </a:srgbClr>
              </a:clrTo>
            </a:clrChange>
          </a:blip>
          <a:srcRect/>
          <a:stretch>
            <a:fillRect/>
          </a:stretch>
        </p:blipFill>
        <p:spPr bwMode="auto">
          <a:xfrm>
            <a:off x="7429500" y="71438"/>
            <a:ext cx="1285875" cy="1357312"/>
          </a:xfrm>
          <a:prstGeom prst="rect">
            <a:avLst/>
          </a:prstGeom>
          <a:noFill/>
          <a:ln w="9525">
            <a:noFill/>
            <a:miter lim="800000"/>
            <a:headEnd/>
            <a:tailEnd/>
          </a:ln>
        </p:spPr>
      </p:pic>
      <p:pic>
        <p:nvPicPr>
          <p:cNvPr id="15364" name="Picture 5" descr="http://conmedge.s5.com/images/acadmedicina.png"/>
          <p:cNvPicPr>
            <a:picLocks noChangeAspect="1" noChangeArrowheads="1"/>
          </p:cNvPicPr>
          <p:nvPr/>
        </p:nvPicPr>
        <p:blipFill>
          <a:blip r:embed="rId3"/>
          <a:srcRect/>
          <a:stretch>
            <a:fillRect/>
          </a:stretch>
        </p:blipFill>
        <p:spPr bwMode="auto">
          <a:xfrm>
            <a:off x="357188" y="71438"/>
            <a:ext cx="1143000" cy="1143000"/>
          </a:xfrm>
          <a:prstGeom prst="rect">
            <a:avLst/>
          </a:prstGeom>
          <a:noFill/>
          <a:ln w="9525">
            <a:noFill/>
            <a:miter lim="800000"/>
            <a:headEnd/>
            <a:tailEnd/>
          </a:ln>
        </p:spPr>
      </p:pic>
      <p:pic>
        <p:nvPicPr>
          <p:cNvPr id="15365" name="Picture 7" descr="http://www.poderjudicialdf.gob.mx/work/models/PJDF/Resource/849/tribunal.png"/>
          <p:cNvPicPr>
            <a:picLocks noChangeAspect="1" noChangeArrowheads="1"/>
          </p:cNvPicPr>
          <p:nvPr/>
        </p:nvPicPr>
        <p:blipFill>
          <a:blip r:embed="rId4"/>
          <a:srcRect/>
          <a:stretch>
            <a:fillRect/>
          </a:stretch>
        </p:blipFill>
        <p:spPr bwMode="auto">
          <a:xfrm>
            <a:off x="3286125" y="357188"/>
            <a:ext cx="2357438"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MX" sz="3600" i="1" dirty="0" smtClean="0">
                <a:solidFill>
                  <a:schemeClr val="bg1"/>
                </a:solidFill>
                <a:effectLst>
                  <a:outerShdw blurRad="38100" dist="38100" dir="2700000" algn="tl">
                    <a:srgbClr val="000000">
                      <a:alpha val="43137"/>
                    </a:srgbClr>
                  </a:outerShdw>
                </a:effectLst>
                <a:latin typeface="Arial Black" pitchFamily="34" charset="0"/>
              </a:rPr>
              <a:t>NECROPSIA MÉDICO FORENSE</a:t>
            </a:r>
            <a:endParaRPr lang="es-MX" sz="3600" i="1" dirty="0">
              <a:solidFill>
                <a:schemeClr val="bg1"/>
              </a:solidFill>
              <a:effectLst>
                <a:outerShdw blurRad="38100" dist="38100" dir="2700000" algn="tl">
                  <a:srgbClr val="000000">
                    <a:alpha val="43137"/>
                  </a:srgbClr>
                </a:outerShdw>
              </a:effectLst>
              <a:latin typeface="Arial Black" pitchFamily="34" charset="0"/>
            </a:endParaRPr>
          </a:p>
        </p:txBody>
      </p:sp>
      <p:sp>
        <p:nvSpPr>
          <p:cNvPr id="24578" name="AutoShape 2" descr="http://sobrecuriosidades.com/wp-content/uploads/2010/06/la-autopsia-por-rembrandt.jpg">
            <a:hlinkClick r:id="rId2"/>
          </p:cNvPr>
          <p:cNvSpPr>
            <a:spLocks noChangeAspect="1" noChangeArrowheads="1"/>
          </p:cNvSpPr>
          <p:nvPr/>
        </p:nvSpPr>
        <p:spPr bwMode="auto">
          <a:xfrm>
            <a:off x="155575" y="-1714500"/>
            <a:ext cx="4762500" cy="3571875"/>
          </a:xfrm>
          <a:prstGeom prst="rect">
            <a:avLst/>
          </a:prstGeom>
          <a:noFill/>
          <a:ln w="9525">
            <a:noFill/>
            <a:miter lim="800000"/>
            <a:headEnd/>
            <a:tailEnd/>
          </a:ln>
        </p:spPr>
        <p:txBody>
          <a:bodyPr/>
          <a:lstStyle/>
          <a:p>
            <a:endParaRPr lang="es-ES">
              <a:latin typeface="Corbel" pitchFamily="34" charset="0"/>
            </a:endParaRPr>
          </a:p>
        </p:txBody>
      </p:sp>
      <p:sp>
        <p:nvSpPr>
          <p:cNvPr id="24579" name="AutoShape 4" descr="http://sobrecuriosidades.com/wp-content/uploads/2010/06/la-autopsia-por-rembrandt.jpg">
            <a:hlinkClick r:id="rId2"/>
          </p:cNvPr>
          <p:cNvSpPr>
            <a:spLocks noChangeAspect="1" noChangeArrowheads="1"/>
          </p:cNvSpPr>
          <p:nvPr/>
        </p:nvSpPr>
        <p:spPr bwMode="auto">
          <a:xfrm>
            <a:off x="428625" y="-1785938"/>
            <a:ext cx="4762500" cy="3571876"/>
          </a:xfrm>
          <a:prstGeom prst="rect">
            <a:avLst/>
          </a:prstGeom>
          <a:noFill/>
          <a:ln w="9525">
            <a:noFill/>
            <a:miter lim="800000"/>
            <a:headEnd/>
            <a:tailEnd/>
          </a:ln>
        </p:spPr>
        <p:txBody>
          <a:bodyPr/>
          <a:lstStyle/>
          <a:p>
            <a:endParaRPr lang="es-ES">
              <a:latin typeface="Corbel" pitchFamily="34" charset="0"/>
            </a:endParaRPr>
          </a:p>
        </p:txBody>
      </p:sp>
      <p:pic>
        <p:nvPicPr>
          <p:cNvPr id="24580" name="Picture 6" descr="http://upload.wikimedia.org/wikipedia/commons/thumb/2/25/Enrique_Simonet_-_La_autopsia_-_1890.jpg/300px-Enrique_Simonet_-_La_autopsia_-_1890.jpg">
            <a:hlinkClick r:id="rId3"/>
          </p:cNvPr>
          <p:cNvPicPr>
            <a:picLocks noChangeAspect="1" noChangeArrowheads="1"/>
          </p:cNvPicPr>
          <p:nvPr/>
        </p:nvPicPr>
        <p:blipFill>
          <a:blip r:embed="rId4"/>
          <a:srcRect/>
          <a:stretch>
            <a:fillRect/>
          </a:stretch>
        </p:blipFill>
        <p:spPr bwMode="auto">
          <a:xfrm>
            <a:off x="1785938" y="2571750"/>
            <a:ext cx="5786437" cy="3214688"/>
          </a:xfrm>
          <a:prstGeom prst="rect">
            <a:avLst/>
          </a:prstGeom>
          <a:noFill/>
          <a:ln w="9525">
            <a:noFill/>
            <a:miter lim="800000"/>
            <a:headEnd/>
            <a:tailEnd/>
          </a:ln>
        </p:spPr>
      </p:pic>
      <p:pic>
        <p:nvPicPr>
          <p:cNvPr id="24581" name="Picture 3" descr="LOGO INSTITUTO"/>
          <p:cNvPicPr>
            <a:picLocks noGrp="1" noChangeAspect="1" noChangeArrowheads="1"/>
          </p:cNvPicPr>
          <p:nvPr>
            <p:ph idx="1"/>
          </p:nvPr>
        </p:nvPicPr>
        <p:blipFill>
          <a:blip r:embed="rId5">
            <a:clrChange>
              <a:clrFrom>
                <a:srgbClr val="FFFFFE"/>
              </a:clrFrom>
              <a:clrTo>
                <a:srgbClr val="FFFFFE">
                  <a:alpha val="0"/>
                </a:srgbClr>
              </a:clrTo>
            </a:clrChange>
          </a:blip>
          <a:srcRect/>
          <a:stretch>
            <a:fillRect/>
          </a:stretch>
        </p:blipFill>
        <p:spPr>
          <a:xfrm>
            <a:off x="8572500" y="6143625"/>
            <a:ext cx="428625" cy="5715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rrowheads="1"/>
          </p:cNvSpPr>
          <p:nvPr>
            <p:ph type="title"/>
          </p:nvPr>
        </p:nvSpPr>
        <p:spPr>
          <a:xfrm>
            <a:off x="468313" y="260350"/>
            <a:ext cx="8229600" cy="1143000"/>
          </a:xfrm>
        </p:spPr>
        <p:txBody>
          <a:bodyPr>
            <a:normAutofit fontScale="90000"/>
          </a:bodyPr>
          <a:lstStyle/>
          <a:p>
            <a:pPr algn="ctr" fontAlgn="auto">
              <a:spcAft>
                <a:spcPts val="0"/>
              </a:spcAft>
              <a:defRPr/>
            </a:pPr>
            <a:r>
              <a:rPr lang="es-MX" sz="3600" i="1" dirty="0">
                <a:solidFill>
                  <a:schemeClr val="bg1"/>
                </a:solidFill>
                <a:effectLst>
                  <a:outerShdw blurRad="38100" dist="38100" dir="2700000" algn="tl">
                    <a:srgbClr val="000000">
                      <a:alpha val="43137"/>
                    </a:srgbClr>
                  </a:outerShdw>
                </a:effectLst>
                <a:latin typeface="Arial Black" pitchFamily="34" charset="0"/>
              </a:rPr>
              <a:t>OBJETIVOS DE LA </a:t>
            </a:r>
            <a:r>
              <a:rPr lang="es-MX" sz="3600" i="1" dirty="0" smtClean="0">
                <a:solidFill>
                  <a:schemeClr val="bg1"/>
                </a:solidFill>
                <a:effectLst>
                  <a:outerShdw blurRad="38100" dist="38100" dir="2700000" algn="tl">
                    <a:srgbClr val="000000">
                      <a:alpha val="43137"/>
                    </a:srgbClr>
                  </a:outerShdw>
                </a:effectLst>
                <a:latin typeface="Arial Black" pitchFamily="34" charset="0"/>
              </a:rPr>
              <a:t>NECROPSIA MÉDICO FORENSE</a:t>
            </a:r>
            <a:endParaRPr lang="es-ES" sz="3600" i="1" dirty="0">
              <a:solidFill>
                <a:schemeClr val="bg1"/>
              </a:solidFill>
              <a:effectLst>
                <a:outerShdw blurRad="38100" dist="38100" dir="2700000" algn="tl">
                  <a:srgbClr val="000000">
                    <a:alpha val="43137"/>
                  </a:srgbClr>
                </a:outerShdw>
              </a:effectLst>
              <a:latin typeface="Arial Black" pitchFamily="34" charset="0"/>
            </a:endParaRPr>
          </a:p>
        </p:txBody>
      </p:sp>
      <p:sp>
        <p:nvSpPr>
          <p:cNvPr id="25602" name="Rectangle 3"/>
          <p:cNvSpPr>
            <a:spLocks noGrp="1" noChangeArrowheads="1"/>
          </p:cNvSpPr>
          <p:nvPr>
            <p:ph idx="1"/>
          </p:nvPr>
        </p:nvSpPr>
        <p:spPr/>
        <p:txBody>
          <a:bodyPr/>
          <a:lstStyle/>
          <a:p>
            <a:pPr marL="609600" indent="-609600">
              <a:lnSpc>
                <a:spcPct val="80000"/>
              </a:lnSpc>
            </a:pPr>
            <a:endParaRPr lang="es-MX" sz="2400" smtClean="0">
              <a:latin typeface="Arial Unicode MS" pitchFamily="34" charset="-128"/>
            </a:endParaRPr>
          </a:p>
          <a:p>
            <a:pPr marL="609600" indent="-609600" algn="just">
              <a:lnSpc>
                <a:spcPct val="80000"/>
              </a:lnSpc>
            </a:pPr>
            <a:endParaRPr lang="es-MX" sz="2800" smtClean="0">
              <a:latin typeface="Arial" charset="0"/>
              <a:cs typeface="Arial" charset="0"/>
            </a:endParaRPr>
          </a:p>
          <a:p>
            <a:pPr marL="609600" indent="-609600" algn="just">
              <a:lnSpc>
                <a:spcPct val="80000"/>
              </a:lnSpc>
            </a:pPr>
            <a:r>
              <a:rPr lang="es-MX" sz="2800" smtClean="0">
                <a:latin typeface="Arial" charset="0"/>
                <a:cs typeface="Arial" charset="0"/>
              </a:rPr>
              <a:t>Asegurarse de la cadena de custodia</a:t>
            </a:r>
          </a:p>
          <a:p>
            <a:pPr marL="609600" indent="-609600" algn="just">
              <a:lnSpc>
                <a:spcPct val="80000"/>
              </a:lnSpc>
            </a:pPr>
            <a:r>
              <a:rPr lang="es-MX" sz="2800" smtClean="0">
                <a:latin typeface="Arial" charset="0"/>
                <a:cs typeface="Arial" charset="0"/>
              </a:rPr>
              <a:t>Determinar la causa de muerte</a:t>
            </a:r>
          </a:p>
          <a:p>
            <a:pPr marL="609600" indent="-609600" algn="just">
              <a:lnSpc>
                <a:spcPct val="80000"/>
              </a:lnSpc>
            </a:pPr>
            <a:r>
              <a:rPr lang="es-MX" sz="2800" smtClean="0">
                <a:latin typeface="Arial" charset="0"/>
                <a:cs typeface="Arial" charset="0"/>
              </a:rPr>
              <a:t>Establecer el tiempo aproximado de muerte</a:t>
            </a:r>
          </a:p>
          <a:p>
            <a:pPr marL="609600" indent="-609600" algn="just">
              <a:lnSpc>
                <a:spcPct val="80000"/>
              </a:lnSpc>
            </a:pPr>
            <a:r>
              <a:rPr lang="es-MX" sz="2800" smtClean="0">
                <a:latin typeface="Arial" charset="0"/>
                <a:cs typeface="Arial" charset="0"/>
              </a:rPr>
              <a:t>Establecer la manera de muerte</a:t>
            </a:r>
          </a:p>
          <a:p>
            <a:pPr marL="609600" indent="-609600" algn="just">
              <a:lnSpc>
                <a:spcPct val="80000"/>
              </a:lnSpc>
            </a:pPr>
            <a:r>
              <a:rPr lang="es-MX" sz="2800" smtClean="0">
                <a:latin typeface="Arial" charset="0"/>
                <a:cs typeface="Arial" charset="0"/>
              </a:rPr>
              <a:t>Opinar sobre la posible etiología de muerte</a:t>
            </a:r>
          </a:p>
          <a:p>
            <a:pPr marL="609600" indent="-609600" algn="just">
              <a:lnSpc>
                <a:spcPct val="80000"/>
              </a:lnSpc>
            </a:pPr>
            <a:r>
              <a:rPr lang="es-MX" sz="2800" smtClean="0">
                <a:latin typeface="Arial" charset="0"/>
                <a:cs typeface="Arial" charset="0"/>
              </a:rPr>
              <a:t>Realizar la identificación positiva del cadáver</a:t>
            </a:r>
          </a:p>
          <a:p>
            <a:pPr marL="609600" indent="-609600" algn="just">
              <a:lnSpc>
                <a:spcPct val="80000"/>
              </a:lnSpc>
            </a:pPr>
            <a:r>
              <a:rPr lang="es-MX" sz="2800" smtClean="0">
                <a:latin typeface="Arial" charset="0"/>
                <a:cs typeface="Arial" charset="0"/>
              </a:rPr>
              <a:t>Restablecer el cuerpo en las mejores condiciones cosméticas posibles</a:t>
            </a:r>
          </a:p>
          <a:p>
            <a:pPr marL="609600" indent="-609600" algn="just">
              <a:lnSpc>
                <a:spcPct val="80000"/>
              </a:lnSpc>
            </a:pPr>
            <a:endParaRPr lang="es-ES" sz="2800" smtClean="0">
              <a:latin typeface="Arial" charset="0"/>
              <a:cs typeface="Arial" charset="0"/>
            </a:endParaRPr>
          </a:p>
        </p:txBody>
      </p:sp>
      <p:pic>
        <p:nvPicPr>
          <p:cNvPr id="25603" name="Picture 3" descr="LOGO INSTITUTO"/>
          <p:cNvPicPr>
            <a:picLocks noChangeAspect="1" noChangeArrowheads="1"/>
          </p:cNvPicPr>
          <p:nvPr/>
        </p:nvPicPr>
        <p:blipFill>
          <a:blip r:embed="rId2">
            <a:clrChange>
              <a:clrFrom>
                <a:srgbClr val="FFFFFE"/>
              </a:clrFrom>
              <a:clrTo>
                <a:srgbClr val="FFFFFE">
                  <a:alpha val="0"/>
                </a:srgbClr>
              </a:clrTo>
            </a:clrChange>
          </a:blip>
          <a:srcRect/>
          <a:stretch>
            <a:fillRect/>
          </a:stretch>
        </p:blipFill>
        <p:spPr bwMode="auto">
          <a:xfrm>
            <a:off x="8501063" y="6215063"/>
            <a:ext cx="500062" cy="571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lgn="ctr" fontAlgn="auto">
              <a:spcAft>
                <a:spcPts val="0"/>
              </a:spcAft>
              <a:defRPr/>
            </a:pPr>
            <a:r>
              <a:rPr lang="es-MX" sz="3600" i="1" dirty="0" smtClean="0">
                <a:solidFill>
                  <a:schemeClr val="bg1"/>
                </a:solidFill>
                <a:effectLst>
                  <a:outerShdw blurRad="38100" dist="38100" dir="2700000" algn="tl">
                    <a:srgbClr val="000000">
                      <a:alpha val="43137"/>
                    </a:srgbClr>
                  </a:outerShdw>
                </a:effectLst>
                <a:latin typeface="Arial Black" pitchFamily="34" charset="0"/>
              </a:rPr>
              <a:t>LUGAR DEL HALLAZGO</a:t>
            </a:r>
            <a:endParaRPr lang="es-MX" sz="3600" i="1" dirty="0">
              <a:solidFill>
                <a:schemeClr val="bg1"/>
              </a:solidFill>
              <a:effectLst>
                <a:outerShdw blurRad="38100" dist="38100" dir="2700000" algn="tl">
                  <a:srgbClr val="000000">
                    <a:alpha val="43137"/>
                  </a:srgbClr>
                </a:outerShdw>
              </a:effectLst>
              <a:latin typeface="Arial Black" pitchFamily="34" charset="0"/>
            </a:endParaRPr>
          </a:p>
        </p:txBody>
      </p:sp>
      <p:pic>
        <p:nvPicPr>
          <p:cNvPr id="354306" name="Picture 2" descr="Explorar0010"/>
          <p:cNvPicPr>
            <a:picLocks noGrp="1" noChangeAspect="1" noChangeArrowheads="1"/>
          </p:cNvPicPr>
          <p:nvPr>
            <p:ph idx="1"/>
          </p:nvPr>
        </p:nvPicPr>
        <p:blipFill>
          <a:blip r:embed="rId2"/>
          <a:srcRect/>
          <a:stretch>
            <a:fillRect/>
          </a:stretch>
        </p:blipFill>
        <p:spPr>
          <a:xfrm>
            <a:off x="571500" y="1714500"/>
            <a:ext cx="3571875" cy="2143125"/>
          </a:xfrm>
        </p:spPr>
      </p:pic>
      <p:pic>
        <p:nvPicPr>
          <p:cNvPr id="26627" name="Picture 3" descr="LOGO INSTITUTO"/>
          <p:cNvPicPr>
            <a:picLocks noChangeAspect="1" noChangeArrowheads="1"/>
          </p:cNvPicPr>
          <p:nvPr/>
        </p:nvPicPr>
        <p:blipFill>
          <a:blip r:embed="rId3">
            <a:clrChange>
              <a:clrFrom>
                <a:srgbClr val="FFFFFE"/>
              </a:clrFrom>
              <a:clrTo>
                <a:srgbClr val="FFFFFE">
                  <a:alpha val="0"/>
                </a:srgbClr>
              </a:clrTo>
            </a:clrChange>
          </a:blip>
          <a:srcRect/>
          <a:stretch>
            <a:fillRect/>
          </a:stretch>
        </p:blipFill>
        <p:spPr bwMode="auto">
          <a:xfrm>
            <a:off x="8501063" y="6215063"/>
            <a:ext cx="500062" cy="571500"/>
          </a:xfrm>
          <a:prstGeom prst="rect">
            <a:avLst/>
          </a:prstGeom>
          <a:noFill/>
          <a:ln w="9525">
            <a:noFill/>
            <a:miter lim="800000"/>
            <a:headEnd/>
            <a:tailEnd/>
          </a:ln>
        </p:spPr>
      </p:pic>
      <p:pic>
        <p:nvPicPr>
          <p:cNvPr id="26628" name="Picture 5" descr="EJECUTADO12"/>
          <p:cNvPicPr>
            <a:picLocks noChangeAspect="1" noChangeArrowheads="1"/>
          </p:cNvPicPr>
          <p:nvPr/>
        </p:nvPicPr>
        <p:blipFill>
          <a:blip r:embed="rId4">
            <a:lum bright="-6000" contrast="6000"/>
          </a:blip>
          <a:srcRect/>
          <a:stretch>
            <a:fillRect/>
          </a:stretch>
        </p:blipFill>
        <p:spPr bwMode="auto">
          <a:xfrm>
            <a:off x="4929188" y="1749425"/>
            <a:ext cx="3429000" cy="2108200"/>
          </a:xfrm>
          <a:prstGeom prst="rect">
            <a:avLst/>
          </a:prstGeom>
          <a:noFill/>
          <a:ln w="9525">
            <a:noFill/>
            <a:miter lim="800000"/>
            <a:headEnd/>
            <a:tailEnd/>
          </a:ln>
        </p:spPr>
      </p:pic>
      <p:pic>
        <p:nvPicPr>
          <p:cNvPr id="26629" name="Picture 2" descr="F:\FOTOS PICIO\DSC05601.JPG"/>
          <p:cNvPicPr>
            <a:picLocks noChangeAspect="1" noChangeArrowheads="1"/>
          </p:cNvPicPr>
          <p:nvPr/>
        </p:nvPicPr>
        <p:blipFill>
          <a:blip r:embed="rId5">
            <a:lum bright="-8000"/>
          </a:blip>
          <a:srcRect l="20866" t="9715" r="5118" b="10901"/>
          <a:stretch>
            <a:fillRect/>
          </a:stretch>
        </p:blipFill>
        <p:spPr bwMode="auto">
          <a:xfrm>
            <a:off x="571500" y="4214813"/>
            <a:ext cx="3571875" cy="2357437"/>
          </a:xfrm>
          <a:prstGeom prst="rect">
            <a:avLst/>
          </a:prstGeom>
          <a:noFill/>
          <a:ln w="9525">
            <a:noFill/>
            <a:miter lim="800000"/>
            <a:headEnd/>
            <a:tailEnd/>
          </a:ln>
        </p:spPr>
      </p:pic>
      <p:pic>
        <p:nvPicPr>
          <p:cNvPr id="26630" name="Picture 4" descr="Explorar0015"/>
          <p:cNvPicPr>
            <a:picLocks noChangeAspect="1" noChangeArrowheads="1"/>
          </p:cNvPicPr>
          <p:nvPr/>
        </p:nvPicPr>
        <p:blipFill>
          <a:blip r:embed="rId6"/>
          <a:srcRect/>
          <a:stretch>
            <a:fillRect/>
          </a:stretch>
        </p:blipFill>
        <p:spPr bwMode="auto">
          <a:xfrm>
            <a:off x="5000625" y="4143375"/>
            <a:ext cx="3357563" cy="24288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354306">
                                            <p:bg/>
                                          </p:spTgt>
                                        </p:tgtEl>
                                        <p:attrNameLst>
                                          <p:attrName>style.visibility</p:attrName>
                                        </p:attrNameLst>
                                      </p:cBhvr>
                                      <p:to>
                                        <p:strVal val="visible"/>
                                      </p:to>
                                    </p:set>
                                    <p:animEffect transition="in" filter="fade">
                                      <p:cBhvr>
                                        <p:cTn id="7" dur="500"/>
                                        <p:tgtEl>
                                          <p:spTgt spid="354306">
                                            <p:bg/>
                                          </p:spTgt>
                                        </p:tgtEl>
                                      </p:cBhvr>
                                    </p:animEffect>
                                    <p:anim calcmode="lin" valueType="num">
                                      <p:cBhvr>
                                        <p:cTn id="8" dur="500" fill="hold"/>
                                        <p:tgtEl>
                                          <p:spTgt spid="354306">
                                            <p:bg/>
                                          </p:spTgt>
                                        </p:tgtEl>
                                        <p:attrNameLst>
                                          <p:attrName>ppt_x</p:attrName>
                                        </p:attrNameLst>
                                      </p:cBhvr>
                                      <p:tavLst>
                                        <p:tav tm="0">
                                          <p:val>
                                            <p:strVal val="#ppt_x"/>
                                          </p:val>
                                        </p:tav>
                                        <p:tav tm="100000">
                                          <p:val>
                                            <p:strVal val="#ppt_x"/>
                                          </p:val>
                                        </p:tav>
                                      </p:tavLst>
                                    </p:anim>
                                    <p:anim calcmode="lin" valueType="num">
                                      <p:cBhvr>
                                        <p:cTn id="9" dur="500" fill="hold"/>
                                        <p:tgtEl>
                                          <p:spTgt spid="354306">
                                            <p:bg/>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6"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Rot="1" noChangeArrowheads="1"/>
          </p:cNvSpPr>
          <p:nvPr>
            <p:ph type="title"/>
          </p:nvPr>
        </p:nvSpPr>
        <p:spPr/>
        <p:txBody>
          <a:bodyPr/>
          <a:lstStyle/>
          <a:p>
            <a:pPr algn="ctr" fontAlgn="auto">
              <a:spcAft>
                <a:spcPts val="0"/>
              </a:spcAft>
              <a:defRPr/>
            </a:pPr>
            <a:r>
              <a:rPr lang="es-ES" sz="3600" i="1" dirty="0" smtClean="0">
                <a:solidFill>
                  <a:schemeClr val="bg1"/>
                </a:solidFill>
                <a:effectLst>
                  <a:outerShdw blurRad="38100" dist="38100" dir="2700000" algn="tl">
                    <a:srgbClr val="000000">
                      <a:alpha val="43137"/>
                    </a:srgbClr>
                  </a:outerShdw>
                </a:effectLst>
                <a:latin typeface="Arial Black" pitchFamily="34" charset="0"/>
              </a:rPr>
              <a:t>ACCIONES EN LA NECROPSIA MÉDICO FORENSE</a:t>
            </a:r>
            <a:endParaRPr lang="es-ES" sz="3600" i="1" dirty="0">
              <a:solidFill>
                <a:schemeClr val="bg1"/>
              </a:solidFill>
              <a:effectLst>
                <a:outerShdw blurRad="38100" dist="38100" dir="2700000" algn="tl">
                  <a:srgbClr val="000000">
                    <a:alpha val="43137"/>
                  </a:srgbClr>
                </a:outerShdw>
              </a:effectLst>
              <a:latin typeface="Arial Black" pitchFamily="34" charset="0"/>
            </a:endParaRPr>
          </a:p>
        </p:txBody>
      </p:sp>
      <p:sp>
        <p:nvSpPr>
          <p:cNvPr id="27650" name="Rectangle 3"/>
          <p:cNvSpPr>
            <a:spLocks noGrp="1" noChangeArrowheads="1"/>
          </p:cNvSpPr>
          <p:nvPr>
            <p:ph type="body" idx="1"/>
          </p:nvPr>
        </p:nvSpPr>
        <p:spPr/>
        <p:txBody>
          <a:bodyPr/>
          <a:lstStyle/>
          <a:p>
            <a:pPr algn="just">
              <a:lnSpc>
                <a:spcPct val="90000"/>
              </a:lnSpc>
            </a:pPr>
            <a:r>
              <a:rPr lang="es-MX" sz="2800" smtClean="0">
                <a:latin typeface="Arial" charset="0"/>
                <a:cs typeface="Arial" charset="0"/>
              </a:rPr>
              <a:t>Examen externo del cadáver.</a:t>
            </a:r>
          </a:p>
          <a:p>
            <a:pPr algn="just">
              <a:lnSpc>
                <a:spcPct val="90000"/>
              </a:lnSpc>
            </a:pPr>
            <a:r>
              <a:rPr lang="es-MX" sz="2800" smtClean="0">
                <a:latin typeface="Arial" charset="0"/>
                <a:cs typeface="Arial" charset="0"/>
              </a:rPr>
              <a:t>Signos de enfermedad.</a:t>
            </a:r>
          </a:p>
          <a:p>
            <a:pPr algn="just">
              <a:lnSpc>
                <a:spcPct val="90000"/>
              </a:lnSpc>
            </a:pPr>
            <a:r>
              <a:rPr lang="es-MX" sz="2800" smtClean="0">
                <a:latin typeface="Arial" charset="0"/>
                <a:cs typeface="Arial" charset="0"/>
              </a:rPr>
              <a:t>Identificación y descripción de signos y lesiones traumáticas.</a:t>
            </a:r>
          </a:p>
          <a:p>
            <a:pPr algn="just">
              <a:lnSpc>
                <a:spcPct val="90000"/>
              </a:lnSpc>
            </a:pPr>
            <a:r>
              <a:rPr lang="es-MX" sz="2800" smtClean="0">
                <a:latin typeface="Arial" charset="0"/>
                <a:cs typeface="Arial" charset="0"/>
              </a:rPr>
              <a:t>Apertura y revisión de las cavidades y regiones anatómicas necesarias para establecer alteraciones.</a:t>
            </a:r>
          </a:p>
          <a:p>
            <a:pPr algn="just">
              <a:lnSpc>
                <a:spcPct val="90000"/>
              </a:lnSpc>
            </a:pPr>
            <a:r>
              <a:rPr lang="es-MX" sz="2800" smtClean="0">
                <a:latin typeface="Arial" charset="0"/>
                <a:cs typeface="Arial" charset="0"/>
              </a:rPr>
              <a:t>Recolección de muestras biológicas.</a:t>
            </a:r>
          </a:p>
          <a:p>
            <a:pPr algn="just">
              <a:lnSpc>
                <a:spcPct val="90000"/>
              </a:lnSpc>
            </a:pPr>
            <a:r>
              <a:rPr lang="es-MX" sz="2800" smtClean="0">
                <a:latin typeface="Arial" charset="0"/>
                <a:cs typeface="Arial" charset="0"/>
              </a:rPr>
              <a:t>Interpretación de resultados de estudios solicitados.</a:t>
            </a:r>
            <a:endParaRPr lang="es-ES" sz="2800" smtClean="0">
              <a:latin typeface="Arial" charset="0"/>
              <a:cs typeface="Arial" charset="0"/>
            </a:endParaRPr>
          </a:p>
        </p:txBody>
      </p:sp>
      <p:pic>
        <p:nvPicPr>
          <p:cNvPr id="27651" name="Picture 3" descr="LOGO INSTITUTO"/>
          <p:cNvPicPr>
            <a:picLocks noChangeAspect="1" noChangeArrowheads="1"/>
          </p:cNvPicPr>
          <p:nvPr/>
        </p:nvPicPr>
        <p:blipFill>
          <a:blip r:embed="rId2">
            <a:clrChange>
              <a:clrFrom>
                <a:srgbClr val="FFFFFE"/>
              </a:clrFrom>
              <a:clrTo>
                <a:srgbClr val="FFFFFE">
                  <a:alpha val="0"/>
                </a:srgbClr>
              </a:clrTo>
            </a:clrChange>
          </a:blip>
          <a:srcRect/>
          <a:stretch>
            <a:fillRect/>
          </a:stretch>
        </p:blipFill>
        <p:spPr bwMode="auto">
          <a:xfrm>
            <a:off x="8501063" y="6215063"/>
            <a:ext cx="500062" cy="571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p:txBody>
          <a:bodyPr rtlCol="0">
            <a:normAutofit fontScale="92500" lnSpcReduction="10000"/>
          </a:bodyPr>
          <a:lstStyle/>
          <a:p>
            <a:pPr marL="438912" indent="-320040" algn="ctr" fontAlgn="auto">
              <a:lnSpc>
                <a:spcPct val="80000"/>
              </a:lnSpc>
              <a:spcBef>
                <a:spcPts val="0"/>
              </a:spcBef>
              <a:spcAft>
                <a:spcPts val="0"/>
              </a:spcAft>
              <a:buFont typeface="Wingdings" pitchFamily="2" charset="2"/>
              <a:buNone/>
              <a:defRPr/>
            </a:pPr>
            <a:endParaRPr lang="es-ES" sz="2000" b="1" dirty="0">
              <a:solidFill>
                <a:schemeClr val="folHlink"/>
              </a:solidFill>
              <a:latin typeface="Arial Unicode MS" pitchFamily="34" charset="-128"/>
            </a:endParaRPr>
          </a:p>
          <a:p>
            <a:pPr marL="438912" indent="-320040" fontAlgn="auto">
              <a:lnSpc>
                <a:spcPct val="80000"/>
              </a:lnSpc>
              <a:spcBef>
                <a:spcPts val="0"/>
              </a:spcBef>
              <a:spcAft>
                <a:spcPts val="0"/>
              </a:spcAft>
              <a:buFont typeface="Wingdings" pitchFamily="2" charset="2"/>
              <a:buNone/>
              <a:defRPr/>
            </a:pPr>
            <a:endParaRPr lang="es-ES" sz="1600" b="1" dirty="0">
              <a:solidFill>
                <a:schemeClr val="folHlink"/>
              </a:solidFill>
              <a:latin typeface="Arial Unicode MS" pitchFamily="34" charset="-128"/>
            </a:endParaRPr>
          </a:p>
          <a:p>
            <a:pPr marL="438912" indent="-320040" fontAlgn="auto">
              <a:lnSpc>
                <a:spcPct val="80000"/>
              </a:lnSpc>
              <a:spcBef>
                <a:spcPts val="0"/>
              </a:spcBef>
              <a:spcAft>
                <a:spcPts val="0"/>
              </a:spcAft>
              <a:buFont typeface="Wingdings" pitchFamily="2" charset="2"/>
              <a:buNone/>
              <a:defRPr/>
            </a:pPr>
            <a:r>
              <a:rPr lang="es-ES" sz="1800" b="1" dirty="0">
                <a:solidFill>
                  <a:schemeClr val="folHlink"/>
                </a:solidFill>
                <a:latin typeface="Arial Unicode MS" pitchFamily="34" charset="-128"/>
              </a:rPr>
              <a:t>    </a:t>
            </a:r>
            <a:endParaRPr lang="es-ES" sz="1800" b="1" dirty="0" smtClean="0">
              <a:solidFill>
                <a:schemeClr val="folHlink"/>
              </a:solidFill>
              <a:latin typeface="Arial Unicode MS" pitchFamily="34" charset="-128"/>
            </a:endParaRPr>
          </a:p>
          <a:p>
            <a:pPr marL="438912" indent="-320040" fontAlgn="auto">
              <a:lnSpc>
                <a:spcPct val="80000"/>
              </a:lnSpc>
              <a:spcBef>
                <a:spcPts val="0"/>
              </a:spcBef>
              <a:spcAft>
                <a:spcPts val="0"/>
              </a:spcAft>
              <a:buFont typeface="Wingdings" pitchFamily="2" charset="2"/>
              <a:buNone/>
              <a:defRPr/>
            </a:pPr>
            <a:r>
              <a:rPr lang="es-ES" sz="1800" dirty="0" smtClean="0">
                <a:latin typeface="Arial Unicode MS" pitchFamily="34" charset="-128"/>
              </a:rPr>
              <a:t>                                              Vicios de conformación</a:t>
            </a:r>
          </a:p>
          <a:p>
            <a:pPr marL="438912" indent="-320040" fontAlgn="auto">
              <a:lnSpc>
                <a:spcPct val="80000"/>
              </a:lnSpc>
              <a:spcBef>
                <a:spcPts val="0"/>
              </a:spcBef>
              <a:spcAft>
                <a:spcPts val="0"/>
              </a:spcAft>
              <a:buFont typeface="Wingdings 2"/>
              <a:buChar char=""/>
              <a:defRPr/>
            </a:pPr>
            <a:r>
              <a:rPr lang="es-ES" sz="1800" b="1" dirty="0" smtClean="0">
                <a:solidFill>
                  <a:schemeClr val="folHlink"/>
                </a:solidFill>
                <a:latin typeface="Arial Unicode MS" pitchFamily="34" charset="-128"/>
              </a:rPr>
              <a:t> </a:t>
            </a:r>
            <a:r>
              <a:rPr lang="es-ES" sz="2000" b="1" dirty="0" smtClean="0">
                <a:latin typeface="Arial" pitchFamily="34" charset="0"/>
                <a:cs typeface="Arial" pitchFamily="34" charset="0"/>
              </a:rPr>
              <a:t>Señas Particulares: </a:t>
            </a:r>
            <a:r>
              <a:rPr lang="es-ES" sz="1800" b="1" dirty="0" smtClean="0">
                <a:latin typeface="Arial" pitchFamily="34" charset="0"/>
                <a:cs typeface="Arial" pitchFamily="34" charset="0"/>
              </a:rPr>
              <a:t>  </a:t>
            </a:r>
            <a:r>
              <a:rPr lang="es-ES" sz="1800" dirty="0" smtClean="0">
                <a:latin typeface="Arial" pitchFamily="34" charset="0"/>
                <a:cs typeface="Arial" pitchFamily="34" charset="0"/>
              </a:rPr>
              <a:t>Tatuajes </a:t>
            </a:r>
            <a:endParaRPr lang="es-ES" sz="1800" dirty="0">
              <a:latin typeface="Arial" pitchFamily="34" charset="0"/>
              <a:cs typeface="Arial" pitchFamily="34" charset="0"/>
            </a:endParaRPr>
          </a:p>
          <a:p>
            <a:pPr marL="438912" indent="-320040" fontAlgn="auto">
              <a:lnSpc>
                <a:spcPct val="80000"/>
              </a:lnSpc>
              <a:spcBef>
                <a:spcPts val="0"/>
              </a:spcBef>
              <a:spcAft>
                <a:spcPts val="0"/>
              </a:spcAft>
              <a:buFont typeface="Wingdings 2"/>
              <a:buNone/>
              <a:defRPr/>
            </a:pPr>
            <a:r>
              <a:rPr lang="es-ES" sz="1600" dirty="0" smtClean="0">
                <a:latin typeface="Arial" pitchFamily="34" charset="0"/>
                <a:cs typeface="Arial" pitchFamily="34" charset="0"/>
              </a:rPr>
              <a:t>                                                     Cicatrices</a:t>
            </a:r>
          </a:p>
          <a:p>
            <a:pPr marL="438912" indent="-320040" fontAlgn="auto">
              <a:lnSpc>
                <a:spcPct val="80000"/>
              </a:lnSpc>
              <a:spcBef>
                <a:spcPts val="0"/>
              </a:spcBef>
              <a:spcAft>
                <a:spcPts val="0"/>
              </a:spcAft>
              <a:buFont typeface="Wingdings 2"/>
              <a:buNone/>
              <a:defRPr/>
            </a:pPr>
            <a:r>
              <a:rPr lang="es-ES" sz="1600" dirty="0" smtClean="0">
                <a:latin typeface="Arial" pitchFamily="34" charset="0"/>
                <a:cs typeface="Arial" pitchFamily="34" charset="0"/>
              </a:rPr>
              <a:t>                                                     Estigmas profesionales </a:t>
            </a:r>
          </a:p>
          <a:p>
            <a:pPr marL="438912" indent="-320040" fontAlgn="auto">
              <a:lnSpc>
                <a:spcPct val="80000"/>
              </a:lnSpc>
              <a:spcBef>
                <a:spcPts val="0"/>
              </a:spcBef>
              <a:spcAft>
                <a:spcPts val="0"/>
              </a:spcAft>
              <a:buFont typeface="Wingdings 2"/>
              <a:buNone/>
              <a:defRPr/>
            </a:pPr>
            <a:endParaRPr lang="es-ES" sz="1600" dirty="0" smtClean="0">
              <a:latin typeface="Arial" pitchFamily="34" charset="0"/>
              <a:cs typeface="Arial" pitchFamily="34" charset="0"/>
            </a:endParaRPr>
          </a:p>
          <a:p>
            <a:pPr marL="438912" indent="-320040" fontAlgn="auto">
              <a:lnSpc>
                <a:spcPct val="80000"/>
              </a:lnSpc>
              <a:spcBef>
                <a:spcPts val="0"/>
              </a:spcBef>
              <a:spcAft>
                <a:spcPts val="0"/>
              </a:spcAft>
              <a:buFont typeface="Wingdings 2"/>
              <a:buNone/>
              <a:defRPr/>
            </a:pPr>
            <a:endParaRPr lang="es-ES" sz="1600" dirty="0" smtClean="0">
              <a:latin typeface="Arial" pitchFamily="34" charset="0"/>
              <a:cs typeface="Arial" pitchFamily="34" charset="0"/>
            </a:endParaRPr>
          </a:p>
          <a:p>
            <a:pPr marL="438912" indent="-320040" fontAlgn="auto">
              <a:lnSpc>
                <a:spcPct val="80000"/>
              </a:lnSpc>
              <a:spcBef>
                <a:spcPts val="0"/>
              </a:spcBef>
              <a:spcAft>
                <a:spcPts val="0"/>
              </a:spcAft>
              <a:buFont typeface="Wingdings 2"/>
              <a:buChar char=""/>
              <a:defRPr/>
            </a:pPr>
            <a:r>
              <a:rPr lang="es-ES" sz="2800" dirty="0" smtClean="0">
                <a:latin typeface="Arial" pitchFamily="34" charset="0"/>
                <a:cs typeface="Arial" pitchFamily="34" charset="0"/>
              </a:rPr>
              <a:t>Ropas y objetos personales</a:t>
            </a:r>
            <a:endParaRPr lang="es-ES" sz="2800" dirty="0">
              <a:latin typeface="Arial" pitchFamily="34" charset="0"/>
              <a:cs typeface="Arial" pitchFamily="34" charset="0"/>
            </a:endParaRPr>
          </a:p>
          <a:p>
            <a:pPr marL="438912" indent="-320040" fontAlgn="auto">
              <a:lnSpc>
                <a:spcPct val="80000"/>
              </a:lnSpc>
              <a:spcBef>
                <a:spcPts val="0"/>
              </a:spcBef>
              <a:spcAft>
                <a:spcPts val="0"/>
              </a:spcAft>
              <a:buFont typeface="Wingdings 2"/>
              <a:buChar char=""/>
              <a:defRPr/>
            </a:pPr>
            <a:r>
              <a:rPr lang="es-ES" sz="2800" dirty="0" err="1" smtClean="0">
                <a:latin typeface="Arial" pitchFamily="34" charset="0"/>
                <a:cs typeface="Arial" pitchFamily="34" charset="0"/>
              </a:rPr>
              <a:t>Odontograma</a:t>
            </a:r>
            <a:endParaRPr lang="es-ES" sz="2800" dirty="0">
              <a:latin typeface="Arial" pitchFamily="34" charset="0"/>
              <a:cs typeface="Arial" pitchFamily="34" charset="0"/>
            </a:endParaRPr>
          </a:p>
          <a:p>
            <a:pPr marL="438912" indent="-320040" fontAlgn="auto">
              <a:lnSpc>
                <a:spcPct val="80000"/>
              </a:lnSpc>
              <a:spcBef>
                <a:spcPts val="0"/>
              </a:spcBef>
              <a:spcAft>
                <a:spcPts val="0"/>
              </a:spcAft>
              <a:buFont typeface="Wingdings 2"/>
              <a:buChar char=""/>
              <a:defRPr/>
            </a:pPr>
            <a:r>
              <a:rPr lang="es-ES" sz="2800" dirty="0" err="1" smtClean="0">
                <a:latin typeface="Arial" pitchFamily="34" charset="0"/>
                <a:cs typeface="Arial" pitchFamily="34" charset="0"/>
              </a:rPr>
              <a:t>Dactiloscopía</a:t>
            </a:r>
            <a:r>
              <a:rPr lang="es-ES" sz="2800" dirty="0" smtClean="0">
                <a:latin typeface="Arial" pitchFamily="34" charset="0"/>
                <a:cs typeface="Arial" pitchFamily="34" charset="0"/>
              </a:rPr>
              <a:t>, </a:t>
            </a:r>
            <a:r>
              <a:rPr lang="es-ES" sz="2800" dirty="0" err="1" smtClean="0">
                <a:latin typeface="Arial" pitchFamily="34" charset="0"/>
                <a:cs typeface="Arial" pitchFamily="34" charset="0"/>
              </a:rPr>
              <a:t>Rugoscopía</a:t>
            </a:r>
            <a:r>
              <a:rPr lang="es-ES" sz="2800" dirty="0" smtClean="0">
                <a:latin typeface="Arial" pitchFamily="34" charset="0"/>
                <a:cs typeface="Arial" pitchFamily="34" charset="0"/>
              </a:rPr>
              <a:t>, </a:t>
            </a:r>
            <a:r>
              <a:rPr lang="es-ES" sz="2800" dirty="0" err="1" smtClean="0">
                <a:latin typeface="Arial" pitchFamily="34" charset="0"/>
                <a:cs typeface="Arial" pitchFamily="34" charset="0"/>
              </a:rPr>
              <a:t>Queiloscopía</a:t>
            </a:r>
            <a:endParaRPr lang="es-ES" sz="2800" dirty="0">
              <a:latin typeface="Arial" pitchFamily="34" charset="0"/>
              <a:cs typeface="Arial" pitchFamily="34" charset="0"/>
            </a:endParaRPr>
          </a:p>
          <a:p>
            <a:pPr marL="438912" indent="-320040" fontAlgn="auto">
              <a:lnSpc>
                <a:spcPct val="80000"/>
              </a:lnSpc>
              <a:spcBef>
                <a:spcPts val="0"/>
              </a:spcBef>
              <a:spcAft>
                <a:spcPts val="0"/>
              </a:spcAft>
              <a:buFont typeface="Wingdings 2"/>
              <a:buChar char=""/>
              <a:defRPr/>
            </a:pPr>
            <a:r>
              <a:rPr lang="es-ES" sz="2800" dirty="0" smtClean="0">
                <a:latin typeface="Arial" pitchFamily="34" charset="0"/>
                <a:cs typeface="Arial" pitchFamily="34" charset="0"/>
              </a:rPr>
              <a:t>Radiología</a:t>
            </a:r>
            <a:endParaRPr lang="es-ES" sz="2800" dirty="0">
              <a:latin typeface="Arial" pitchFamily="34" charset="0"/>
              <a:cs typeface="Arial" pitchFamily="34" charset="0"/>
            </a:endParaRPr>
          </a:p>
          <a:p>
            <a:pPr marL="438912" indent="-320040" fontAlgn="auto">
              <a:lnSpc>
                <a:spcPct val="80000"/>
              </a:lnSpc>
              <a:spcBef>
                <a:spcPts val="0"/>
              </a:spcBef>
              <a:spcAft>
                <a:spcPts val="0"/>
              </a:spcAft>
              <a:buFont typeface="Wingdings 2"/>
              <a:buChar char=""/>
              <a:defRPr/>
            </a:pPr>
            <a:r>
              <a:rPr lang="es-MX" sz="2800" dirty="0" smtClean="0">
                <a:latin typeface="Arial" pitchFamily="34" charset="0"/>
                <a:cs typeface="Arial" pitchFamily="34" charset="0"/>
              </a:rPr>
              <a:t>Antropología</a:t>
            </a:r>
            <a:endParaRPr lang="es-MX" sz="2800" dirty="0">
              <a:latin typeface="Arial" pitchFamily="34" charset="0"/>
              <a:cs typeface="Arial" pitchFamily="34" charset="0"/>
            </a:endParaRPr>
          </a:p>
          <a:p>
            <a:pPr marL="438912" indent="-320040" fontAlgn="auto">
              <a:lnSpc>
                <a:spcPct val="80000"/>
              </a:lnSpc>
              <a:spcBef>
                <a:spcPts val="0"/>
              </a:spcBef>
              <a:spcAft>
                <a:spcPts val="0"/>
              </a:spcAft>
              <a:buFont typeface="Wingdings 2"/>
              <a:buChar char=""/>
              <a:defRPr/>
            </a:pPr>
            <a:r>
              <a:rPr lang="es-MX" sz="2800" dirty="0" smtClean="0">
                <a:latin typeface="Arial" pitchFamily="34" charset="0"/>
                <a:cs typeface="Arial" pitchFamily="34" charset="0"/>
              </a:rPr>
              <a:t>Reproducción facial forense</a:t>
            </a:r>
            <a:endParaRPr lang="es-MX" sz="2800" dirty="0">
              <a:latin typeface="Arial" pitchFamily="34" charset="0"/>
              <a:cs typeface="Arial" pitchFamily="34" charset="0"/>
            </a:endParaRPr>
          </a:p>
          <a:p>
            <a:pPr marL="438912" indent="-320040" fontAlgn="auto">
              <a:lnSpc>
                <a:spcPct val="80000"/>
              </a:lnSpc>
              <a:spcBef>
                <a:spcPts val="0"/>
              </a:spcBef>
              <a:spcAft>
                <a:spcPts val="0"/>
              </a:spcAft>
              <a:buFont typeface="Wingdings 2"/>
              <a:buChar char=""/>
              <a:defRPr/>
            </a:pPr>
            <a:r>
              <a:rPr lang="es-MX" sz="2800" dirty="0" smtClean="0">
                <a:latin typeface="Arial" pitchFamily="34" charset="0"/>
                <a:cs typeface="Arial" pitchFamily="34" charset="0"/>
              </a:rPr>
              <a:t>Retrato forense</a:t>
            </a:r>
            <a:endParaRPr lang="es-MX" sz="2800" dirty="0">
              <a:latin typeface="Arial" pitchFamily="34" charset="0"/>
              <a:cs typeface="Arial" pitchFamily="34" charset="0"/>
            </a:endParaRPr>
          </a:p>
          <a:p>
            <a:pPr marL="438912" indent="-320040" fontAlgn="auto">
              <a:lnSpc>
                <a:spcPct val="80000"/>
              </a:lnSpc>
              <a:spcBef>
                <a:spcPts val="0"/>
              </a:spcBef>
              <a:spcAft>
                <a:spcPts val="0"/>
              </a:spcAft>
              <a:buFont typeface="Wingdings 2"/>
              <a:buChar char=""/>
              <a:defRPr/>
            </a:pPr>
            <a:r>
              <a:rPr lang="es-MX" sz="2800" dirty="0" smtClean="0">
                <a:latin typeface="Arial" pitchFamily="34" charset="0"/>
                <a:cs typeface="Arial" pitchFamily="34" charset="0"/>
              </a:rPr>
              <a:t>Superposición computarizada</a:t>
            </a:r>
            <a:endParaRPr lang="es-ES" sz="2800" dirty="0">
              <a:latin typeface="Arial" pitchFamily="34" charset="0"/>
              <a:cs typeface="Arial" pitchFamily="34" charset="0"/>
            </a:endParaRPr>
          </a:p>
          <a:p>
            <a:pPr marL="438912" indent="-320040" fontAlgn="auto">
              <a:lnSpc>
                <a:spcPct val="80000"/>
              </a:lnSpc>
              <a:spcBef>
                <a:spcPts val="0"/>
              </a:spcBef>
              <a:spcAft>
                <a:spcPts val="0"/>
              </a:spcAft>
              <a:buFont typeface="Wingdings 2"/>
              <a:buChar char=""/>
              <a:defRPr/>
            </a:pPr>
            <a:r>
              <a:rPr lang="es-ES" sz="2800" dirty="0" smtClean="0">
                <a:latin typeface="Arial" pitchFamily="34" charset="0"/>
                <a:cs typeface="Arial" pitchFamily="34" charset="0"/>
              </a:rPr>
              <a:t>Genética forense</a:t>
            </a:r>
            <a:endParaRPr lang="es-ES" sz="2800" dirty="0">
              <a:latin typeface="Arial" pitchFamily="34" charset="0"/>
              <a:cs typeface="Arial" pitchFamily="34" charset="0"/>
            </a:endParaRPr>
          </a:p>
          <a:p>
            <a:pPr marL="438912" indent="-320040" fontAlgn="auto">
              <a:lnSpc>
                <a:spcPct val="80000"/>
              </a:lnSpc>
              <a:spcBef>
                <a:spcPts val="0"/>
              </a:spcBef>
              <a:spcAft>
                <a:spcPts val="0"/>
              </a:spcAft>
              <a:buFont typeface="Wingdings 2"/>
              <a:buChar char=""/>
              <a:defRPr/>
            </a:pPr>
            <a:endParaRPr lang="es-MX" sz="1600" b="1" dirty="0">
              <a:solidFill>
                <a:schemeClr val="folHlink"/>
              </a:solidFill>
              <a:latin typeface="Arial Unicode MS" pitchFamily="34" charset="-128"/>
            </a:endParaRPr>
          </a:p>
          <a:p>
            <a:pPr marL="438912" indent="-320040" algn="r" fontAlgn="auto">
              <a:lnSpc>
                <a:spcPct val="80000"/>
              </a:lnSpc>
              <a:spcBef>
                <a:spcPts val="0"/>
              </a:spcBef>
              <a:spcAft>
                <a:spcPts val="0"/>
              </a:spcAft>
              <a:buFont typeface="Wingdings" pitchFamily="2" charset="2"/>
              <a:buNone/>
              <a:defRPr/>
            </a:pPr>
            <a:endParaRPr lang="es-ES" sz="1000" i="1" dirty="0">
              <a:solidFill>
                <a:schemeClr val="folHlink"/>
              </a:solidFill>
            </a:endParaRPr>
          </a:p>
        </p:txBody>
      </p:sp>
      <p:sp useBgFill="1">
        <p:nvSpPr>
          <p:cNvPr id="4" name="3 Abrir llave"/>
          <p:cNvSpPr/>
          <p:nvPr/>
        </p:nvSpPr>
        <p:spPr>
          <a:xfrm>
            <a:off x="3214688" y="2286000"/>
            <a:ext cx="155575" cy="9144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MX" dirty="0"/>
          </a:p>
        </p:txBody>
      </p:sp>
      <p:pic>
        <p:nvPicPr>
          <p:cNvPr id="28675" name="Picture 3" descr="LOGO INSTITUTO"/>
          <p:cNvPicPr>
            <a:picLocks noChangeAspect="1" noChangeArrowheads="1"/>
          </p:cNvPicPr>
          <p:nvPr/>
        </p:nvPicPr>
        <p:blipFill>
          <a:blip r:embed="rId2">
            <a:clrChange>
              <a:clrFrom>
                <a:srgbClr val="FFFFFE"/>
              </a:clrFrom>
              <a:clrTo>
                <a:srgbClr val="FFFFFE">
                  <a:alpha val="0"/>
                </a:srgbClr>
              </a:clrTo>
            </a:clrChange>
          </a:blip>
          <a:srcRect/>
          <a:stretch>
            <a:fillRect/>
          </a:stretch>
        </p:blipFill>
        <p:spPr bwMode="auto">
          <a:xfrm>
            <a:off x="8501063" y="6215063"/>
            <a:ext cx="500062" cy="571500"/>
          </a:xfrm>
          <a:prstGeom prst="rect">
            <a:avLst/>
          </a:prstGeom>
          <a:noFill/>
          <a:ln w="9525">
            <a:noFill/>
            <a:miter lim="800000"/>
            <a:headEnd/>
            <a:tailEnd/>
          </a:ln>
        </p:spPr>
      </p:pic>
      <p:sp>
        <p:nvSpPr>
          <p:cNvPr id="6" name="5 Título"/>
          <p:cNvSpPr>
            <a:spLocks noGrp="1"/>
          </p:cNvSpPr>
          <p:nvPr>
            <p:ph type="title"/>
          </p:nvPr>
        </p:nvSpPr>
        <p:spPr/>
        <p:txBody>
          <a:bodyPr/>
          <a:lstStyle/>
          <a:p>
            <a:pPr algn="ctr" fontAlgn="auto">
              <a:spcAft>
                <a:spcPts val="0"/>
              </a:spcAft>
              <a:defRPr/>
            </a:pPr>
            <a:r>
              <a:rPr lang="es-MX" sz="3600" i="1" dirty="0" smtClean="0">
                <a:solidFill>
                  <a:schemeClr val="bg1"/>
                </a:solidFill>
                <a:effectLst>
                  <a:outerShdw blurRad="38100" dist="38100" dir="2700000" algn="tl">
                    <a:srgbClr val="000000">
                      <a:alpha val="43137"/>
                    </a:srgbClr>
                  </a:outerShdw>
                </a:effectLst>
                <a:latin typeface="Arial Black" pitchFamily="34" charset="0"/>
              </a:rPr>
              <a:t>IDENTIFICACIÓN DEL CADÁVER</a:t>
            </a:r>
            <a:endParaRPr lang="es-MX" sz="3600" i="1" dirty="0">
              <a:solidFill>
                <a:schemeClr val="bg1"/>
              </a:solidFill>
              <a:effectLst>
                <a:outerShdw blurRad="38100" dist="38100" dir="2700000" algn="tl">
                  <a:srgbClr val="000000">
                    <a:alpha val="43137"/>
                  </a:srgbClr>
                </a:outerShdw>
              </a:effectLst>
              <a:latin typeface="Arial Black"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8" name="Rectangle 4"/>
          <p:cNvSpPr>
            <a:spLocks noGrp="1" noRot="1" noChangeArrowheads="1"/>
          </p:cNvSpPr>
          <p:nvPr>
            <p:ph type="title" sz="quarter"/>
          </p:nvPr>
        </p:nvSpPr>
        <p:spPr>
          <a:xfrm>
            <a:off x="468313" y="142852"/>
            <a:ext cx="8229600" cy="1000132"/>
          </a:xfrm>
        </p:spPr>
        <p:txBody>
          <a:bodyPr/>
          <a:lstStyle/>
          <a:p>
            <a:pPr algn="ctr" fontAlgn="auto">
              <a:spcAft>
                <a:spcPts val="0"/>
              </a:spcAft>
              <a:defRPr/>
            </a:pPr>
            <a:r>
              <a:rPr lang="es-MX" sz="3200" i="1" dirty="0" smtClean="0">
                <a:solidFill>
                  <a:schemeClr val="bg1"/>
                </a:solidFill>
                <a:effectLst>
                  <a:outerShdw blurRad="38100" dist="38100" dir="2700000" algn="tl">
                    <a:srgbClr val="000000">
                      <a:alpha val="43137"/>
                    </a:srgbClr>
                  </a:outerShdw>
                </a:effectLst>
                <a:latin typeface="Arial Black" pitchFamily="34" charset="0"/>
              </a:rPr>
              <a:t>METODOS DE IDENTIFICACIÓN</a:t>
            </a:r>
            <a:endParaRPr lang="es-MX" sz="3200" i="1" dirty="0">
              <a:solidFill>
                <a:schemeClr val="bg1"/>
              </a:solidFill>
              <a:effectLst>
                <a:outerShdw blurRad="38100" dist="38100" dir="2700000" algn="tl">
                  <a:srgbClr val="000000">
                    <a:alpha val="43137"/>
                  </a:srgbClr>
                </a:outerShdw>
              </a:effectLst>
              <a:latin typeface="Arial Black" pitchFamily="34" charset="0"/>
            </a:endParaRPr>
          </a:p>
        </p:txBody>
      </p:sp>
      <p:pic>
        <p:nvPicPr>
          <p:cNvPr id="1028" name="Picture 10" descr="Dsc02339"/>
          <p:cNvPicPr>
            <a:picLocks noGrp="1" noChangeAspect="1" noChangeArrowheads="1"/>
          </p:cNvPicPr>
          <p:nvPr>
            <p:ph sz="quarter" idx="2"/>
          </p:nvPr>
        </p:nvPicPr>
        <p:blipFill>
          <a:blip r:embed="rId3">
            <a:lum bright="6000"/>
          </a:blip>
          <a:srcRect/>
          <a:stretch>
            <a:fillRect/>
          </a:stretch>
        </p:blipFill>
        <p:spPr>
          <a:xfrm>
            <a:off x="5072063" y="1643063"/>
            <a:ext cx="3286125" cy="2143125"/>
          </a:xfrm>
        </p:spPr>
      </p:pic>
      <p:pic>
        <p:nvPicPr>
          <p:cNvPr id="1029" name="Picture 8" descr="Dsc01882"/>
          <p:cNvPicPr>
            <a:picLocks noGrp="1" noChangeAspect="1" noChangeArrowheads="1"/>
          </p:cNvPicPr>
          <p:nvPr>
            <p:ph sz="quarter" idx="3"/>
          </p:nvPr>
        </p:nvPicPr>
        <p:blipFill>
          <a:blip r:embed="rId4">
            <a:lum bright="24000" contrast="12000"/>
          </a:blip>
          <a:srcRect/>
          <a:stretch>
            <a:fillRect/>
          </a:stretch>
        </p:blipFill>
        <p:spPr>
          <a:xfrm>
            <a:off x="928688" y="4143375"/>
            <a:ext cx="3143250" cy="2071688"/>
          </a:xfrm>
        </p:spPr>
      </p:pic>
      <p:graphicFrame>
        <p:nvGraphicFramePr>
          <p:cNvPr id="1026" name="Object 2"/>
          <p:cNvGraphicFramePr>
            <a:graphicFrameLocks noChangeAspect="1"/>
          </p:cNvGraphicFramePr>
          <p:nvPr>
            <p:ph sz="quarter" idx="4"/>
          </p:nvPr>
        </p:nvGraphicFramePr>
        <p:xfrm>
          <a:off x="5072063" y="4143375"/>
          <a:ext cx="3286125" cy="2143125"/>
        </p:xfrm>
        <a:graphic>
          <a:graphicData uri="http://schemas.openxmlformats.org/presentationml/2006/ole">
            <p:oleObj spid="_x0000_s1026" name="Fotografía de Photo Editor" r:id="rId5" imgW="5220152" imgH="4412362" progId="">
              <p:embed/>
            </p:oleObj>
          </a:graphicData>
        </a:graphic>
      </p:graphicFrame>
      <p:pic>
        <p:nvPicPr>
          <p:cNvPr id="13" name="Picture 4" descr="Explorar0008"/>
          <p:cNvPicPr>
            <a:picLocks noGrp="1" noChangeAspect="1" noChangeArrowheads="1"/>
          </p:cNvPicPr>
          <p:nvPr>
            <p:ph sz="quarter" idx="1"/>
          </p:nvPr>
        </p:nvPicPr>
        <p:blipFill>
          <a:blip r:embed="rId6"/>
          <a:srcRect/>
          <a:stretch>
            <a:fillRect/>
          </a:stretch>
        </p:blipFill>
        <p:spPr>
          <a:xfrm>
            <a:off x="866775" y="1600200"/>
            <a:ext cx="3219450" cy="2185988"/>
          </a:xfrm>
        </p:spPr>
      </p:pic>
      <p:pic>
        <p:nvPicPr>
          <p:cNvPr id="1031" name="Picture 3" descr="LOGO INSTITUTO"/>
          <p:cNvPicPr>
            <a:picLocks noChangeAspect="1" noChangeArrowheads="1"/>
          </p:cNvPicPr>
          <p:nvPr/>
        </p:nvPicPr>
        <p:blipFill>
          <a:blip r:embed="rId7">
            <a:clrChange>
              <a:clrFrom>
                <a:srgbClr val="FFFFFE"/>
              </a:clrFrom>
              <a:clrTo>
                <a:srgbClr val="FFFFFE">
                  <a:alpha val="0"/>
                </a:srgbClr>
              </a:clrTo>
            </a:clrChange>
          </a:blip>
          <a:srcRect/>
          <a:stretch>
            <a:fillRect/>
          </a:stretch>
        </p:blipFill>
        <p:spPr bwMode="auto">
          <a:xfrm>
            <a:off x="8501063" y="6215063"/>
            <a:ext cx="500062" cy="5715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fade">
                                      <p:cBhvr>
                                        <p:cTn id="7" dur="500"/>
                                        <p:tgtEl>
                                          <p:spTgt spid="13">
                                            <p:bg/>
                                          </p:spTgt>
                                        </p:tgtEl>
                                      </p:cBhvr>
                                    </p:animEffect>
                                    <p:anim calcmode="lin" valueType="num">
                                      <p:cBhvr>
                                        <p:cTn id="8" dur="500" fill="hold"/>
                                        <p:tgtEl>
                                          <p:spTgt spid="13">
                                            <p:bg/>
                                          </p:spTgt>
                                        </p:tgtEl>
                                        <p:attrNameLst>
                                          <p:attrName>ppt_x</p:attrName>
                                        </p:attrNameLst>
                                      </p:cBhvr>
                                      <p:tavLst>
                                        <p:tav tm="0">
                                          <p:val>
                                            <p:strVal val="#ppt_x"/>
                                          </p:val>
                                        </p:tav>
                                        <p:tav tm="100000">
                                          <p:val>
                                            <p:strVal val="#ppt_x"/>
                                          </p:val>
                                        </p:tav>
                                      </p:tavLst>
                                    </p:anim>
                                    <p:anim calcmode="lin" valueType="num">
                                      <p:cBhvr>
                                        <p:cTn id="9" dur="500" fill="hold"/>
                                        <p:tgtEl>
                                          <p:spTgt spid="13">
                                            <p:bg/>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fontAlgn="auto">
              <a:spcAft>
                <a:spcPts val="0"/>
              </a:spcAft>
              <a:defRPr/>
            </a:pPr>
            <a:r>
              <a:rPr lang="es-MX" sz="3200" i="1" dirty="0" smtClean="0">
                <a:solidFill>
                  <a:schemeClr val="bg1"/>
                </a:solidFill>
                <a:effectLst>
                  <a:outerShdw blurRad="38100" dist="38100" dir="2700000" algn="tl">
                    <a:srgbClr val="000000">
                      <a:alpha val="43137"/>
                    </a:srgbClr>
                  </a:outerShdw>
                </a:effectLst>
                <a:latin typeface="Arial Black" pitchFamily="34" charset="0"/>
              </a:rPr>
              <a:t>LESIONES AL EXTERIOR</a:t>
            </a:r>
            <a:endParaRPr lang="es-MX" sz="3200" i="1" dirty="0">
              <a:solidFill>
                <a:schemeClr val="bg1"/>
              </a:solidFill>
              <a:effectLst>
                <a:outerShdw blurRad="38100" dist="38100" dir="2700000" algn="tl">
                  <a:srgbClr val="000000">
                    <a:alpha val="43137"/>
                  </a:srgbClr>
                </a:outerShdw>
              </a:effectLst>
              <a:latin typeface="Arial Black" pitchFamily="34" charset="0"/>
            </a:endParaRPr>
          </a:p>
        </p:txBody>
      </p:sp>
      <p:pic>
        <p:nvPicPr>
          <p:cNvPr id="31746" name="Picture 4"/>
          <p:cNvPicPr>
            <a:picLocks noGrp="1" noChangeAspect="1" noChangeArrowheads="1"/>
          </p:cNvPicPr>
          <p:nvPr>
            <p:ph idx="1"/>
          </p:nvPr>
        </p:nvPicPr>
        <p:blipFill>
          <a:blip r:embed="rId2"/>
          <a:srcRect l="11102" t="16988" r="19824" b="7549"/>
          <a:stretch>
            <a:fillRect/>
          </a:stretch>
        </p:blipFill>
        <p:spPr>
          <a:xfrm>
            <a:off x="571500" y="1928813"/>
            <a:ext cx="3643313" cy="2143125"/>
          </a:xfrm>
        </p:spPr>
      </p:pic>
      <p:sp useBgFill="1">
        <p:nvSpPr>
          <p:cNvPr id="5" name="4 Elipse"/>
          <p:cNvSpPr/>
          <p:nvPr/>
        </p:nvSpPr>
        <p:spPr>
          <a:xfrm>
            <a:off x="1285875" y="3357563"/>
            <a:ext cx="2571750" cy="428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pic>
        <p:nvPicPr>
          <p:cNvPr id="31748" name="Picture 3" descr="LOGO INSTITUTO"/>
          <p:cNvPicPr>
            <a:picLocks noChangeAspect="1" noChangeArrowheads="1"/>
          </p:cNvPicPr>
          <p:nvPr/>
        </p:nvPicPr>
        <p:blipFill>
          <a:blip r:embed="rId3">
            <a:clrChange>
              <a:clrFrom>
                <a:srgbClr val="FFFFFE"/>
              </a:clrFrom>
              <a:clrTo>
                <a:srgbClr val="FFFFFE">
                  <a:alpha val="0"/>
                </a:srgbClr>
              </a:clrTo>
            </a:clrChange>
          </a:blip>
          <a:srcRect/>
          <a:stretch>
            <a:fillRect/>
          </a:stretch>
        </p:blipFill>
        <p:spPr bwMode="auto">
          <a:xfrm>
            <a:off x="8501063" y="6215063"/>
            <a:ext cx="500062" cy="571500"/>
          </a:xfrm>
          <a:prstGeom prst="rect">
            <a:avLst/>
          </a:prstGeom>
          <a:noFill/>
          <a:ln w="9525">
            <a:noFill/>
            <a:miter lim="800000"/>
            <a:headEnd/>
            <a:tailEnd/>
          </a:ln>
        </p:spPr>
      </p:pic>
      <p:pic>
        <p:nvPicPr>
          <p:cNvPr id="31749" name="Picture 4" descr="bala001"/>
          <p:cNvPicPr>
            <a:picLocks noChangeAspect="1" noChangeArrowheads="1"/>
          </p:cNvPicPr>
          <p:nvPr/>
        </p:nvPicPr>
        <p:blipFill>
          <a:blip r:embed="rId4"/>
          <a:srcRect/>
          <a:stretch>
            <a:fillRect/>
          </a:stretch>
        </p:blipFill>
        <p:spPr bwMode="auto">
          <a:xfrm>
            <a:off x="4857750" y="1928813"/>
            <a:ext cx="3714750" cy="2143125"/>
          </a:xfrm>
          <a:prstGeom prst="rect">
            <a:avLst/>
          </a:prstGeom>
          <a:noFill/>
          <a:ln w="9525">
            <a:noFill/>
            <a:miter lim="800000"/>
            <a:headEnd/>
            <a:tailEnd/>
          </a:ln>
        </p:spPr>
      </p:pic>
      <p:sp useBgFill="1">
        <p:nvSpPr>
          <p:cNvPr id="8" name="7 Rectángulo"/>
          <p:cNvSpPr/>
          <p:nvPr/>
        </p:nvSpPr>
        <p:spPr>
          <a:xfrm>
            <a:off x="5715000" y="3500438"/>
            <a:ext cx="2357438" cy="500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pic>
        <p:nvPicPr>
          <p:cNvPr id="31751" name="Picture 2" descr="Explorar0039"/>
          <p:cNvPicPr>
            <a:picLocks noChangeAspect="1" noChangeArrowheads="1"/>
          </p:cNvPicPr>
          <p:nvPr/>
        </p:nvPicPr>
        <p:blipFill>
          <a:blip r:embed="rId5"/>
          <a:srcRect/>
          <a:stretch>
            <a:fillRect/>
          </a:stretch>
        </p:blipFill>
        <p:spPr bwMode="auto">
          <a:xfrm>
            <a:off x="642938" y="4286250"/>
            <a:ext cx="3643312" cy="2214563"/>
          </a:xfrm>
          <a:prstGeom prst="rect">
            <a:avLst/>
          </a:prstGeom>
          <a:noFill/>
          <a:ln w="9525">
            <a:noFill/>
            <a:miter lim="800000"/>
            <a:headEnd/>
            <a:tailEnd/>
          </a:ln>
        </p:spPr>
      </p:pic>
      <p:pic>
        <p:nvPicPr>
          <p:cNvPr id="31752" name="Picture 2" descr="ScannedImage-7"/>
          <p:cNvPicPr>
            <a:picLocks noChangeAspect="1" noChangeArrowheads="1"/>
          </p:cNvPicPr>
          <p:nvPr/>
        </p:nvPicPr>
        <p:blipFill>
          <a:blip r:embed="rId6"/>
          <a:srcRect t="13075" b="13075"/>
          <a:stretch>
            <a:fillRect/>
          </a:stretch>
        </p:blipFill>
        <p:spPr bwMode="auto">
          <a:xfrm>
            <a:off x="4857750" y="4286250"/>
            <a:ext cx="3714750" cy="2214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descr="DSC_0094"/>
          <p:cNvPicPr>
            <a:picLocks noChangeAspect="1" noChangeArrowheads="1"/>
          </p:cNvPicPr>
          <p:nvPr/>
        </p:nvPicPr>
        <p:blipFill>
          <a:blip r:embed="rId2"/>
          <a:srcRect/>
          <a:stretch>
            <a:fillRect/>
          </a:stretch>
        </p:blipFill>
        <p:spPr bwMode="auto">
          <a:xfrm>
            <a:off x="5072063" y="1857375"/>
            <a:ext cx="3500437" cy="2000250"/>
          </a:xfrm>
          <a:prstGeom prst="rect">
            <a:avLst/>
          </a:prstGeom>
          <a:noFill/>
          <a:ln w="9525">
            <a:noFill/>
            <a:miter lim="800000"/>
            <a:headEnd/>
            <a:tailEnd/>
          </a:ln>
        </p:spPr>
      </p:pic>
      <p:sp>
        <p:nvSpPr>
          <p:cNvPr id="3" name="2 Título"/>
          <p:cNvSpPr>
            <a:spLocks noGrp="1"/>
          </p:cNvSpPr>
          <p:nvPr>
            <p:ph type="title"/>
          </p:nvPr>
        </p:nvSpPr>
        <p:spPr/>
        <p:txBody>
          <a:bodyPr/>
          <a:lstStyle/>
          <a:p>
            <a:pPr algn="ctr" fontAlgn="auto">
              <a:spcAft>
                <a:spcPts val="0"/>
              </a:spcAft>
              <a:defRPr/>
            </a:pPr>
            <a:r>
              <a:rPr lang="es-MX" sz="3200" i="1" dirty="0" smtClean="0">
                <a:solidFill>
                  <a:schemeClr val="bg1"/>
                </a:solidFill>
                <a:effectLst>
                  <a:outerShdw blurRad="38100" dist="38100" dir="2700000" algn="tl">
                    <a:srgbClr val="000000">
                      <a:alpha val="43137"/>
                    </a:srgbClr>
                  </a:outerShdw>
                </a:effectLst>
                <a:latin typeface="Arial Black" pitchFamily="34" charset="0"/>
              </a:rPr>
              <a:t>APERTURA DE LAS CAVIDADES</a:t>
            </a:r>
            <a:endParaRPr lang="es-MX" sz="3200" i="1" dirty="0">
              <a:solidFill>
                <a:schemeClr val="bg1"/>
              </a:solidFill>
              <a:effectLst>
                <a:outerShdw blurRad="38100" dist="38100" dir="2700000" algn="tl">
                  <a:srgbClr val="000000">
                    <a:alpha val="43137"/>
                  </a:srgbClr>
                </a:outerShdw>
              </a:effectLst>
              <a:latin typeface="Arial Black" pitchFamily="34" charset="0"/>
            </a:endParaRPr>
          </a:p>
        </p:txBody>
      </p:sp>
      <p:pic>
        <p:nvPicPr>
          <p:cNvPr id="32771" name="Picture 4" descr="DSC_0099"/>
          <p:cNvPicPr>
            <a:picLocks noChangeAspect="1" noChangeArrowheads="1"/>
          </p:cNvPicPr>
          <p:nvPr/>
        </p:nvPicPr>
        <p:blipFill>
          <a:blip r:embed="rId3"/>
          <a:srcRect/>
          <a:stretch>
            <a:fillRect/>
          </a:stretch>
        </p:blipFill>
        <p:spPr bwMode="auto">
          <a:xfrm>
            <a:off x="5072063" y="4286250"/>
            <a:ext cx="3571875" cy="2286000"/>
          </a:xfrm>
          <a:prstGeom prst="rect">
            <a:avLst/>
          </a:prstGeom>
          <a:noFill/>
          <a:ln w="9525">
            <a:noFill/>
            <a:miter lim="800000"/>
            <a:headEnd/>
            <a:tailEnd/>
          </a:ln>
        </p:spPr>
      </p:pic>
      <p:pic>
        <p:nvPicPr>
          <p:cNvPr id="32772" name="Picture 4" descr="DSC_0085"/>
          <p:cNvPicPr>
            <a:picLocks noChangeAspect="1" noChangeArrowheads="1"/>
          </p:cNvPicPr>
          <p:nvPr/>
        </p:nvPicPr>
        <p:blipFill>
          <a:blip r:embed="rId4"/>
          <a:srcRect/>
          <a:stretch>
            <a:fillRect/>
          </a:stretch>
        </p:blipFill>
        <p:spPr bwMode="auto">
          <a:xfrm>
            <a:off x="642938" y="1857375"/>
            <a:ext cx="3500437" cy="2000250"/>
          </a:xfrm>
          <a:prstGeom prst="rect">
            <a:avLst/>
          </a:prstGeom>
          <a:noFill/>
          <a:ln w="9525">
            <a:noFill/>
            <a:miter lim="800000"/>
            <a:headEnd/>
            <a:tailEnd/>
          </a:ln>
        </p:spPr>
      </p:pic>
      <p:pic>
        <p:nvPicPr>
          <p:cNvPr id="32773" name="Picture 4" descr="DSC_0087"/>
          <p:cNvPicPr>
            <a:picLocks noChangeAspect="1" noChangeArrowheads="1"/>
          </p:cNvPicPr>
          <p:nvPr/>
        </p:nvPicPr>
        <p:blipFill>
          <a:blip r:embed="rId5"/>
          <a:srcRect/>
          <a:stretch>
            <a:fillRect/>
          </a:stretch>
        </p:blipFill>
        <p:spPr bwMode="auto">
          <a:xfrm>
            <a:off x="642938" y="4214813"/>
            <a:ext cx="3500437" cy="2357437"/>
          </a:xfrm>
          <a:prstGeom prst="rect">
            <a:avLst/>
          </a:prstGeom>
          <a:noFill/>
          <a:ln w="9525">
            <a:noFill/>
            <a:miter lim="800000"/>
            <a:headEnd/>
            <a:tailEnd/>
          </a:ln>
        </p:spPr>
      </p:pic>
      <p:sp useBgFill="1">
        <p:nvSpPr>
          <p:cNvPr id="8" name="7 Rectángulo"/>
          <p:cNvSpPr/>
          <p:nvPr/>
        </p:nvSpPr>
        <p:spPr>
          <a:xfrm flipH="1">
            <a:off x="642938" y="4929188"/>
            <a:ext cx="142875" cy="7858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MX"/>
          </a:p>
        </p:txBody>
      </p:sp>
      <p:pic>
        <p:nvPicPr>
          <p:cNvPr id="32775" name="Picture 3" descr="LOGO INSTITUTO"/>
          <p:cNvPicPr>
            <a:picLocks noChangeAspect="1" noChangeArrowheads="1"/>
          </p:cNvPicPr>
          <p:nvPr/>
        </p:nvPicPr>
        <p:blipFill>
          <a:blip r:embed="rId6">
            <a:clrChange>
              <a:clrFrom>
                <a:srgbClr val="FFFFFE"/>
              </a:clrFrom>
              <a:clrTo>
                <a:srgbClr val="FFFFFE">
                  <a:alpha val="0"/>
                </a:srgbClr>
              </a:clrTo>
            </a:clrChange>
          </a:blip>
          <a:srcRect/>
          <a:stretch>
            <a:fillRect/>
          </a:stretch>
        </p:blipFill>
        <p:spPr bwMode="auto">
          <a:xfrm>
            <a:off x="8643938" y="6215063"/>
            <a:ext cx="500062" cy="571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fontAlgn="auto">
              <a:spcAft>
                <a:spcPts val="0"/>
              </a:spcAft>
              <a:defRPr/>
            </a:pPr>
            <a:r>
              <a:rPr lang="es-MX" sz="3200" i="1" dirty="0" smtClean="0">
                <a:solidFill>
                  <a:schemeClr val="bg1"/>
                </a:solidFill>
                <a:effectLst>
                  <a:outerShdw blurRad="38100" dist="38100" dir="2700000" algn="tl">
                    <a:srgbClr val="000000">
                      <a:alpha val="43137"/>
                    </a:srgbClr>
                  </a:outerShdw>
                </a:effectLst>
                <a:latin typeface="Arial Black" pitchFamily="34" charset="0"/>
              </a:rPr>
              <a:t>HALLAZGOS EN CAVIDADES</a:t>
            </a:r>
            <a:endParaRPr lang="es-MX" sz="3200" i="1" dirty="0">
              <a:solidFill>
                <a:schemeClr val="bg1"/>
              </a:solidFill>
              <a:effectLst>
                <a:outerShdw blurRad="38100" dist="38100" dir="2700000" algn="tl">
                  <a:srgbClr val="000000">
                    <a:alpha val="43137"/>
                  </a:srgbClr>
                </a:outerShdw>
              </a:effectLst>
              <a:latin typeface="Arial Black" pitchFamily="34" charset="0"/>
            </a:endParaRPr>
          </a:p>
        </p:txBody>
      </p:sp>
      <p:pic>
        <p:nvPicPr>
          <p:cNvPr id="33794" name="Picture 3" descr="LOGO INSTITUTO"/>
          <p:cNvPicPr>
            <a:picLocks noChangeAspect="1" noChangeArrowheads="1"/>
          </p:cNvPicPr>
          <p:nvPr/>
        </p:nvPicPr>
        <p:blipFill>
          <a:blip r:embed="rId2">
            <a:clrChange>
              <a:clrFrom>
                <a:srgbClr val="FFFFFE"/>
              </a:clrFrom>
              <a:clrTo>
                <a:srgbClr val="FFFFFE">
                  <a:alpha val="0"/>
                </a:srgbClr>
              </a:clrTo>
            </a:clrChange>
          </a:blip>
          <a:srcRect/>
          <a:stretch>
            <a:fillRect/>
          </a:stretch>
        </p:blipFill>
        <p:spPr bwMode="auto">
          <a:xfrm>
            <a:off x="8501063" y="6215063"/>
            <a:ext cx="500062" cy="571500"/>
          </a:xfrm>
          <a:prstGeom prst="rect">
            <a:avLst/>
          </a:prstGeom>
          <a:noFill/>
          <a:ln w="9525">
            <a:noFill/>
            <a:miter lim="800000"/>
            <a:headEnd/>
            <a:tailEnd/>
          </a:ln>
        </p:spPr>
      </p:pic>
      <p:pic>
        <p:nvPicPr>
          <p:cNvPr id="33795" name="Picture 4" descr="Explorar0004"/>
          <p:cNvPicPr>
            <a:picLocks noGrp="1" noChangeAspect="1" noChangeArrowheads="1"/>
          </p:cNvPicPr>
          <p:nvPr>
            <p:ph idx="1"/>
          </p:nvPr>
        </p:nvPicPr>
        <p:blipFill>
          <a:blip r:embed="rId3"/>
          <a:srcRect/>
          <a:stretch>
            <a:fillRect/>
          </a:stretch>
        </p:blipFill>
        <p:spPr>
          <a:xfrm>
            <a:off x="642938" y="1785938"/>
            <a:ext cx="3429000" cy="2071687"/>
          </a:xfrm>
        </p:spPr>
      </p:pic>
      <p:pic>
        <p:nvPicPr>
          <p:cNvPr id="33796" name="Picture 4" descr="ASFI-001 002"/>
          <p:cNvPicPr>
            <a:picLocks noChangeAspect="1" noChangeArrowheads="1"/>
          </p:cNvPicPr>
          <p:nvPr/>
        </p:nvPicPr>
        <p:blipFill>
          <a:blip r:embed="rId4">
            <a:lum bright="6000" contrast="12000"/>
          </a:blip>
          <a:srcRect/>
          <a:stretch>
            <a:fillRect/>
          </a:stretch>
        </p:blipFill>
        <p:spPr bwMode="auto">
          <a:xfrm>
            <a:off x="5072063" y="1785938"/>
            <a:ext cx="3429000" cy="2071687"/>
          </a:xfrm>
          <a:prstGeom prst="rect">
            <a:avLst/>
          </a:prstGeom>
          <a:noFill/>
          <a:ln w="9525">
            <a:noFill/>
            <a:miter lim="800000"/>
            <a:headEnd/>
            <a:tailEnd/>
          </a:ln>
        </p:spPr>
      </p:pic>
      <p:pic>
        <p:nvPicPr>
          <p:cNvPr id="33797" name="Picture 4" descr="Explorar0016"/>
          <p:cNvPicPr>
            <a:picLocks noChangeAspect="1" noChangeArrowheads="1"/>
          </p:cNvPicPr>
          <p:nvPr/>
        </p:nvPicPr>
        <p:blipFill>
          <a:blip r:embed="rId5"/>
          <a:srcRect/>
          <a:stretch>
            <a:fillRect/>
          </a:stretch>
        </p:blipFill>
        <p:spPr bwMode="auto">
          <a:xfrm>
            <a:off x="571500" y="4143375"/>
            <a:ext cx="3500438" cy="2286000"/>
          </a:xfrm>
          <a:prstGeom prst="rect">
            <a:avLst/>
          </a:prstGeom>
          <a:noFill/>
          <a:ln w="9525">
            <a:noFill/>
            <a:miter lim="800000"/>
            <a:headEnd/>
            <a:tailEnd/>
          </a:ln>
        </p:spPr>
      </p:pic>
      <p:pic>
        <p:nvPicPr>
          <p:cNvPr id="33798" name="Content Placeholder 3" descr="Dsc01476.jpg"/>
          <p:cNvPicPr>
            <a:picLocks noChangeAspect="1"/>
          </p:cNvPicPr>
          <p:nvPr/>
        </p:nvPicPr>
        <p:blipFill>
          <a:blip r:embed="rId6"/>
          <a:srcRect/>
          <a:stretch>
            <a:fillRect/>
          </a:stretch>
        </p:blipFill>
        <p:spPr bwMode="auto">
          <a:xfrm>
            <a:off x="5072063" y="4143375"/>
            <a:ext cx="3429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a:xfrm>
            <a:off x="457200" y="214290"/>
            <a:ext cx="8229600" cy="1143000"/>
          </a:xfrm>
        </p:spPr>
        <p:txBody>
          <a:bodyPr/>
          <a:lstStyle/>
          <a:p>
            <a:pPr algn="ctr" fontAlgn="auto">
              <a:spcAft>
                <a:spcPts val="0"/>
              </a:spcAft>
              <a:defRPr/>
            </a:pPr>
            <a:r>
              <a:rPr lang="es-ES" sz="3200" i="1" dirty="0">
                <a:solidFill>
                  <a:schemeClr val="bg1"/>
                </a:solidFill>
                <a:effectLst>
                  <a:outerShdw blurRad="38100" dist="38100" dir="2700000" algn="tl">
                    <a:srgbClr val="000000">
                      <a:alpha val="43137"/>
                    </a:srgbClr>
                  </a:outerShdw>
                </a:effectLst>
                <a:latin typeface="Arial Black" pitchFamily="34" charset="0"/>
              </a:rPr>
              <a:t>EXÁMENES COMPLEMENTARIOS AL ESTUDIO MACROSCÓPICO</a:t>
            </a:r>
          </a:p>
        </p:txBody>
      </p:sp>
      <p:sp>
        <p:nvSpPr>
          <p:cNvPr id="52227" name="Rectangle 3"/>
          <p:cNvSpPr>
            <a:spLocks noGrp="1" noChangeArrowheads="1"/>
          </p:cNvSpPr>
          <p:nvPr>
            <p:ph type="body" idx="1"/>
          </p:nvPr>
        </p:nvSpPr>
        <p:spPr>
          <a:xfrm>
            <a:off x="457200" y="2214563"/>
            <a:ext cx="8229600" cy="3529012"/>
          </a:xfrm>
        </p:spPr>
        <p:txBody>
          <a:bodyPr rtlCol="0">
            <a:normAutofit fontScale="92500" lnSpcReduction="20000"/>
          </a:bodyPr>
          <a:lstStyle/>
          <a:p>
            <a:pPr marL="438912" indent="-320040" fontAlgn="auto">
              <a:lnSpc>
                <a:spcPct val="90000"/>
              </a:lnSpc>
              <a:spcBef>
                <a:spcPts val="0"/>
              </a:spcBef>
              <a:spcAft>
                <a:spcPts val="0"/>
              </a:spcAft>
              <a:buFont typeface="Wingdings 2"/>
              <a:buChar char=""/>
              <a:defRPr/>
            </a:pPr>
            <a:r>
              <a:rPr lang="es-ES" sz="2800" dirty="0" smtClean="0">
                <a:latin typeface="Arial" pitchFamily="34" charset="0"/>
                <a:cs typeface="Arial" pitchFamily="34" charset="0"/>
              </a:rPr>
              <a:t>Histopatología.</a:t>
            </a:r>
          </a:p>
          <a:p>
            <a:pPr marL="438912" indent="-320040" fontAlgn="auto">
              <a:lnSpc>
                <a:spcPct val="90000"/>
              </a:lnSpc>
              <a:spcBef>
                <a:spcPts val="0"/>
              </a:spcBef>
              <a:spcAft>
                <a:spcPts val="0"/>
              </a:spcAft>
              <a:buFont typeface="Wingdings 2"/>
              <a:buChar char=""/>
              <a:defRPr/>
            </a:pPr>
            <a:r>
              <a:rPr lang="es-ES" sz="2800" dirty="0" smtClean="0">
                <a:latin typeface="Arial" pitchFamily="34" charset="0"/>
                <a:cs typeface="Arial" pitchFamily="34" charset="0"/>
              </a:rPr>
              <a:t>Toxicología.</a:t>
            </a:r>
          </a:p>
          <a:p>
            <a:pPr marL="438912" indent="-320040" fontAlgn="auto">
              <a:lnSpc>
                <a:spcPct val="90000"/>
              </a:lnSpc>
              <a:spcBef>
                <a:spcPts val="0"/>
              </a:spcBef>
              <a:spcAft>
                <a:spcPts val="0"/>
              </a:spcAft>
              <a:buFont typeface="Wingdings 2"/>
              <a:buChar char=""/>
              <a:defRPr/>
            </a:pPr>
            <a:r>
              <a:rPr lang="es-ES" sz="2800" dirty="0" smtClean="0">
                <a:latin typeface="Arial" pitchFamily="34" charset="0"/>
                <a:cs typeface="Arial" pitchFamily="34" charset="0"/>
              </a:rPr>
              <a:t>Radiología.</a:t>
            </a:r>
          </a:p>
          <a:p>
            <a:pPr marL="438912" indent="-320040" fontAlgn="auto">
              <a:lnSpc>
                <a:spcPct val="90000"/>
              </a:lnSpc>
              <a:spcBef>
                <a:spcPts val="0"/>
              </a:spcBef>
              <a:spcAft>
                <a:spcPts val="0"/>
              </a:spcAft>
              <a:buFont typeface="Wingdings 2"/>
              <a:buChar char=""/>
              <a:defRPr/>
            </a:pPr>
            <a:r>
              <a:rPr lang="es-ES" sz="2800" dirty="0" smtClean="0">
                <a:latin typeface="Arial" pitchFamily="34" charset="0"/>
                <a:cs typeface="Arial" pitchFamily="34" charset="0"/>
              </a:rPr>
              <a:t>Entomología.</a:t>
            </a:r>
          </a:p>
          <a:p>
            <a:pPr marL="438912" indent="-320040" fontAlgn="auto">
              <a:lnSpc>
                <a:spcPct val="90000"/>
              </a:lnSpc>
              <a:spcBef>
                <a:spcPts val="0"/>
              </a:spcBef>
              <a:spcAft>
                <a:spcPts val="0"/>
              </a:spcAft>
              <a:buFont typeface="Wingdings 2"/>
              <a:buChar char=""/>
              <a:defRPr/>
            </a:pPr>
            <a:endParaRPr lang="es-ES" sz="2800" dirty="0" smtClean="0">
              <a:latin typeface="Arial" pitchFamily="34" charset="0"/>
              <a:cs typeface="Arial" pitchFamily="34" charset="0"/>
            </a:endParaRPr>
          </a:p>
          <a:p>
            <a:pPr marL="438912" indent="-320040" fontAlgn="auto">
              <a:lnSpc>
                <a:spcPct val="90000"/>
              </a:lnSpc>
              <a:spcBef>
                <a:spcPts val="0"/>
              </a:spcBef>
              <a:spcAft>
                <a:spcPts val="0"/>
              </a:spcAft>
              <a:buFont typeface="Wingdings 2"/>
              <a:buChar char=""/>
              <a:defRPr/>
            </a:pPr>
            <a:endParaRPr lang="es-ES" sz="2800" dirty="0" smtClean="0">
              <a:latin typeface="Arial" pitchFamily="34" charset="0"/>
              <a:cs typeface="Arial" pitchFamily="34" charset="0"/>
            </a:endParaRPr>
          </a:p>
          <a:p>
            <a:pPr marL="438912" indent="-320040" fontAlgn="auto">
              <a:lnSpc>
                <a:spcPct val="90000"/>
              </a:lnSpc>
              <a:spcBef>
                <a:spcPts val="0"/>
              </a:spcBef>
              <a:spcAft>
                <a:spcPts val="0"/>
              </a:spcAft>
              <a:buFont typeface="Wingdings 2"/>
              <a:buChar char=""/>
              <a:defRPr/>
            </a:pPr>
            <a:r>
              <a:rPr lang="es-ES" sz="2800" dirty="0" smtClean="0">
                <a:latin typeface="Arial" pitchFamily="34" charset="0"/>
                <a:cs typeface="Arial" pitchFamily="34" charset="0"/>
              </a:rPr>
              <a:t>Confirman o descartan el diagnóstico.</a:t>
            </a:r>
            <a:endParaRPr lang="es-ES" sz="2800" dirty="0">
              <a:latin typeface="Arial" pitchFamily="34" charset="0"/>
              <a:cs typeface="Arial" pitchFamily="34" charset="0"/>
            </a:endParaRPr>
          </a:p>
          <a:p>
            <a:pPr marL="438912" indent="-320040" fontAlgn="auto">
              <a:lnSpc>
                <a:spcPct val="90000"/>
              </a:lnSpc>
              <a:spcBef>
                <a:spcPts val="0"/>
              </a:spcBef>
              <a:spcAft>
                <a:spcPts val="0"/>
              </a:spcAft>
              <a:buFont typeface="Wingdings 2"/>
              <a:buChar char=""/>
              <a:defRPr/>
            </a:pPr>
            <a:r>
              <a:rPr lang="es-ES" sz="2800" dirty="0" smtClean="0">
                <a:latin typeface="Arial" pitchFamily="34" charset="0"/>
                <a:cs typeface="Arial" pitchFamily="34" charset="0"/>
              </a:rPr>
              <a:t>Orientan a un diagnóstico en situaciones complejas.</a:t>
            </a:r>
            <a:endParaRPr lang="es-ES" sz="2800" dirty="0">
              <a:latin typeface="Arial" pitchFamily="34" charset="0"/>
              <a:cs typeface="Arial" pitchFamily="34" charset="0"/>
            </a:endParaRPr>
          </a:p>
          <a:p>
            <a:pPr marL="438912" indent="-320040" fontAlgn="auto">
              <a:lnSpc>
                <a:spcPct val="90000"/>
              </a:lnSpc>
              <a:spcBef>
                <a:spcPts val="0"/>
              </a:spcBef>
              <a:spcAft>
                <a:spcPts val="0"/>
              </a:spcAft>
              <a:buFont typeface="Wingdings 2"/>
              <a:buChar char=""/>
              <a:defRPr/>
            </a:pPr>
            <a:r>
              <a:rPr lang="es-ES" sz="2800" dirty="0" smtClean="0">
                <a:latin typeface="Arial" pitchFamily="34" charset="0"/>
                <a:cs typeface="Arial" pitchFamily="34" charset="0"/>
              </a:rPr>
              <a:t>Proporcionan datos adicionales.</a:t>
            </a:r>
            <a:endParaRPr lang="es-ES" sz="2800" dirty="0">
              <a:latin typeface="Arial" pitchFamily="34" charset="0"/>
              <a:cs typeface="Arial" pitchFamily="34" charset="0"/>
            </a:endParaRPr>
          </a:p>
          <a:p>
            <a:pPr marL="438912" indent="-320040" fontAlgn="auto">
              <a:lnSpc>
                <a:spcPct val="90000"/>
              </a:lnSpc>
              <a:spcBef>
                <a:spcPts val="0"/>
              </a:spcBef>
              <a:spcAft>
                <a:spcPts val="0"/>
              </a:spcAft>
              <a:buFont typeface="Wingdings 2"/>
              <a:buChar char=""/>
              <a:defRPr/>
            </a:pPr>
            <a:endParaRPr lang="es-ES" sz="2800" dirty="0">
              <a:latin typeface="Arial" pitchFamily="34" charset="0"/>
              <a:cs typeface="Arial" pitchFamily="34" charset="0"/>
            </a:endParaRPr>
          </a:p>
          <a:p>
            <a:pPr marL="438912" indent="-320040" fontAlgn="auto">
              <a:lnSpc>
                <a:spcPct val="90000"/>
              </a:lnSpc>
              <a:spcBef>
                <a:spcPts val="0"/>
              </a:spcBef>
              <a:spcAft>
                <a:spcPts val="0"/>
              </a:spcAft>
              <a:buFont typeface="Wingdings 2"/>
              <a:buNone/>
              <a:defRPr/>
            </a:pPr>
            <a:r>
              <a:rPr lang="es-ES" sz="2800" dirty="0">
                <a:latin typeface="Arial" pitchFamily="34" charset="0"/>
                <a:cs typeface="Arial" pitchFamily="34" charset="0"/>
              </a:rPr>
              <a:t>	</a:t>
            </a:r>
          </a:p>
        </p:txBody>
      </p:sp>
      <p:pic>
        <p:nvPicPr>
          <p:cNvPr id="34819" name="Picture 3" descr="LOGO INSTITUTO"/>
          <p:cNvPicPr>
            <a:picLocks noChangeAspect="1" noChangeArrowheads="1"/>
          </p:cNvPicPr>
          <p:nvPr/>
        </p:nvPicPr>
        <p:blipFill>
          <a:blip r:embed="rId2">
            <a:clrChange>
              <a:clrFrom>
                <a:srgbClr val="FFFFFE"/>
              </a:clrFrom>
              <a:clrTo>
                <a:srgbClr val="FFFFFE">
                  <a:alpha val="0"/>
                </a:srgbClr>
              </a:clrTo>
            </a:clrChange>
          </a:blip>
          <a:srcRect/>
          <a:stretch>
            <a:fillRect/>
          </a:stretch>
        </p:blipFill>
        <p:spPr bwMode="auto">
          <a:xfrm>
            <a:off x="8501063" y="6215063"/>
            <a:ext cx="500062" cy="571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9" name="Rectangle 5"/>
          <p:cNvSpPr>
            <a:spLocks noGrp="1" noRot="1" noChangeArrowheads="1"/>
          </p:cNvSpPr>
          <p:nvPr>
            <p:ph type="title"/>
          </p:nvPr>
        </p:nvSpPr>
        <p:spPr/>
        <p:txBody>
          <a:bodyPr/>
          <a:lstStyle/>
          <a:p>
            <a:pPr algn="ctr" fontAlgn="auto">
              <a:spcAft>
                <a:spcPts val="0"/>
              </a:spcAft>
              <a:defRPr/>
            </a:pPr>
            <a:r>
              <a:rPr lang="es-MX" sz="3600" i="1" dirty="0">
                <a:solidFill>
                  <a:schemeClr val="bg1"/>
                </a:solidFill>
                <a:effectLst>
                  <a:outerShdw blurRad="38100" dist="38100" dir="2700000" algn="tl">
                    <a:srgbClr val="000000">
                      <a:alpha val="43137"/>
                    </a:srgbClr>
                  </a:outerShdw>
                </a:effectLst>
                <a:latin typeface="Arial Black" pitchFamily="34" charset="0"/>
              </a:rPr>
              <a:t>NECROPSIA </a:t>
            </a:r>
            <a:r>
              <a:rPr lang="es-MX" sz="3600" i="1" dirty="0" smtClean="0">
                <a:solidFill>
                  <a:schemeClr val="bg1"/>
                </a:solidFill>
                <a:effectLst>
                  <a:outerShdw blurRad="38100" dist="38100" dir="2700000" algn="tl">
                    <a:srgbClr val="000000">
                      <a:alpha val="43137"/>
                    </a:srgbClr>
                  </a:outerShdw>
                </a:effectLst>
                <a:latin typeface="Arial Black" pitchFamily="34" charset="0"/>
              </a:rPr>
              <a:t>MÉDICO FORENSE</a:t>
            </a:r>
            <a:endParaRPr lang="es-ES" sz="3600" i="1" dirty="0">
              <a:solidFill>
                <a:schemeClr val="bg1"/>
              </a:solidFill>
              <a:effectLst>
                <a:outerShdw blurRad="38100" dist="38100" dir="2700000" algn="tl">
                  <a:srgbClr val="000000">
                    <a:alpha val="43137"/>
                  </a:srgbClr>
                </a:outerShdw>
              </a:effectLst>
              <a:latin typeface="Arial Black" pitchFamily="34" charset="0"/>
            </a:endParaRPr>
          </a:p>
        </p:txBody>
      </p:sp>
      <p:sp>
        <p:nvSpPr>
          <p:cNvPr id="16386" name="Rectangle 6"/>
          <p:cNvSpPr>
            <a:spLocks noGrp="1" noChangeArrowheads="1"/>
          </p:cNvSpPr>
          <p:nvPr>
            <p:ph idx="1"/>
          </p:nvPr>
        </p:nvSpPr>
        <p:spPr/>
        <p:txBody>
          <a:bodyPr/>
          <a:lstStyle/>
          <a:p>
            <a:pPr algn="just">
              <a:lnSpc>
                <a:spcPct val="90000"/>
              </a:lnSpc>
              <a:buFont typeface="Wingdings 2" pitchFamily="18" charset="2"/>
              <a:buNone/>
            </a:pPr>
            <a:r>
              <a:rPr lang="es-MX" smtClean="0">
                <a:latin typeface="Arial" charset="0"/>
                <a:cs typeface="Arial" charset="0"/>
              </a:rPr>
              <a:t>   De las actividades desarrolladas por el médico forense, la necropsia constituye una de las de mayor trascendencia.</a:t>
            </a:r>
          </a:p>
          <a:p>
            <a:pPr algn="just">
              <a:lnSpc>
                <a:spcPct val="90000"/>
              </a:lnSpc>
              <a:buFont typeface="Wingdings" pitchFamily="2" charset="2"/>
              <a:buNone/>
            </a:pPr>
            <a:endParaRPr lang="es-MX" smtClean="0">
              <a:latin typeface="Arial" charset="0"/>
              <a:cs typeface="Arial" charset="0"/>
            </a:endParaRPr>
          </a:p>
          <a:p>
            <a:pPr algn="just">
              <a:lnSpc>
                <a:spcPct val="90000"/>
              </a:lnSpc>
              <a:buFont typeface="Wingdings" pitchFamily="2" charset="2"/>
              <a:buNone/>
            </a:pPr>
            <a:r>
              <a:rPr lang="es-MX" smtClean="0">
                <a:latin typeface="Arial" charset="0"/>
                <a:cs typeface="Arial" charset="0"/>
              </a:rPr>
              <a:t>    Se trata de un procedimiento que investiga lesiones y alteraciones anatomopatológicas cuyo descubrimiento y comprobación contribuirán a la determinación de la causa de muerte.</a:t>
            </a:r>
            <a:endParaRPr lang="es-ES" smtClean="0">
              <a:latin typeface="Arial" charset="0"/>
              <a:cs typeface="Arial" charset="0"/>
            </a:endParaRPr>
          </a:p>
        </p:txBody>
      </p:sp>
      <p:pic>
        <p:nvPicPr>
          <p:cNvPr id="16387" name="Picture 3" descr="LOGO INSTITUTO"/>
          <p:cNvPicPr>
            <a:picLocks noChangeAspect="1" noChangeArrowheads="1"/>
          </p:cNvPicPr>
          <p:nvPr/>
        </p:nvPicPr>
        <p:blipFill>
          <a:blip r:embed="rId2">
            <a:clrChange>
              <a:clrFrom>
                <a:srgbClr val="FFFFFE"/>
              </a:clrFrom>
              <a:clrTo>
                <a:srgbClr val="FFFFFE">
                  <a:alpha val="0"/>
                </a:srgbClr>
              </a:clrTo>
            </a:clrChange>
          </a:blip>
          <a:srcRect/>
          <a:stretch>
            <a:fillRect/>
          </a:stretch>
        </p:blipFill>
        <p:spPr bwMode="auto">
          <a:xfrm>
            <a:off x="8501063" y="6215063"/>
            <a:ext cx="500062" cy="571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fontAlgn="auto">
              <a:spcAft>
                <a:spcPts val="0"/>
              </a:spcAft>
              <a:defRPr/>
            </a:pPr>
            <a:r>
              <a:rPr lang="es-MX" sz="3200" i="1" dirty="0" smtClean="0">
                <a:solidFill>
                  <a:schemeClr val="bg1"/>
                </a:solidFill>
                <a:effectLst>
                  <a:outerShdw blurRad="38100" dist="38100" dir="2700000" algn="tl">
                    <a:srgbClr val="000000">
                      <a:alpha val="43137"/>
                    </a:srgbClr>
                  </a:outerShdw>
                </a:effectLst>
                <a:latin typeface="Arial Black" pitchFamily="34" charset="0"/>
              </a:rPr>
              <a:t>ESPECIALIDADES AUXILIARES EN LA NECROPSIA MÉDICO FORENSE</a:t>
            </a:r>
            <a:endParaRPr lang="es-MX" sz="3200" i="1" dirty="0">
              <a:solidFill>
                <a:schemeClr val="bg1"/>
              </a:solidFill>
              <a:effectLst>
                <a:outerShdw blurRad="38100" dist="38100" dir="2700000" algn="tl">
                  <a:srgbClr val="000000">
                    <a:alpha val="43137"/>
                  </a:srgbClr>
                </a:outerShdw>
              </a:effectLst>
              <a:latin typeface="Arial Black" pitchFamily="34" charset="0"/>
            </a:endParaRPr>
          </a:p>
        </p:txBody>
      </p:sp>
      <p:sp>
        <p:nvSpPr>
          <p:cNvPr id="35842" name="2 Marcador de contenido"/>
          <p:cNvSpPr>
            <a:spLocks noGrp="1"/>
          </p:cNvSpPr>
          <p:nvPr>
            <p:ph idx="1"/>
          </p:nvPr>
        </p:nvSpPr>
        <p:spPr>
          <a:xfrm>
            <a:off x="500063" y="1785938"/>
            <a:ext cx="8229600" cy="4625975"/>
          </a:xfrm>
        </p:spPr>
        <p:txBody>
          <a:bodyPr/>
          <a:lstStyle/>
          <a:p>
            <a:endParaRPr lang="es-MX" sz="2800" smtClean="0">
              <a:latin typeface="Arial" charset="0"/>
              <a:cs typeface="Arial" charset="0"/>
            </a:endParaRPr>
          </a:p>
          <a:p>
            <a:endParaRPr lang="es-MX" sz="2800" smtClean="0">
              <a:latin typeface="Arial" charset="0"/>
              <a:cs typeface="Arial" charset="0"/>
            </a:endParaRPr>
          </a:p>
          <a:p>
            <a:r>
              <a:rPr lang="es-MX" sz="2800" smtClean="0">
                <a:latin typeface="Arial" charset="0"/>
                <a:cs typeface="Arial" charset="0"/>
              </a:rPr>
              <a:t>Antropología</a:t>
            </a:r>
          </a:p>
          <a:p>
            <a:r>
              <a:rPr lang="es-MX" sz="2800" smtClean="0">
                <a:latin typeface="Arial" charset="0"/>
                <a:cs typeface="Arial" charset="0"/>
              </a:rPr>
              <a:t>Odontología</a:t>
            </a:r>
          </a:p>
          <a:p>
            <a:r>
              <a:rPr lang="es-MX" sz="2800" smtClean="0">
                <a:latin typeface="Arial" charset="0"/>
                <a:cs typeface="Arial" charset="0"/>
              </a:rPr>
              <a:t>Genética</a:t>
            </a:r>
          </a:p>
          <a:p>
            <a:r>
              <a:rPr lang="es-MX" sz="2800" smtClean="0">
                <a:latin typeface="Arial" charset="0"/>
                <a:cs typeface="Arial" charset="0"/>
              </a:rPr>
              <a:t>Dactiloscopía</a:t>
            </a:r>
          </a:p>
          <a:p>
            <a:r>
              <a:rPr lang="es-MX" sz="2800" smtClean="0">
                <a:latin typeface="Arial" charset="0"/>
                <a:cs typeface="Arial" charset="0"/>
              </a:rPr>
              <a:t>Fotografía </a:t>
            </a:r>
          </a:p>
        </p:txBody>
      </p:sp>
      <p:pic>
        <p:nvPicPr>
          <p:cNvPr id="35843" name="Picture 3" descr="LOGO INSTITUTO"/>
          <p:cNvPicPr>
            <a:picLocks noChangeAspect="1" noChangeArrowheads="1"/>
          </p:cNvPicPr>
          <p:nvPr/>
        </p:nvPicPr>
        <p:blipFill>
          <a:blip r:embed="rId2">
            <a:clrChange>
              <a:clrFrom>
                <a:srgbClr val="FFFFFE"/>
              </a:clrFrom>
              <a:clrTo>
                <a:srgbClr val="FFFFFE">
                  <a:alpha val="0"/>
                </a:srgbClr>
              </a:clrTo>
            </a:clrChange>
          </a:blip>
          <a:srcRect/>
          <a:stretch>
            <a:fillRect/>
          </a:stretch>
        </p:blipFill>
        <p:spPr bwMode="auto">
          <a:xfrm>
            <a:off x="8501063" y="6215063"/>
            <a:ext cx="500062"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p:txBody>
          <a:bodyPr/>
          <a:lstStyle/>
          <a:p>
            <a:pPr algn="ctr" fontAlgn="auto">
              <a:spcAft>
                <a:spcPts val="0"/>
              </a:spcAft>
              <a:defRPr/>
            </a:pPr>
            <a:r>
              <a:rPr lang="es-ES" sz="3200" i="1" dirty="0">
                <a:solidFill>
                  <a:schemeClr val="bg1"/>
                </a:solidFill>
                <a:effectLst>
                  <a:outerShdw blurRad="38100" dist="38100" dir="2700000" algn="tl">
                    <a:srgbClr val="000000">
                      <a:alpha val="43137"/>
                    </a:srgbClr>
                  </a:outerShdw>
                </a:effectLst>
                <a:latin typeface="Arial Black" pitchFamily="34" charset="0"/>
              </a:rPr>
              <a:t>INFORME FINAL DEL ESTUDIO POSTMORTEM</a:t>
            </a:r>
          </a:p>
        </p:txBody>
      </p:sp>
      <p:sp>
        <p:nvSpPr>
          <p:cNvPr id="36866" name="Rectangle 3"/>
          <p:cNvSpPr>
            <a:spLocks noGrp="1" noChangeArrowheads="1"/>
          </p:cNvSpPr>
          <p:nvPr>
            <p:ph type="body" idx="1"/>
          </p:nvPr>
        </p:nvSpPr>
        <p:spPr>
          <a:xfrm>
            <a:off x="1177925" y="2349500"/>
            <a:ext cx="6562725" cy="3917950"/>
          </a:xfrm>
        </p:spPr>
        <p:txBody>
          <a:bodyPr/>
          <a:lstStyle/>
          <a:p>
            <a:pPr>
              <a:lnSpc>
                <a:spcPct val="80000"/>
              </a:lnSpc>
            </a:pPr>
            <a:r>
              <a:rPr lang="es-ES" sz="2000" smtClean="0">
                <a:latin typeface="Arial" charset="0"/>
                <a:cs typeface="Arial" charset="0"/>
              </a:rPr>
              <a:t>Nombre de la Autoridad solicitante.</a:t>
            </a:r>
          </a:p>
          <a:p>
            <a:pPr>
              <a:lnSpc>
                <a:spcPct val="80000"/>
              </a:lnSpc>
            </a:pPr>
            <a:r>
              <a:rPr lang="es-ES" sz="2000" smtClean="0">
                <a:latin typeface="Arial" charset="0"/>
                <a:cs typeface="Arial" charset="0"/>
              </a:rPr>
              <a:t>Signos cadavéricos.</a:t>
            </a:r>
          </a:p>
          <a:p>
            <a:pPr>
              <a:lnSpc>
                <a:spcPct val="80000"/>
              </a:lnSpc>
            </a:pPr>
            <a:r>
              <a:rPr lang="es-ES" sz="2000" smtClean="0">
                <a:latin typeface="Arial" charset="0"/>
                <a:cs typeface="Arial" charset="0"/>
              </a:rPr>
              <a:t>Otros hallazgos.</a:t>
            </a:r>
          </a:p>
          <a:p>
            <a:pPr>
              <a:lnSpc>
                <a:spcPct val="80000"/>
              </a:lnSpc>
            </a:pPr>
            <a:r>
              <a:rPr lang="es-ES" sz="2000" smtClean="0">
                <a:latin typeface="Arial" charset="0"/>
                <a:cs typeface="Arial" charset="0"/>
              </a:rPr>
              <a:t>Lesiones al externas.</a:t>
            </a:r>
          </a:p>
          <a:p>
            <a:pPr>
              <a:lnSpc>
                <a:spcPct val="80000"/>
              </a:lnSpc>
            </a:pPr>
            <a:r>
              <a:rPr lang="es-ES" sz="2000" smtClean="0">
                <a:latin typeface="Arial" charset="0"/>
                <a:cs typeface="Arial" charset="0"/>
              </a:rPr>
              <a:t>Descripción de hallazgos internos.</a:t>
            </a:r>
          </a:p>
          <a:p>
            <a:pPr>
              <a:lnSpc>
                <a:spcPct val="80000"/>
              </a:lnSpc>
            </a:pPr>
            <a:r>
              <a:rPr lang="es-ES" sz="2000" smtClean="0">
                <a:latin typeface="Arial" charset="0"/>
                <a:cs typeface="Arial" charset="0"/>
              </a:rPr>
              <a:t>Exámenes complementarios solicitados.</a:t>
            </a:r>
          </a:p>
          <a:p>
            <a:pPr>
              <a:lnSpc>
                <a:spcPct val="80000"/>
              </a:lnSpc>
            </a:pPr>
            <a:r>
              <a:rPr lang="es-ES" sz="2000" smtClean="0">
                <a:latin typeface="Arial" charset="0"/>
                <a:cs typeface="Arial" charset="0"/>
              </a:rPr>
              <a:t>Causa de muerte.</a:t>
            </a:r>
          </a:p>
          <a:p>
            <a:pPr>
              <a:lnSpc>
                <a:spcPct val="80000"/>
              </a:lnSpc>
            </a:pPr>
            <a:r>
              <a:rPr lang="es-MX" sz="2000" smtClean="0">
                <a:latin typeface="Arial" charset="0"/>
                <a:cs typeface="Arial" charset="0"/>
              </a:rPr>
              <a:t>Seguimiento fotográfico.</a:t>
            </a:r>
          </a:p>
          <a:p>
            <a:pPr>
              <a:lnSpc>
                <a:spcPct val="80000"/>
              </a:lnSpc>
            </a:pPr>
            <a:r>
              <a:rPr lang="es-MX" sz="2000" smtClean="0">
                <a:latin typeface="Arial" charset="0"/>
                <a:cs typeface="Arial" charset="0"/>
              </a:rPr>
              <a:t>Videograbación.</a:t>
            </a:r>
            <a:endParaRPr lang="es-ES" sz="2000" smtClean="0">
              <a:latin typeface="Arial" charset="0"/>
              <a:cs typeface="Arial" charset="0"/>
            </a:endParaRPr>
          </a:p>
          <a:p>
            <a:pPr>
              <a:lnSpc>
                <a:spcPct val="80000"/>
              </a:lnSpc>
            </a:pPr>
            <a:r>
              <a:rPr lang="es-MX" sz="2000" smtClean="0">
                <a:latin typeface="Arial" charset="0"/>
                <a:cs typeface="Arial" charset="0"/>
              </a:rPr>
              <a:t>Ampliación del informe de necropsia.</a:t>
            </a:r>
          </a:p>
          <a:p>
            <a:pPr>
              <a:lnSpc>
                <a:spcPct val="80000"/>
              </a:lnSpc>
            </a:pPr>
            <a:r>
              <a:rPr lang="es-MX" sz="2000" smtClean="0">
                <a:latin typeface="Arial" charset="0"/>
                <a:cs typeface="Arial" charset="0"/>
              </a:rPr>
              <a:t>Identificación positiva del cadáver.</a:t>
            </a:r>
          </a:p>
          <a:p>
            <a:pPr>
              <a:lnSpc>
                <a:spcPct val="80000"/>
              </a:lnSpc>
              <a:buFont typeface="Wingdings 2" pitchFamily="18" charset="2"/>
              <a:buNone/>
            </a:pPr>
            <a:endParaRPr lang="es-MX" sz="2000" smtClean="0">
              <a:latin typeface="Arial" charset="0"/>
              <a:cs typeface="Arial" charset="0"/>
            </a:endParaRPr>
          </a:p>
          <a:p>
            <a:pPr>
              <a:lnSpc>
                <a:spcPct val="80000"/>
              </a:lnSpc>
              <a:buFont typeface="Wingdings" pitchFamily="2" charset="2"/>
              <a:buNone/>
            </a:pPr>
            <a:endParaRPr lang="es-ES" sz="2000" smtClean="0">
              <a:solidFill>
                <a:schemeClr val="folHlink"/>
              </a:solidFill>
              <a:latin typeface="Tahoma" pitchFamily="34" charset="0"/>
            </a:endParaRPr>
          </a:p>
          <a:p>
            <a:pPr>
              <a:lnSpc>
                <a:spcPct val="80000"/>
              </a:lnSpc>
              <a:buFont typeface="Wingdings" pitchFamily="2" charset="2"/>
              <a:buNone/>
            </a:pPr>
            <a:endParaRPr lang="es-ES" sz="2000" smtClean="0"/>
          </a:p>
        </p:txBody>
      </p:sp>
      <p:pic>
        <p:nvPicPr>
          <p:cNvPr id="36867" name="Picture 3" descr="LOGO INSTITUTO"/>
          <p:cNvPicPr>
            <a:picLocks noChangeAspect="1" noChangeArrowheads="1"/>
          </p:cNvPicPr>
          <p:nvPr/>
        </p:nvPicPr>
        <p:blipFill>
          <a:blip r:embed="rId2">
            <a:clrChange>
              <a:clrFrom>
                <a:srgbClr val="FFFFFE"/>
              </a:clrFrom>
              <a:clrTo>
                <a:srgbClr val="FFFFFE">
                  <a:alpha val="0"/>
                </a:srgbClr>
              </a:clrTo>
            </a:clrChange>
          </a:blip>
          <a:srcRect/>
          <a:stretch>
            <a:fillRect/>
          </a:stretch>
        </p:blipFill>
        <p:spPr bwMode="auto">
          <a:xfrm>
            <a:off x="8501063" y="6215063"/>
            <a:ext cx="500062" cy="571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4" descr="fotos maquillados 001"/>
          <p:cNvPicPr>
            <a:picLocks noChangeAspect="1" noChangeArrowheads="1"/>
          </p:cNvPicPr>
          <p:nvPr/>
        </p:nvPicPr>
        <p:blipFill>
          <a:blip r:embed="rId2"/>
          <a:srcRect/>
          <a:stretch>
            <a:fillRect/>
          </a:stretch>
        </p:blipFill>
        <p:spPr bwMode="auto">
          <a:xfrm>
            <a:off x="928688" y="2000250"/>
            <a:ext cx="3000375" cy="4071938"/>
          </a:xfrm>
          <a:prstGeom prst="rect">
            <a:avLst/>
          </a:prstGeom>
          <a:noFill/>
          <a:ln w="9525">
            <a:noFill/>
            <a:miter lim="800000"/>
            <a:headEnd/>
            <a:tailEnd/>
          </a:ln>
        </p:spPr>
      </p:pic>
      <p:pic>
        <p:nvPicPr>
          <p:cNvPr id="37890" name="Picture 5" descr="fotos maquillados 002"/>
          <p:cNvPicPr>
            <a:picLocks noChangeAspect="1" noChangeArrowheads="1"/>
          </p:cNvPicPr>
          <p:nvPr/>
        </p:nvPicPr>
        <p:blipFill>
          <a:blip r:embed="rId3"/>
          <a:srcRect/>
          <a:stretch>
            <a:fillRect/>
          </a:stretch>
        </p:blipFill>
        <p:spPr bwMode="auto">
          <a:xfrm>
            <a:off x="5214938" y="2000250"/>
            <a:ext cx="2857500" cy="4143375"/>
          </a:xfrm>
          <a:prstGeom prst="rect">
            <a:avLst/>
          </a:prstGeom>
          <a:noFill/>
          <a:ln w="9525">
            <a:noFill/>
            <a:miter lim="800000"/>
            <a:headEnd/>
            <a:tailEnd/>
          </a:ln>
        </p:spPr>
      </p:pic>
      <p:sp useBgFill="1">
        <p:nvSpPr>
          <p:cNvPr id="37891" name="AutoShape 6"/>
          <p:cNvSpPr>
            <a:spLocks noChangeArrowheads="1"/>
          </p:cNvSpPr>
          <p:nvPr/>
        </p:nvSpPr>
        <p:spPr bwMode="auto">
          <a:xfrm>
            <a:off x="1428750" y="3141663"/>
            <a:ext cx="2376488" cy="73025"/>
          </a:xfrm>
          <a:prstGeom prst="flowChartTerminator">
            <a:avLst/>
          </a:prstGeom>
          <a:ln w="9525">
            <a:solidFill>
              <a:schemeClr val="tx1"/>
            </a:solidFill>
            <a:miter lim="800000"/>
            <a:headEnd/>
            <a:tailEnd/>
          </a:ln>
        </p:spPr>
        <p:txBody>
          <a:bodyPr wrap="none" anchor="ctr"/>
          <a:lstStyle/>
          <a:p>
            <a:endParaRPr lang="es-ES">
              <a:latin typeface="Corbel" pitchFamily="34" charset="0"/>
            </a:endParaRPr>
          </a:p>
        </p:txBody>
      </p:sp>
      <p:sp useBgFill="1">
        <p:nvSpPr>
          <p:cNvPr id="37892" name="AutoShape 7"/>
          <p:cNvSpPr>
            <a:spLocks noChangeArrowheads="1"/>
          </p:cNvSpPr>
          <p:nvPr/>
        </p:nvSpPr>
        <p:spPr bwMode="auto">
          <a:xfrm>
            <a:off x="5500688" y="3213100"/>
            <a:ext cx="2447925" cy="73025"/>
          </a:xfrm>
          <a:prstGeom prst="flowChartTerminator">
            <a:avLst/>
          </a:prstGeom>
          <a:ln w="9525">
            <a:solidFill>
              <a:schemeClr val="tx1"/>
            </a:solidFill>
            <a:miter lim="800000"/>
            <a:headEnd/>
            <a:tailEnd/>
          </a:ln>
        </p:spPr>
        <p:txBody>
          <a:bodyPr wrap="none" anchor="ctr"/>
          <a:lstStyle/>
          <a:p>
            <a:endParaRPr lang="es-ES">
              <a:latin typeface="Corbel" pitchFamily="34" charset="0"/>
            </a:endParaRPr>
          </a:p>
        </p:txBody>
      </p:sp>
      <p:pic>
        <p:nvPicPr>
          <p:cNvPr id="37893" name="Picture 3" descr="LOGO INSTITUTO"/>
          <p:cNvPicPr>
            <a:picLocks noChangeAspect="1" noChangeArrowheads="1"/>
          </p:cNvPicPr>
          <p:nvPr/>
        </p:nvPicPr>
        <p:blipFill>
          <a:blip r:embed="rId4">
            <a:clrChange>
              <a:clrFrom>
                <a:srgbClr val="FFFFFE"/>
              </a:clrFrom>
              <a:clrTo>
                <a:srgbClr val="FFFFFE">
                  <a:alpha val="0"/>
                </a:srgbClr>
              </a:clrTo>
            </a:clrChange>
          </a:blip>
          <a:srcRect/>
          <a:stretch>
            <a:fillRect/>
          </a:stretch>
        </p:blipFill>
        <p:spPr bwMode="auto">
          <a:xfrm>
            <a:off x="8501063" y="6215063"/>
            <a:ext cx="500062" cy="571500"/>
          </a:xfrm>
          <a:prstGeom prst="rect">
            <a:avLst/>
          </a:prstGeom>
          <a:noFill/>
          <a:ln w="9525">
            <a:noFill/>
            <a:miter lim="800000"/>
            <a:headEnd/>
            <a:tailEnd/>
          </a:ln>
        </p:spPr>
      </p:pic>
      <p:sp>
        <p:nvSpPr>
          <p:cNvPr id="8" name="7 Título"/>
          <p:cNvSpPr>
            <a:spLocks noGrp="1"/>
          </p:cNvSpPr>
          <p:nvPr>
            <p:ph type="title"/>
          </p:nvPr>
        </p:nvSpPr>
        <p:spPr/>
        <p:txBody>
          <a:bodyPr/>
          <a:lstStyle/>
          <a:p>
            <a:pPr algn="ctr" fontAlgn="auto">
              <a:spcAft>
                <a:spcPts val="0"/>
              </a:spcAft>
              <a:defRPr/>
            </a:pPr>
            <a:r>
              <a:rPr lang="es-MX" sz="3200" i="1" dirty="0" smtClean="0">
                <a:solidFill>
                  <a:schemeClr val="bg1"/>
                </a:solidFill>
                <a:effectLst>
                  <a:outerShdw blurRad="38100" dist="38100" dir="2700000" algn="tl">
                    <a:srgbClr val="000000">
                      <a:alpha val="43137"/>
                    </a:srgbClr>
                  </a:outerShdw>
                </a:effectLst>
                <a:latin typeface="Arial Black" pitchFamily="34" charset="0"/>
              </a:rPr>
              <a:t>RESTITUCIÓN COSMÉTICA</a:t>
            </a:r>
            <a:endParaRPr lang="es-MX" sz="3200" i="1" dirty="0">
              <a:solidFill>
                <a:schemeClr val="bg1"/>
              </a:solidFill>
              <a:effectLst>
                <a:outerShdw blurRad="38100" dist="38100" dir="2700000" algn="tl">
                  <a:srgbClr val="000000">
                    <a:alpha val="43137"/>
                  </a:srgbClr>
                </a:outerShdw>
              </a:effectLst>
              <a:latin typeface="Arial Black"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Text Box 3"/>
          <p:cNvSpPr txBox="1">
            <a:spLocks noChangeArrowheads="1"/>
          </p:cNvSpPr>
          <p:nvPr/>
        </p:nvSpPr>
        <p:spPr bwMode="auto">
          <a:xfrm>
            <a:off x="1135063" y="5961063"/>
            <a:ext cx="2079625" cy="25400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s-MX" sz="1050" b="1" dirty="0">
                <a:latin typeface="Arial" pitchFamily="34" charset="0"/>
                <a:cs typeface="Arial" pitchFamily="34" charset="0"/>
              </a:rPr>
              <a:t>felipe.takajashi@tsjdf.gob.mx</a:t>
            </a:r>
            <a:endParaRPr lang="es-ES" sz="1050" b="1" dirty="0">
              <a:latin typeface="Arial" pitchFamily="34" charset="0"/>
              <a:cs typeface="Arial" pitchFamily="34" charset="0"/>
            </a:endParaRPr>
          </a:p>
        </p:txBody>
      </p:sp>
      <p:sp>
        <p:nvSpPr>
          <p:cNvPr id="5" name="4 Título"/>
          <p:cNvSpPr>
            <a:spLocks noGrp="1"/>
          </p:cNvSpPr>
          <p:nvPr>
            <p:ph type="ctrTitle"/>
          </p:nvPr>
        </p:nvSpPr>
        <p:spPr>
          <a:xfrm>
            <a:off x="500034" y="214290"/>
            <a:ext cx="8077200" cy="928694"/>
          </a:xfrm>
        </p:spPr>
        <p:txBody>
          <a:bodyPr/>
          <a:lstStyle/>
          <a:p>
            <a:pPr algn="ctr" fontAlgn="auto">
              <a:spcAft>
                <a:spcPts val="0"/>
              </a:spcAft>
              <a:defRPr/>
            </a:pPr>
            <a:r>
              <a:rPr lang="es-MX" sz="3600" b="0" i="1" dirty="0" smtClean="0">
                <a:solidFill>
                  <a:schemeClr val="bg1"/>
                </a:solidFill>
                <a:effectLst>
                  <a:outerShdw blurRad="38100" dist="38100" dir="2700000" algn="tl">
                    <a:srgbClr val="000000">
                      <a:alpha val="43137"/>
                    </a:srgbClr>
                  </a:outerShdw>
                </a:effectLst>
                <a:latin typeface="Arial Black" pitchFamily="34" charset="0"/>
              </a:rPr>
              <a:t>GRACIAS POR SU ATENCIÓN</a:t>
            </a:r>
            <a:endParaRPr lang="es-MX" sz="3600" b="0" i="1" dirty="0">
              <a:solidFill>
                <a:schemeClr val="bg1"/>
              </a:solidFill>
              <a:effectLst>
                <a:outerShdw blurRad="38100" dist="38100" dir="2700000" algn="tl">
                  <a:srgbClr val="000000">
                    <a:alpha val="43137"/>
                  </a:srgbClr>
                </a:outerShdw>
              </a:effectLst>
              <a:latin typeface="Arial Black" pitchFamily="34" charset="0"/>
            </a:endParaRPr>
          </a:p>
        </p:txBody>
      </p:sp>
      <p:pic>
        <p:nvPicPr>
          <p:cNvPr id="38915" name="Picture 3" descr="LOGO INSTITUTO"/>
          <p:cNvPicPr>
            <a:picLocks noChangeAspect="1" noChangeArrowheads="1"/>
          </p:cNvPicPr>
          <p:nvPr/>
        </p:nvPicPr>
        <p:blipFill>
          <a:blip r:embed="rId2">
            <a:clrChange>
              <a:clrFrom>
                <a:srgbClr val="FFFFFE"/>
              </a:clrFrom>
              <a:clrTo>
                <a:srgbClr val="FFFFFE">
                  <a:alpha val="0"/>
                </a:srgbClr>
              </a:clrTo>
            </a:clrChange>
          </a:blip>
          <a:srcRect/>
          <a:stretch>
            <a:fillRect/>
          </a:stretch>
        </p:blipFill>
        <p:spPr bwMode="auto">
          <a:xfrm>
            <a:off x="8501063" y="6215063"/>
            <a:ext cx="500062" cy="571500"/>
          </a:xfrm>
          <a:prstGeom prst="rect">
            <a:avLst/>
          </a:prstGeom>
          <a:noFill/>
          <a:ln w="9525">
            <a:noFill/>
            <a:miter lim="800000"/>
            <a:headEnd/>
            <a:tailEnd/>
          </a:ln>
        </p:spPr>
      </p:pic>
      <p:pic>
        <p:nvPicPr>
          <p:cNvPr id="38916" name="Picture 3" descr="IMG_0080"/>
          <p:cNvPicPr>
            <a:picLocks noChangeAspect="1" noChangeArrowheads="1"/>
          </p:cNvPicPr>
          <p:nvPr/>
        </p:nvPicPr>
        <p:blipFill>
          <a:blip r:embed="rId3"/>
          <a:srcRect/>
          <a:stretch>
            <a:fillRect/>
          </a:stretch>
        </p:blipFill>
        <p:spPr bwMode="auto">
          <a:xfrm>
            <a:off x="1785938" y="1000125"/>
            <a:ext cx="5643562" cy="4000500"/>
          </a:xfrm>
          <a:prstGeom prst="rect">
            <a:avLst/>
          </a:prstGeom>
          <a:noFill/>
          <a:ln w="9525">
            <a:noFill/>
            <a:miter lim="800000"/>
            <a:headEnd/>
            <a:tailEnd/>
          </a:ln>
        </p:spPr>
      </p:pic>
    </p:spTree>
  </p:cSld>
  <p:clrMapOvr>
    <a:masterClrMapping/>
  </p:clrMapOvr>
  <p:transition spd="slow" advClick="0" advTm="2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MX" sz="3600" i="1" dirty="0" smtClean="0">
                <a:solidFill>
                  <a:schemeClr val="bg1"/>
                </a:solidFill>
                <a:effectLst>
                  <a:outerShdw blurRad="38100" dist="38100" dir="2700000" algn="tl">
                    <a:srgbClr val="000000">
                      <a:alpha val="43137"/>
                    </a:srgbClr>
                  </a:outerShdw>
                </a:effectLst>
                <a:latin typeface="Arial Black" pitchFamily="34" charset="0"/>
              </a:rPr>
              <a:t>NECROPSIA MÉDICO FORENSE</a:t>
            </a:r>
            <a:endParaRPr lang="es-MX" sz="3600" i="1" dirty="0">
              <a:solidFill>
                <a:schemeClr val="bg1"/>
              </a:solidFill>
              <a:effectLst>
                <a:outerShdw blurRad="38100" dist="38100" dir="2700000" algn="tl">
                  <a:srgbClr val="000000">
                    <a:alpha val="43137"/>
                  </a:srgbClr>
                </a:outerShdw>
              </a:effectLst>
              <a:latin typeface="Arial Black" pitchFamily="34" charset="0"/>
            </a:endParaRPr>
          </a:p>
        </p:txBody>
      </p:sp>
      <p:pic>
        <p:nvPicPr>
          <p:cNvPr id="17410" name="Picture 2" descr="https://encrypted-tbn0.gstatic.com/images?q=tbn:ANd9GcRCCvAzM8t_0ClJr9mFJZYIOTeZZJb7Cvqo9pGb-Sjn8HGlppoY">
            <a:hlinkClick r:id="rId2"/>
          </p:cNvPr>
          <p:cNvPicPr>
            <a:picLocks noGrp="1" noChangeAspect="1" noChangeArrowheads="1"/>
          </p:cNvPicPr>
          <p:nvPr>
            <p:ph idx="1"/>
          </p:nvPr>
        </p:nvPicPr>
        <p:blipFill>
          <a:blip r:embed="rId3"/>
          <a:srcRect/>
          <a:stretch>
            <a:fillRect/>
          </a:stretch>
        </p:blipFill>
        <p:spPr>
          <a:xfrm>
            <a:off x="857250" y="1928813"/>
            <a:ext cx="7786688" cy="3929062"/>
          </a:xfrm>
        </p:spPr>
      </p:pic>
      <p:pic>
        <p:nvPicPr>
          <p:cNvPr id="17411" name="Picture 3" descr="LOGO INSTITUTO"/>
          <p:cNvPicPr>
            <a:picLocks noChangeAspect="1" noChangeArrowheads="1"/>
          </p:cNvPicPr>
          <p:nvPr/>
        </p:nvPicPr>
        <p:blipFill>
          <a:blip r:embed="rId4">
            <a:clrChange>
              <a:clrFrom>
                <a:srgbClr val="FFFFFE"/>
              </a:clrFrom>
              <a:clrTo>
                <a:srgbClr val="FFFFFE">
                  <a:alpha val="0"/>
                </a:srgbClr>
              </a:clrTo>
            </a:clrChange>
          </a:blip>
          <a:srcRect/>
          <a:stretch>
            <a:fillRect/>
          </a:stretch>
        </p:blipFill>
        <p:spPr bwMode="auto">
          <a:xfrm>
            <a:off x="8501063" y="6215063"/>
            <a:ext cx="500062"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fontAlgn="auto">
              <a:spcAft>
                <a:spcPts val="0"/>
              </a:spcAft>
              <a:defRPr/>
            </a:pPr>
            <a:r>
              <a:rPr lang="es-MX" sz="3600" i="1" dirty="0" smtClean="0">
                <a:solidFill>
                  <a:schemeClr val="bg1"/>
                </a:solidFill>
                <a:effectLst>
                  <a:outerShdw blurRad="38100" dist="38100" dir="2700000" algn="tl">
                    <a:srgbClr val="000000">
                      <a:alpha val="43137"/>
                    </a:srgbClr>
                  </a:outerShdw>
                </a:effectLst>
                <a:latin typeface="Arial Black" pitchFamily="34" charset="0"/>
              </a:rPr>
              <a:t>FUNDAMENTO LEGAL DE LA NECROPSIA</a:t>
            </a:r>
            <a:endParaRPr lang="es-MX" sz="3600" i="1" dirty="0">
              <a:solidFill>
                <a:schemeClr val="bg1"/>
              </a:solidFill>
              <a:effectLst>
                <a:outerShdw blurRad="38100" dist="38100" dir="2700000" algn="tl">
                  <a:srgbClr val="000000">
                    <a:alpha val="43137"/>
                  </a:srgbClr>
                </a:outerShdw>
              </a:effectLst>
              <a:latin typeface="Arial Black" pitchFamily="34" charset="0"/>
            </a:endParaRPr>
          </a:p>
        </p:txBody>
      </p:sp>
      <p:sp>
        <p:nvSpPr>
          <p:cNvPr id="18434" name="2 Marcador de contenido"/>
          <p:cNvSpPr>
            <a:spLocks noGrp="1"/>
          </p:cNvSpPr>
          <p:nvPr>
            <p:ph idx="1"/>
          </p:nvPr>
        </p:nvSpPr>
        <p:spPr/>
        <p:txBody>
          <a:bodyPr/>
          <a:lstStyle/>
          <a:p>
            <a:pPr algn="just"/>
            <a:r>
              <a:rPr lang="es-MX" sz="2000" smtClean="0">
                <a:latin typeface="Arial" charset="0"/>
                <a:cs typeface="Arial" charset="0"/>
              </a:rPr>
              <a:t>Artículo 350 BIS 2. “Para la practica de necropsias en cadáveres de seres humanos se requiere consentimiento del cónyuge, concubinario, concubina, ascendientes, descendientes, de los hermanos, salvo que exista orden por escrito del disponente, o en el caso de la probable comisión de un delito la orden de la Autoridad Judicial o el Ministerio Público</a:t>
            </a:r>
            <a:r>
              <a:rPr lang="es-MX" sz="1400" i="1" smtClean="0">
                <a:latin typeface="Arial" charset="0"/>
                <a:cs typeface="Arial" charset="0"/>
              </a:rPr>
              <a:t>”. (Ley General de Salud, Título Decimocuarto “Donación, Trasplante y Pérdida de Vida”; Capítulo lV)</a:t>
            </a:r>
          </a:p>
          <a:p>
            <a:pPr algn="just"/>
            <a:endParaRPr lang="es-MX" sz="1400" i="1" smtClean="0">
              <a:latin typeface="Arial" charset="0"/>
              <a:cs typeface="Arial" charset="0"/>
            </a:endParaRPr>
          </a:p>
          <a:p>
            <a:pPr algn="just"/>
            <a:endParaRPr lang="es-MX" sz="1400" i="1" smtClean="0">
              <a:latin typeface="Arial" charset="0"/>
              <a:cs typeface="Arial" charset="0"/>
            </a:endParaRPr>
          </a:p>
          <a:p>
            <a:pPr algn="just"/>
            <a:r>
              <a:rPr lang="es-MX" sz="2000" smtClean="0">
                <a:latin typeface="Arial" charset="0"/>
                <a:cs typeface="Arial" charset="0"/>
              </a:rPr>
              <a:t>Artículo 166. “La autopsia de los cadáveres de personas que hayan fallecido en un hospital público la practicarán los médicos de éste, salvo la facultad del Ministerio Público o del juez para encomendarla a otros”. </a:t>
            </a:r>
            <a:r>
              <a:rPr lang="es-MX" sz="1400" i="1" smtClean="0">
                <a:latin typeface="Arial" charset="0"/>
                <a:cs typeface="Arial" charset="0"/>
              </a:rPr>
              <a:t>(Código de Procedimientos Penales para el Distrito Federal, Capítulo Vlll, “Peritos”)</a:t>
            </a:r>
          </a:p>
        </p:txBody>
      </p:sp>
      <p:pic>
        <p:nvPicPr>
          <p:cNvPr id="18435" name="Picture 3" descr="LOGO INSTITUTO"/>
          <p:cNvPicPr>
            <a:picLocks noChangeAspect="1" noChangeArrowheads="1"/>
          </p:cNvPicPr>
          <p:nvPr/>
        </p:nvPicPr>
        <p:blipFill>
          <a:blip r:embed="rId2">
            <a:clrChange>
              <a:clrFrom>
                <a:srgbClr val="FFFFFE"/>
              </a:clrFrom>
              <a:clrTo>
                <a:srgbClr val="FFFFFE">
                  <a:alpha val="0"/>
                </a:srgbClr>
              </a:clrTo>
            </a:clrChange>
          </a:blip>
          <a:srcRect/>
          <a:stretch>
            <a:fillRect/>
          </a:stretch>
        </p:blipFill>
        <p:spPr bwMode="auto">
          <a:xfrm>
            <a:off x="8501063" y="6215063"/>
            <a:ext cx="500062"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531938" y="2368550"/>
          <a:ext cx="6080125" cy="2524125"/>
        </p:xfrm>
        <a:graphic>
          <a:graphicData uri="http://schemas.openxmlformats.org/drawingml/2006/table">
            <a:tbl>
              <a:tblPr/>
              <a:tblGrid>
                <a:gridCol w="1497330"/>
                <a:gridCol w="4583430"/>
              </a:tblGrid>
              <a:tr h="0">
                <a:tc>
                  <a:txBody>
                    <a:bodyPr/>
                    <a:lstStyle/>
                    <a:p>
                      <a:pPr algn="just">
                        <a:lnSpc>
                          <a:spcPct val="115000"/>
                        </a:lnSpc>
                        <a:spcAft>
                          <a:spcPts val="0"/>
                        </a:spcAft>
                      </a:pPr>
                      <a:r>
                        <a:rPr lang="es-MX" sz="1800" b="1" dirty="0" smtClean="0">
                          <a:solidFill>
                            <a:srgbClr val="000000"/>
                          </a:solidFill>
                          <a:latin typeface="Arial" pitchFamily="34" charset="0"/>
                          <a:ea typeface="Calibri"/>
                          <a:cs typeface="Arial" pitchFamily="34" charset="0"/>
                        </a:rPr>
                        <a:t>  MUERTES </a:t>
                      </a:r>
                      <a:r>
                        <a:rPr lang="es-MX" sz="1800" b="1" dirty="0">
                          <a:solidFill>
                            <a:srgbClr val="000000"/>
                          </a:solidFill>
                          <a:latin typeface="Arial" pitchFamily="34" charset="0"/>
                          <a:ea typeface="Calibri"/>
                          <a:cs typeface="Arial" pitchFamily="34" charset="0"/>
                        </a:rPr>
                        <a:t>VIOLENTAS</a:t>
                      </a:r>
                      <a:endParaRPr lang="es-MX" sz="1800" dirty="0">
                        <a:solidFill>
                          <a:srgbClr val="000000"/>
                        </a:solidFill>
                        <a:latin typeface="Arial" pitchFamily="34" charset="0"/>
                        <a:ea typeface="Calibri"/>
                        <a:cs typeface="Arial"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s-MX" sz="1800" b="0" dirty="0" smtClean="0">
                          <a:solidFill>
                            <a:srgbClr val="000000"/>
                          </a:solidFill>
                          <a:latin typeface="Arial" pitchFamily="34" charset="0"/>
                          <a:ea typeface="Calibri"/>
                          <a:cs typeface="Arial" pitchFamily="34" charset="0"/>
                        </a:rPr>
                        <a:t>Homicidios</a:t>
                      </a:r>
                      <a:endParaRPr lang="es-MX" sz="1800" b="0" dirty="0">
                        <a:solidFill>
                          <a:srgbClr val="000000"/>
                        </a:solidFill>
                        <a:latin typeface="Arial" pitchFamily="34" charset="0"/>
                        <a:ea typeface="Calibri"/>
                        <a:cs typeface="Arial" pitchFamily="34" charset="0"/>
                      </a:endParaRPr>
                    </a:p>
                    <a:p>
                      <a:pPr algn="just">
                        <a:lnSpc>
                          <a:spcPct val="115000"/>
                        </a:lnSpc>
                        <a:spcAft>
                          <a:spcPts val="0"/>
                        </a:spcAft>
                      </a:pPr>
                      <a:r>
                        <a:rPr lang="es-MX" sz="1800" b="0" dirty="0" smtClean="0">
                          <a:solidFill>
                            <a:srgbClr val="000000"/>
                          </a:solidFill>
                          <a:latin typeface="Arial" pitchFamily="34" charset="0"/>
                          <a:ea typeface="Calibri"/>
                          <a:cs typeface="Arial" pitchFamily="34" charset="0"/>
                        </a:rPr>
                        <a:t>Suicidios</a:t>
                      </a:r>
                      <a:endParaRPr lang="es-MX" sz="1800" b="0" dirty="0">
                        <a:solidFill>
                          <a:srgbClr val="000000"/>
                        </a:solidFill>
                        <a:latin typeface="Arial" pitchFamily="34" charset="0"/>
                        <a:ea typeface="Calibri"/>
                        <a:cs typeface="Arial" pitchFamily="34" charset="0"/>
                      </a:endParaRPr>
                    </a:p>
                    <a:p>
                      <a:pPr algn="just">
                        <a:lnSpc>
                          <a:spcPct val="115000"/>
                        </a:lnSpc>
                        <a:spcAft>
                          <a:spcPts val="0"/>
                        </a:spcAft>
                      </a:pPr>
                      <a:r>
                        <a:rPr lang="es-MX" sz="1800" b="0" dirty="0" smtClean="0">
                          <a:solidFill>
                            <a:srgbClr val="000000"/>
                          </a:solidFill>
                          <a:latin typeface="Arial" pitchFamily="34" charset="0"/>
                          <a:ea typeface="Calibri"/>
                          <a:cs typeface="Arial" pitchFamily="34" charset="0"/>
                        </a:rPr>
                        <a:t>Accidentes</a:t>
                      </a:r>
                      <a:endParaRPr lang="es-MX" sz="1800" b="0" dirty="0">
                        <a:solidFill>
                          <a:srgbClr val="000000"/>
                        </a:solidFill>
                        <a:latin typeface="Arial" pitchFamily="34" charset="0"/>
                        <a:ea typeface="Calibri"/>
                        <a:cs typeface="Arial"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15000"/>
                        </a:lnSpc>
                        <a:spcAft>
                          <a:spcPts val="0"/>
                        </a:spcAft>
                      </a:pPr>
                      <a:endParaRPr lang="es-MX" sz="1800" b="1" dirty="0" smtClean="0">
                        <a:solidFill>
                          <a:srgbClr val="000000"/>
                        </a:solidFill>
                        <a:latin typeface="Arial" pitchFamily="34" charset="0"/>
                        <a:ea typeface="Calibri"/>
                        <a:cs typeface="Arial" pitchFamily="34" charset="0"/>
                      </a:endParaRPr>
                    </a:p>
                    <a:p>
                      <a:pPr algn="just">
                        <a:lnSpc>
                          <a:spcPct val="115000"/>
                        </a:lnSpc>
                        <a:spcAft>
                          <a:spcPts val="0"/>
                        </a:spcAft>
                      </a:pPr>
                      <a:r>
                        <a:rPr lang="es-MX" sz="1800" b="1" dirty="0" smtClean="0">
                          <a:solidFill>
                            <a:srgbClr val="000000"/>
                          </a:solidFill>
                          <a:latin typeface="Arial" pitchFamily="34" charset="0"/>
                          <a:ea typeface="Calibri"/>
                          <a:cs typeface="Arial" pitchFamily="34" charset="0"/>
                        </a:rPr>
                        <a:t>        NO </a:t>
                      </a:r>
                      <a:r>
                        <a:rPr lang="es-MX" sz="1800" b="1" dirty="0">
                          <a:solidFill>
                            <a:srgbClr val="000000"/>
                          </a:solidFill>
                          <a:latin typeface="Arial" pitchFamily="34" charset="0"/>
                          <a:ea typeface="Calibri"/>
                          <a:cs typeface="Arial" pitchFamily="34" charset="0"/>
                        </a:rPr>
                        <a:t>VIOLENTAS</a:t>
                      </a:r>
                      <a:endParaRPr lang="es-MX" sz="1800" dirty="0">
                        <a:solidFill>
                          <a:srgbClr val="000000"/>
                        </a:solidFill>
                        <a:latin typeface="Arial" pitchFamily="34" charset="0"/>
                        <a:ea typeface="Calibri"/>
                        <a:cs typeface="Arial"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just">
                        <a:lnSpc>
                          <a:spcPct val="115000"/>
                        </a:lnSpc>
                        <a:spcAft>
                          <a:spcPts val="0"/>
                        </a:spcAft>
                      </a:pPr>
                      <a:r>
                        <a:rPr lang="es-MX" sz="1800" dirty="0" smtClean="0">
                          <a:solidFill>
                            <a:srgbClr val="000000"/>
                          </a:solidFill>
                          <a:latin typeface="Arial" pitchFamily="34" charset="0"/>
                          <a:ea typeface="Calibri"/>
                          <a:cs typeface="Arial" pitchFamily="34" charset="0"/>
                        </a:rPr>
                        <a:t>Muertes súbitas</a:t>
                      </a:r>
                      <a:endParaRPr lang="es-MX" sz="1800" dirty="0">
                        <a:solidFill>
                          <a:srgbClr val="000000"/>
                        </a:solidFill>
                        <a:latin typeface="Arial" pitchFamily="34" charset="0"/>
                        <a:ea typeface="Calibri"/>
                        <a:cs typeface="Arial" pitchFamily="34" charset="0"/>
                      </a:endParaRPr>
                    </a:p>
                    <a:p>
                      <a:pPr algn="just">
                        <a:lnSpc>
                          <a:spcPct val="115000"/>
                        </a:lnSpc>
                        <a:spcAft>
                          <a:spcPts val="0"/>
                        </a:spcAft>
                      </a:pPr>
                      <a:r>
                        <a:rPr lang="es-MX" sz="1800" dirty="0" smtClean="0">
                          <a:solidFill>
                            <a:srgbClr val="000000"/>
                          </a:solidFill>
                          <a:latin typeface="Arial" pitchFamily="34" charset="0"/>
                          <a:ea typeface="Calibri"/>
                          <a:cs typeface="Arial" pitchFamily="34" charset="0"/>
                        </a:rPr>
                        <a:t>Muertes de individuos en reclusión</a:t>
                      </a:r>
                    </a:p>
                    <a:p>
                      <a:pPr algn="just">
                        <a:lnSpc>
                          <a:spcPct val="115000"/>
                        </a:lnSpc>
                        <a:spcAft>
                          <a:spcPts val="0"/>
                        </a:spcAft>
                      </a:pPr>
                      <a:r>
                        <a:rPr lang="es-MX" sz="1800" dirty="0" smtClean="0">
                          <a:solidFill>
                            <a:srgbClr val="000000"/>
                          </a:solidFill>
                          <a:latin typeface="Arial" pitchFamily="34" charset="0"/>
                          <a:ea typeface="Calibri"/>
                          <a:cs typeface="Arial" pitchFamily="34" charset="0"/>
                        </a:rPr>
                        <a:t>Muertes de personas no identificadas</a:t>
                      </a:r>
                      <a:endParaRPr lang="es-MX" sz="1800" dirty="0">
                        <a:solidFill>
                          <a:srgbClr val="000000"/>
                        </a:solidFill>
                        <a:latin typeface="Arial" pitchFamily="34" charset="0"/>
                        <a:ea typeface="Calibri"/>
                        <a:cs typeface="Arial" pitchFamily="34" charset="0"/>
                      </a:endParaRPr>
                    </a:p>
                    <a:p>
                      <a:pPr algn="just">
                        <a:lnSpc>
                          <a:spcPct val="115000"/>
                        </a:lnSpc>
                        <a:spcAft>
                          <a:spcPts val="0"/>
                        </a:spcAft>
                      </a:pPr>
                      <a:r>
                        <a:rPr lang="es-MX" sz="1800" dirty="0" smtClean="0">
                          <a:solidFill>
                            <a:srgbClr val="000000"/>
                          </a:solidFill>
                          <a:latin typeface="Arial" pitchFamily="34" charset="0"/>
                          <a:ea typeface="Calibri"/>
                          <a:cs typeface="Arial" pitchFamily="34" charset="0"/>
                        </a:rPr>
                        <a:t>Muertes relacionadas</a:t>
                      </a:r>
                      <a:r>
                        <a:rPr lang="es-MX" sz="1800" baseline="0" dirty="0" smtClean="0">
                          <a:solidFill>
                            <a:srgbClr val="000000"/>
                          </a:solidFill>
                          <a:latin typeface="Arial" pitchFamily="34" charset="0"/>
                          <a:ea typeface="Calibri"/>
                          <a:cs typeface="Arial" pitchFamily="34" charset="0"/>
                        </a:rPr>
                        <a:t> con posible responsabilidad profesional médica</a:t>
                      </a:r>
                      <a:endParaRPr lang="es-MX" sz="1800" dirty="0">
                        <a:solidFill>
                          <a:srgbClr val="000000"/>
                        </a:solidFill>
                        <a:latin typeface="Arial" pitchFamily="34" charset="0"/>
                        <a:ea typeface="Calibri"/>
                        <a:cs typeface="Arial"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bl>
          </a:graphicData>
        </a:graphic>
      </p:graphicFrame>
      <p:sp>
        <p:nvSpPr>
          <p:cNvPr id="3" name="2 Título"/>
          <p:cNvSpPr>
            <a:spLocks noGrp="1"/>
          </p:cNvSpPr>
          <p:nvPr>
            <p:ph type="title"/>
          </p:nvPr>
        </p:nvSpPr>
        <p:spPr/>
        <p:txBody>
          <a:bodyPr/>
          <a:lstStyle/>
          <a:p>
            <a:pPr algn="ctr" fontAlgn="auto">
              <a:spcAft>
                <a:spcPts val="0"/>
              </a:spcAft>
              <a:defRPr/>
            </a:pPr>
            <a:r>
              <a:rPr lang="es-MX" sz="3200" i="1" dirty="0" smtClean="0">
                <a:solidFill>
                  <a:schemeClr val="bg1"/>
                </a:solidFill>
                <a:effectLst>
                  <a:outerShdw blurRad="38100" dist="38100" dir="2700000" algn="tl">
                    <a:srgbClr val="000000">
                      <a:alpha val="43137"/>
                    </a:srgbClr>
                  </a:outerShdw>
                </a:effectLst>
                <a:latin typeface="Arial Black" pitchFamily="34" charset="0"/>
              </a:rPr>
              <a:t>INDICACIONES  PARA LA NECROPSIA MÉDICO FORENSE</a:t>
            </a:r>
            <a:endParaRPr lang="es-MX" sz="3200" i="1" dirty="0">
              <a:solidFill>
                <a:schemeClr val="bg1"/>
              </a:solidFill>
              <a:effectLst>
                <a:outerShdw blurRad="38100" dist="38100" dir="2700000" algn="tl">
                  <a:srgbClr val="000000">
                    <a:alpha val="43137"/>
                  </a:srgbClr>
                </a:outerShdw>
              </a:effectLst>
              <a:latin typeface="Arial Black" pitchFamily="34" charset="0"/>
            </a:endParaRPr>
          </a:p>
        </p:txBody>
      </p:sp>
      <p:pic>
        <p:nvPicPr>
          <p:cNvPr id="19466" name="Picture 3" descr="LOGO INSTITUTO"/>
          <p:cNvPicPr>
            <a:picLocks noChangeAspect="1" noChangeArrowheads="1"/>
          </p:cNvPicPr>
          <p:nvPr/>
        </p:nvPicPr>
        <p:blipFill>
          <a:blip r:embed="rId2">
            <a:clrChange>
              <a:clrFrom>
                <a:srgbClr val="FFFFFE"/>
              </a:clrFrom>
              <a:clrTo>
                <a:srgbClr val="FFFFFE">
                  <a:alpha val="0"/>
                </a:srgbClr>
              </a:clrTo>
            </a:clrChange>
          </a:blip>
          <a:srcRect/>
          <a:stretch>
            <a:fillRect/>
          </a:stretch>
        </p:blipFill>
        <p:spPr bwMode="auto">
          <a:xfrm>
            <a:off x="8501063" y="6215063"/>
            <a:ext cx="500062"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MX" sz="3600" i="1" dirty="0" smtClean="0">
                <a:solidFill>
                  <a:schemeClr val="bg1"/>
                </a:solidFill>
                <a:effectLst>
                  <a:outerShdw blurRad="38100" dist="38100" dir="2700000" algn="tl">
                    <a:srgbClr val="000000">
                      <a:alpha val="43137"/>
                    </a:srgbClr>
                  </a:outerShdw>
                </a:effectLst>
                <a:latin typeface="Arial Black" pitchFamily="34" charset="0"/>
              </a:rPr>
              <a:t>NECROPSIA MÉDICO FORENSE</a:t>
            </a:r>
            <a:endParaRPr lang="es-MX" sz="3600" dirty="0">
              <a:solidFill>
                <a:schemeClr val="accent1">
                  <a:satMod val="150000"/>
                </a:schemeClr>
              </a:solidFill>
            </a:endParaRPr>
          </a:p>
        </p:txBody>
      </p:sp>
      <p:sp>
        <p:nvSpPr>
          <p:cNvPr id="20482" name="2 Marcador de contenido"/>
          <p:cNvSpPr>
            <a:spLocks noGrp="1"/>
          </p:cNvSpPr>
          <p:nvPr>
            <p:ph idx="1"/>
          </p:nvPr>
        </p:nvSpPr>
        <p:spPr/>
        <p:txBody>
          <a:bodyPr/>
          <a:lstStyle/>
          <a:p>
            <a:endParaRPr lang="es-MX" smtClean="0"/>
          </a:p>
          <a:p>
            <a:endParaRPr lang="es-MX" smtClean="0"/>
          </a:p>
        </p:txBody>
      </p:sp>
      <p:pic>
        <p:nvPicPr>
          <p:cNvPr id="20483" name="Picture 2" descr="https://encrypted-tbn2.gstatic.com/images?q=tbn:ANd9GcTuvWPP8aUqRlpKOFmXWNqo6nXRQtkvAeW2DaEzXw2huddvw8da8Q">
            <a:hlinkClick r:id="rId2"/>
          </p:cNvPr>
          <p:cNvPicPr>
            <a:picLocks noChangeAspect="1" noChangeArrowheads="1"/>
          </p:cNvPicPr>
          <p:nvPr/>
        </p:nvPicPr>
        <p:blipFill>
          <a:blip r:embed="rId3"/>
          <a:srcRect/>
          <a:stretch>
            <a:fillRect/>
          </a:stretch>
        </p:blipFill>
        <p:spPr bwMode="auto">
          <a:xfrm>
            <a:off x="1147763" y="2057400"/>
            <a:ext cx="6496050" cy="4086225"/>
          </a:xfrm>
          <a:prstGeom prst="rect">
            <a:avLst/>
          </a:prstGeom>
          <a:noFill/>
          <a:ln w="9525">
            <a:noFill/>
            <a:miter lim="800000"/>
            <a:headEnd/>
            <a:tailEnd/>
          </a:ln>
        </p:spPr>
      </p:pic>
      <p:pic>
        <p:nvPicPr>
          <p:cNvPr id="20484" name="Picture 3" descr="LOGO INSTITUTO"/>
          <p:cNvPicPr>
            <a:picLocks noChangeAspect="1" noChangeArrowheads="1"/>
          </p:cNvPicPr>
          <p:nvPr/>
        </p:nvPicPr>
        <p:blipFill>
          <a:blip r:embed="rId4">
            <a:clrChange>
              <a:clrFrom>
                <a:srgbClr val="FFFFFE"/>
              </a:clrFrom>
              <a:clrTo>
                <a:srgbClr val="FFFFFE">
                  <a:alpha val="0"/>
                </a:srgbClr>
              </a:clrTo>
            </a:clrChange>
          </a:blip>
          <a:srcRect/>
          <a:stretch>
            <a:fillRect/>
          </a:stretch>
        </p:blipFill>
        <p:spPr bwMode="auto">
          <a:xfrm>
            <a:off x="8501063" y="6215063"/>
            <a:ext cx="500062"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p:cNvSpPr>
            <a:spLocks noGrp="1" noRot="1" noChangeArrowheads="1"/>
          </p:cNvSpPr>
          <p:nvPr>
            <p:ph type="title"/>
          </p:nvPr>
        </p:nvSpPr>
        <p:spPr/>
        <p:txBody>
          <a:bodyPr/>
          <a:lstStyle/>
          <a:p>
            <a:pPr algn="ctr" fontAlgn="auto">
              <a:spcAft>
                <a:spcPts val="0"/>
              </a:spcAft>
              <a:defRPr/>
            </a:pPr>
            <a:r>
              <a:rPr lang="es-MX" sz="3600" i="1" dirty="0" smtClean="0">
                <a:solidFill>
                  <a:schemeClr val="bg1"/>
                </a:solidFill>
                <a:effectLst>
                  <a:outerShdw blurRad="38100" dist="38100" dir="2700000" algn="tl">
                    <a:srgbClr val="000000">
                      <a:alpha val="43137"/>
                    </a:srgbClr>
                  </a:outerShdw>
                </a:effectLst>
                <a:latin typeface="Arial Black" pitchFamily="34" charset="0"/>
              </a:rPr>
              <a:t>TIPOS DE </a:t>
            </a:r>
            <a:r>
              <a:rPr lang="es-MX" sz="3600" i="1" dirty="0">
                <a:solidFill>
                  <a:schemeClr val="bg1"/>
                </a:solidFill>
                <a:effectLst>
                  <a:outerShdw blurRad="38100" dist="38100" dir="2700000" algn="tl">
                    <a:srgbClr val="000000">
                      <a:alpha val="43137"/>
                    </a:srgbClr>
                  </a:outerShdw>
                </a:effectLst>
                <a:latin typeface="Arial Black" pitchFamily="34" charset="0"/>
              </a:rPr>
              <a:t>NECROPSIA</a:t>
            </a:r>
            <a:endParaRPr lang="es-ES" sz="3600" i="1" dirty="0">
              <a:solidFill>
                <a:schemeClr val="bg1"/>
              </a:solidFill>
              <a:effectLst>
                <a:outerShdw blurRad="38100" dist="38100" dir="2700000" algn="tl">
                  <a:srgbClr val="000000">
                    <a:alpha val="43137"/>
                  </a:srgbClr>
                </a:outerShdw>
              </a:effectLst>
              <a:latin typeface="Arial Black" pitchFamily="34" charset="0"/>
            </a:endParaRPr>
          </a:p>
        </p:txBody>
      </p:sp>
      <p:sp>
        <p:nvSpPr>
          <p:cNvPr id="21506" name="Rectangle 3"/>
          <p:cNvSpPr>
            <a:spLocks noGrp="1" noChangeArrowheads="1"/>
          </p:cNvSpPr>
          <p:nvPr>
            <p:ph idx="1"/>
          </p:nvPr>
        </p:nvSpPr>
        <p:spPr/>
        <p:txBody>
          <a:bodyPr/>
          <a:lstStyle/>
          <a:p>
            <a:pPr>
              <a:buFont typeface="Wingdings" pitchFamily="2" charset="2"/>
              <a:buNone/>
            </a:pPr>
            <a:endParaRPr lang="es-MX" sz="2400" smtClean="0">
              <a:solidFill>
                <a:schemeClr val="folHlink"/>
              </a:solidFill>
              <a:latin typeface="Arial Unicode MS" pitchFamily="34" charset="-128"/>
            </a:endParaRPr>
          </a:p>
          <a:p>
            <a:endParaRPr lang="es-MX" sz="2800" smtClean="0">
              <a:latin typeface="Arial" charset="0"/>
              <a:cs typeface="Arial" charset="0"/>
            </a:endParaRPr>
          </a:p>
          <a:p>
            <a:r>
              <a:rPr lang="es-MX" sz="2800" smtClean="0">
                <a:latin typeface="Arial" charset="0"/>
                <a:cs typeface="Arial" charset="0"/>
              </a:rPr>
              <a:t>NECROPSIA PATOLÓGICA O CLÍNICA</a:t>
            </a:r>
          </a:p>
          <a:p>
            <a:r>
              <a:rPr lang="es-MX" sz="2800" smtClean="0">
                <a:latin typeface="Arial" charset="0"/>
                <a:cs typeface="Arial" charset="0"/>
              </a:rPr>
              <a:t>NECROPSIA POR PUNCIONES MÚLTIPLES</a:t>
            </a:r>
          </a:p>
          <a:p>
            <a:pPr>
              <a:buFont typeface="Wingdings" pitchFamily="2" charset="2"/>
              <a:buChar char="§"/>
            </a:pPr>
            <a:r>
              <a:rPr lang="es-MX" sz="2800" smtClean="0">
                <a:latin typeface="Arial" charset="0"/>
                <a:cs typeface="Arial" charset="0"/>
              </a:rPr>
              <a:t>NECROPSIA ECOGRAFICA </a:t>
            </a:r>
          </a:p>
          <a:p>
            <a:pPr>
              <a:buFont typeface="Wingdings" pitchFamily="2" charset="2"/>
              <a:buChar char="§"/>
            </a:pPr>
            <a:r>
              <a:rPr lang="es-MX" sz="2800" smtClean="0">
                <a:latin typeface="Arial" charset="0"/>
                <a:cs typeface="Arial" charset="0"/>
              </a:rPr>
              <a:t>NECROPSIA MEDIANTE TAC POSTMORTEM </a:t>
            </a:r>
          </a:p>
          <a:p>
            <a:pPr>
              <a:buFont typeface="Wingdings" pitchFamily="2" charset="2"/>
              <a:buChar char="§"/>
            </a:pPr>
            <a:r>
              <a:rPr lang="es-MX" sz="2800" smtClean="0">
                <a:latin typeface="Arial" charset="0"/>
                <a:cs typeface="Arial" charset="0"/>
              </a:rPr>
              <a:t>NECROPSIA MEDIANTE RESONANCIA MAGNÉTICA </a:t>
            </a:r>
          </a:p>
          <a:p>
            <a:pPr>
              <a:buFont typeface="Wingdings" pitchFamily="2" charset="2"/>
              <a:buChar char="§"/>
            </a:pPr>
            <a:r>
              <a:rPr lang="es-MX" sz="2800" smtClean="0">
                <a:latin typeface="Arial" charset="0"/>
                <a:cs typeface="Arial" charset="0"/>
              </a:rPr>
              <a:t>AUTOPSIA PSICOLÓGICA</a:t>
            </a:r>
          </a:p>
        </p:txBody>
      </p:sp>
      <p:pic>
        <p:nvPicPr>
          <p:cNvPr id="21507" name="Picture 3" descr="LOGO INSTITUTO"/>
          <p:cNvPicPr>
            <a:picLocks noChangeAspect="1" noChangeArrowheads="1"/>
          </p:cNvPicPr>
          <p:nvPr/>
        </p:nvPicPr>
        <p:blipFill>
          <a:blip r:embed="rId2">
            <a:clrChange>
              <a:clrFrom>
                <a:srgbClr val="FFFFFE"/>
              </a:clrFrom>
              <a:clrTo>
                <a:srgbClr val="FFFFFE">
                  <a:alpha val="0"/>
                </a:srgbClr>
              </a:clrTo>
            </a:clrChange>
          </a:blip>
          <a:srcRect/>
          <a:stretch>
            <a:fillRect/>
          </a:stretch>
        </p:blipFill>
        <p:spPr bwMode="auto">
          <a:xfrm>
            <a:off x="8501063" y="6215063"/>
            <a:ext cx="500062" cy="571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0" y="0"/>
          <a:ext cx="9144000" cy="670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530" name="Picture 3" descr="LOGO INSTITUTO"/>
          <p:cNvPicPr>
            <a:picLocks noChangeAspect="1" noChangeArrowheads="1"/>
          </p:cNvPicPr>
          <p:nvPr/>
        </p:nvPicPr>
        <p:blipFill>
          <a:blip r:embed="rId7">
            <a:clrChange>
              <a:clrFrom>
                <a:srgbClr val="FFFFFE"/>
              </a:clrFrom>
              <a:clrTo>
                <a:srgbClr val="FFFFFE">
                  <a:alpha val="0"/>
                </a:srgbClr>
              </a:clrTo>
            </a:clrChange>
          </a:blip>
          <a:srcRect/>
          <a:stretch>
            <a:fillRect/>
          </a:stretch>
        </p:blipFill>
        <p:spPr bwMode="auto">
          <a:xfrm>
            <a:off x="8501063" y="6215063"/>
            <a:ext cx="500062" cy="571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MX" sz="3600" i="1" dirty="0" smtClean="0">
                <a:solidFill>
                  <a:schemeClr val="bg1"/>
                </a:solidFill>
                <a:effectLst>
                  <a:outerShdw blurRad="38100" dist="38100" dir="2700000" algn="tl">
                    <a:srgbClr val="000000">
                      <a:alpha val="43137"/>
                    </a:srgbClr>
                  </a:outerShdw>
                </a:effectLst>
                <a:latin typeface="Arial Black" pitchFamily="34" charset="0"/>
              </a:rPr>
              <a:t>NECESIDADES DE LOS DEUDOS</a:t>
            </a:r>
            <a:endParaRPr lang="es-MX" sz="3600" i="1" dirty="0">
              <a:solidFill>
                <a:schemeClr val="bg1"/>
              </a:solidFill>
              <a:effectLst>
                <a:outerShdw blurRad="38100" dist="38100" dir="2700000" algn="tl">
                  <a:srgbClr val="000000">
                    <a:alpha val="43137"/>
                  </a:srgbClr>
                </a:outerShdw>
              </a:effectLst>
              <a:latin typeface="Arial Black" pitchFamily="34" charset="0"/>
            </a:endParaRPr>
          </a:p>
        </p:txBody>
      </p:sp>
      <p:graphicFrame>
        <p:nvGraphicFramePr>
          <p:cNvPr id="4" name="3 Marcador de contenido"/>
          <p:cNvGraphicFramePr>
            <a:graphicFrameLocks noGrp="1"/>
          </p:cNvGraphicFramePr>
          <p:nvPr>
            <p:ph idx="1"/>
          </p:nvPr>
        </p:nvGraphicFramePr>
        <p:xfrm>
          <a:off x="457200" y="1774825"/>
          <a:ext cx="8229600" cy="462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555" name="Picture 3" descr="LOGO INSTITUTO"/>
          <p:cNvPicPr>
            <a:picLocks noChangeAspect="1" noChangeArrowheads="1"/>
          </p:cNvPicPr>
          <p:nvPr/>
        </p:nvPicPr>
        <p:blipFill>
          <a:blip r:embed="rId7">
            <a:clrChange>
              <a:clrFrom>
                <a:srgbClr val="FFFFFE"/>
              </a:clrFrom>
              <a:clrTo>
                <a:srgbClr val="FFFFFE">
                  <a:alpha val="0"/>
                </a:srgbClr>
              </a:clrTo>
            </a:clrChange>
          </a:blip>
          <a:srcRect/>
          <a:stretch>
            <a:fillRect/>
          </a:stretch>
        </p:blipFill>
        <p:spPr bwMode="auto">
          <a:xfrm>
            <a:off x="8501063" y="6215063"/>
            <a:ext cx="500062"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2015</TotalTime>
  <Words>378</Words>
  <Application>Microsoft Office PowerPoint</Application>
  <PresentationFormat>Presentación en pantalla (4:3)</PresentationFormat>
  <Paragraphs>90</Paragraphs>
  <Slides>23</Slides>
  <Notes>0</Notes>
  <HiddenSlides>0</HiddenSlides>
  <MMClips>0</MMClips>
  <ScaleCrop>false</ScaleCrop>
  <HeadingPairs>
    <vt:vector size="8" baseType="variant">
      <vt:variant>
        <vt:lpstr>Fuentes usadas</vt:lpstr>
      </vt:variant>
      <vt:variant>
        <vt:i4>9</vt:i4>
      </vt:variant>
      <vt:variant>
        <vt:lpstr>Plantilla de diseño</vt:lpstr>
      </vt:variant>
      <vt:variant>
        <vt:i4>8</vt:i4>
      </vt:variant>
      <vt:variant>
        <vt:lpstr>Servidores OLE incrustados</vt:lpstr>
      </vt:variant>
      <vt:variant>
        <vt:i4>1</vt:i4>
      </vt:variant>
      <vt:variant>
        <vt:lpstr>Títulos de diapositiva</vt:lpstr>
      </vt:variant>
      <vt:variant>
        <vt:i4>23</vt:i4>
      </vt:variant>
    </vt:vector>
  </HeadingPairs>
  <TitlesOfParts>
    <vt:vector size="41" baseType="lpstr">
      <vt:lpstr>Corbel</vt:lpstr>
      <vt:lpstr>Arial</vt:lpstr>
      <vt:lpstr>Wingdings 2</vt:lpstr>
      <vt:lpstr>Wingdings</vt:lpstr>
      <vt:lpstr>Wingdings 3</vt:lpstr>
      <vt:lpstr>Calibri</vt:lpstr>
      <vt:lpstr>Arial Black</vt:lpstr>
      <vt:lpstr>Arial Unicode MS</vt:lpstr>
      <vt:lpstr>Tahoma</vt:lpstr>
      <vt:lpstr>Módulo</vt:lpstr>
      <vt:lpstr>Módulo</vt:lpstr>
      <vt:lpstr>Módulo</vt:lpstr>
      <vt:lpstr>Módulo</vt:lpstr>
      <vt:lpstr>Módulo</vt:lpstr>
      <vt:lpstr>Módulo</vt:lpstr>
      <vt:lpstr>Módulo</vt:lpstr>
      <vt:lpstr>Módulo</vt:lpstr>
      <vt:lpstr>Fotografía de Photo Editor</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NECROPSIA MÉDICO FORENSE</dc:title>
  <dc:creator>Dirección semefo</dc:creator>
  <cp:lastModifiedBy>Tribunal Superior de Justicia del DF</cp:lastModifiedBy>
  <cp:revision>94</cp:revision>
  <dcterms:created xsi:type="dcterms:W3CDTF">2015-03-13T17:11:18Z</dcterms:created>
  <dcterms:modified xsi:type="dcterms:W3CDTF">2015-03-25T21:17:47Z</dcterms:modified>
</cp:coreProperties>
</file>