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2" r:id="rId2"/>
    <p:sldId id="361" r:id="rId3"/>
    <p:sldId id="362" r:id="rId4"/>
    <p:sldId id="363" r:id="rId5"/>
    <p:sldId id="365" r:id="rId6"/>
    <p:sldId id="366" r:id="rId7"/>
    <p:sldId id="369" r:id="rId8"/>
    <p:sldId id="371" r:id="rId9"/>
    <p:sldId id="374" r:id="rId10"/>
    <p:sldId id="375" r:id="rId11"/>
    <p:sldId id="367" r:id="rId12"/>
    <p:sldId id="379" r:id="rId13"/>
    <p:sldId id="390" r:id="rId14"/>
    <p:sldId id="389" r:id="rId15"/>
    <p:sldId id="388" r:id="rId16"/>
    <p:sldId id="391" r:id="rId17"/>
    <p:sldId id="382" r:id="rId18"/>
    <p:sldId id="384" r:id="rId19"/>
    <p:sldId id="385" r:id="rId20"/>
    <p:sldId id="386" r:id="rId21"/>
    <p:sldId id="381" r:id="rId22"/>
    <p:sldId id="392" r:id="rId23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FF00"/>
    <a:srgbClr val="0066FF"/>
    <a:srgbClr val="99CCFF"/>
    <a:srgbClr val="FF0066"/>
    <a:srgbClr val="FF9900"/>
    <a:srgbClr val="FF9933"/>
    <a:srgbClr val="00CC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432" autoAdjust="0"/>
    <p:restoredTop sz="86480" autoAdjust="0"/>
  </p:normalViewPr>
  <p:slideViewPr>
    <p:cSldViewPr>
      <p:cViewPr varScale="1">
        <p:scale>
          <a:sx n="97" d="100"/>
          <a:sy n="97" d="100"/>
        </p:scale>
        <p:origin x="-1074" y="-90"/>
      </p:cViewPr>
      <p:guideLst>
        <p:guide orient="horz" pos="220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s-ES"/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s-ES"/>
          </a:p>
        </p:txBody>
      </p:sp>
      <p:sp>
        <p:nvSpPr>
          <p:cNvPr id="215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s-ES"/>
          </a:p>
        </p:txBody>
      </p:sp>
      <p:sp>
        <p:nvSpPr>
          <p:cNvPr id="215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21A509E-39C8-4BAA-B5B5-E2EA80AFB1A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07495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CC1D-8258-4251-A998-AB12DF52A055}" type="datetimeFigureOut">
              <a:rPr lang="en-US" smtClean="0"/>
              <a:pPr/>
              <a:t>7/28/2015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1E251-37DD-4E8D-A488-393559BC6B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350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1E251-37DD-4E8D-A488-393559BC6B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5A2E8-3B8D-4C7F-93FF-9A151381214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DD29E-7F5F-4480-926C-F12CCD8E851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DA530-3254-45E6-98D2-A79887DCF13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6B08F-4CF6-40DD-A76F-2DCA2EF1472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66D87-8655-45E3-8F4E-0515385DC4E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BAEAC-2752-43D7-9630-170AC956710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23C54-C178-439A-9B90-1BECAAEDE9A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583FA-3717-4629-BD92-A4A7C41DE2F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B7A45-F888-467F-8D7F-F288E353EA6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107D4-08C0-425A-87D2-000678CB80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04C7C-C5EB-4653-B208-3562EBDBB19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5570C9F4-2CE1-45B3-A0E2-2333D16A2EC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36"/>
          <p:cNvSpPr>
            <a:spLocks noChangeArrowheads="1" noChangeShapeType="1" noTextEdit="1"/>
          </p:cNvSpPr>
          <p:nvPr/>
        </p:nvSpPr>
        <p:spPr bwMode="auto">
          <a:xfrm>
            <a:off x="4537075" y="5791201"/>
            <a:ext cx="4302125" cy="6095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Dr. Armando </a:t>
            </a:r>
            <a:r>
              <a:rPr lang="en-US" sz="32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Mansilla</a:t>
            </a:r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Olivares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802862" y="268792"/>
            <a:ext cx="57567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>
                        <a:gamma/>
                        <a:shade val="46275"/>
                        <a:invGamma/>
                      </a:srgbClr>
                    </a:gs>
                    <a:gs pos="50000">
                      <a:srgbClr val="800000"/>
                    </a:gs>
                    <a:gs pos="100000">
                      <a:srgbClr val="80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Ritmos Circadianos</a:t>
            </a:r>
          </a:p>
        </p:txBody>
      </p:sp>
      <p:sp>
        <p:nvSpPr>
          <p:cNvPr id="6" name="WordArt 34"/>
          <p:cNvSpPr>
            <a:spLocks noChangeArrowheads="1" noChangeShapeType="1" noTextEdit="1"/>
          </p:cNvSpPr>
          <p:nvPr/>
        </p:nvSpPr>
        <p:spPr bwMode="auto">
          <a:xfrm>
            <a:off x="2314252" y="2539162"/>
            <a:ext cx="4733925" cy="148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9600" kern="10" dirty="0" smtClean="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00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U I B C A R</a:t>
            </a:r>
            <a:endParaRPr lang="en-US" sz="9600" kern="10" dirty="0">
              <a:ln w="12700">
                <a:solidFill>
                  <a:srgbClr val="008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3300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23454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872061" y="1143000"/>
            <a:ext cx="7429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INFLUENCIA CIRCADIANA</a:t>
            </a:r>
            <a:endParaRPr lang="es-MX" sz="3200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AutoShape 2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AutoShape 6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AutoShape 8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AutoShape 10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" name="20 Grupo"/>
          <p:cNvGrpSpPr/>
          <p:nvPr/>
        </p:nvGrpSpPr>
        <p:grpSpPr>
          <a:xfrm>
            <a:off x="1291161" y="1827550"/>
            <a:ext cx="6591300" cy="4724400"/>
            <a:chOff x="1291161" y="1827550"/>
            <a:chExt cx="6591300" cy="4724400"/>
          </a:xfrm>
        </p:grpSpPr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 flipV="1">
              <a:off x="1291161" y="1827550"/>
              <a:ext cx="6591300" cy="4724400"/>
            </a:xfrm>
            <a:prstGeom prst="rect">
              <a:avLst/>
            </a:prstGeom>
            <a:gradFill flip="none" rotWithShape="1">
              <a:gsLst>
                <a:gs pos="0">
                  <a:srgbClr val="800000"/>
                </a:gs>
                <a:gs pos="50000">
                  <a:srgbClr val="CC0000"/>
                </a:gs>
                <a:gs pos="100000">
                  <a:srgbClr val="800000"/>
                </a:gs>
              </a:gsLst>
              <a:lin ang="0" scaled="1"/>
              <a:tileRect/>
            </a:gradFill>
            <a:ln w="762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grpSp>
          <p:nvGrpSpPr>
            <p:cNvPr id="20" name="19 Grupo"/>
            <p:cNvGrpSpPr/>
            <p:nvPr/>
          </p:nvGrpSpPr>
          <p:grpSpPr>
            <a:xfrm>
              <a:off x="2910411" y="2069231"/>
              <a:ext cx="3352800" cy="4241039"/>
              <a:chOff x="2910411" y="2056150"/>
              <a:chExt cx="3352800" cy="4241039"/>
            </a:xfrm>
          </p:grpSpPr>
          <p:sp>
            <p:nvSpPr>
              <p:cNvPr id="19" name="Text Box 12"/>
              <p:cNvSpPr txBox="1">
                <a:spLocks noChangeArrowheads="1"/>
              </p:cNvSpPr>
              <p:nvPr/>
            </p:nvSpPr>
            <p:spPr bwMode="auto">
              <a:xfrm>
                <a:off x="3748280" y="2056150"/>
                <a:ext cx="1677062" cy="894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800" dirty="0" smtClean="0">
                    <a:solidFill>
                      <a:srgbClr val="FFFF00"/>
                    </a:solidFill>
                  </a:rPr>
                  <a:t>ARC</a:t>
                </a:r>
              </a:p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600" dirty="0" err="1" smtClean="0">
                    <a:solidFill>
                      <a:srgbClr val="FFFF00"/>
                    </a:solidFill>
                  </a:rPr>
                  <a:t>orexigénicas</a:t>
                </a:r>
                <a:endParaRPr lang="es-ES" sz="1600" dirty="0" smtClean="0">
                  <a:solidFill>
                    <a:srgbClr val="FFFF00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600" dirty="0" err="1" smtClean="0">
                    <a:solidFill>
                      <a:srgbClr val="FFFF00"/>
                    </a:solidFill>
                  </a:rPr>
                  <a:t>anorexigénicas</a:t>
                </a:r>
                <a:endParaRPr lang="es-ES" sz="1600" dirty="0" smtClean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" name="Text Box 12"/>
              <p:cNvSpPr txBox="1">
                <a:spLocks noChangeArrowheads="1"/>
              </p:cNvSpPr>
              <p:nvPr/>
            </p:nvSpPr>
            <p:spPr bwMode="auto">
              <a:xfrm>
                <a:off x="2910411" y="3290806"/>
                <a:ext cx="3352800" cy="929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800" dirty="0" smtClean="0">
                    <a:solidFill>
                      <a:srgbClr val="FFFF00"/>
                    </a:solidFill>
                  </a:rPr>
                  <a:t>PVN + DMV</a:t>
                </a:r>
              </a:p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800" dirty="0" smtClean="0">
                    <a:solidFill>
                      <a:srgbClr val="FFFF00"/>
                    </a:solidFill>
                  </a:rPr>
                  <a:t> DMH + VTA + MPO</a:t>
                </a:r>
              </a:p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600" dirty="0" smtClean="0">
                    <a:solidFill>
                      <a:srgbClr val="FFFF00"/>
                    </a:solidFill>
                  </a:rPr>
                  <a:t>Actividad autonómica</a:t>
                </a:r>
              </a:p>
            </p:txBody>
          </p:sp>
          <p:sp>
            <p:nvSpPr>
              <p:cNvPr id="35" name="Text Box 12"/>
              <p:cNvSpPr txBox="1">
                <a:spLocks noChangeArrowheads="1"/>
              </p:cNvSpPr>
              <p:nvPr/>
            </p:nvSpPr>
            <p:spPr bwMode="auto">
              <a:xfrm>
                <a:off x="3520011" y="4525462"/>
                <a:ext cx="2133600" cy="6109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800" dirty="0" smtClean="0">
                    <a:solidFill>
                      <a:srgbClr val="FFFF00"/>
                    </a:solidFill>
                  </a:rPr>
                  <a:t>LHA</a:t>
                </a:r>
              </a:p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600" dirty="0" smtClean="0">
                    <a:solidFill>
                      <a:srgbClr val="FFFF00"/>
                    </a:solidFill>
                  </a:rPr>
                  <a:t>Sueño/Vigilia</a:t>
                </a:r>
              </a:p>
            </p:txBody>
          </p:sp>
          <p:sp>
            <p:nvSpPr>
              <p:cNvPr id="36" name="Text Box 12"/>
              <p:cNvSpPr txBox="1">
                <a:spLocks noChangeArrowheads="1"/>
              </p:cNvSpPr>
              <p:nvPr/>
            </p:nvSpPr>
            <p:spPr bwMode="auto">
              <a:xfrm>
                <a:off x="2910411" y="5476964"/>
                <a:ext cx="3352800" cy="82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800" dirty="0" smtClean="0">
                    <a:solidFill>
                      <a:srgbClr val="FFFF00"/>
                    </a:solidFill>
                  </a:rPr>
                  <a:t>PVN + MPO</a:t>
                </a:r>
              </a:p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1600" dirty="0" smtClean="0">
                    <a:solidFill>
                      <a:srgbClr val="FFFF00"/>
                    </a:solidFill>
                  </a:rPr>
                  <a:t>Síntesis y liberación de hormonas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399118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8370" name="AutoShape 2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AutoShape 6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AutoShape 8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AutoShape 10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4" name="AutoShape 12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5" name="124 Grupo"/>
          <p:cNvGrpSpPr/>
          <p:nvPr/>
        </p:nvGrpSpPr>
        <p:grpSpPr>
          <a:xfrm>
            <a:off x="419100" y="973985"/>
            <a:ext cx="8286750" cy="5350615"/>
            <a:chOff x="419100" y="973985"/>
            <a:chExt cx="8286750" cy="5350615"/>
          </a:xfrm>
        </p:grpSpPr>
        <p:cxnSp>
          <p:nvCxnSpPr>
            <p:cNvPr id="92" name="91 Conector recto"/>
            <p:cNvCxnSpPr/>
            <p:nvPr/>
          </p:nvCxnSpPr>
          <p:spPr bwMode="auto">
            <a:xfrm>
              <a:off x="647700" y="3810000"/>
              <a:ext cx="8001000" cy="1588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4" name="93 Forma libre"/>
            <p:cNvSpPr/>
            <p:nvPr/>
          </p:nvSpPr>
          <p:spPr bwMode="auto">
            <a:xfrm>
              <a:off x="687113" y="2808890"/>
              <a:ext cx="7993117" cy="1731579"/>
            </a:xfrm>
            <a:custGeom>
              <a:avLst/>
              <a:gdLst>
                <a:gd name="connsiteX0" fmla="*/ 0 w 7993117"/>
                <a:gd name="connsiteY0" fmla="*/ 1476703 h 1731579"/>
                <a:gd name="connsiteX1" fmla="*/ 1576552 w 7993117"/>
                <a:gd name="connsiteY1" fmla="*/ 152399 h 1731579"/>
                <a:gd name="connsiteX2" fmla="*/ 4020207 w 7993117"/>
                <a:gd name="connsiteY2" fmla="*/ 1728951 h 1731579"/>
                <a:gd name="connsiteX3" fmla="*/ 6258910 w 7993117"/>
                <a:gd name="connsiteY3" fmla="*/ 168165 h 1731579"/>
                <a:gd name="connsiteX4" fmla="*/ 7930055 w 7993117"/>
                <a:gd name="connsiteY4" fmla="*/ 719958 h 1731579"/>
                <a:gd name="connsiteX5" fmla="*/ 7930055 w 7993117"/>
                <a:gd name="connsiteY5" fmla="*/ 719958 h 1731579"/>
                <a:gd name="connsiteX6" fmla="*/ 7930055 w 7993117"/>
                <a:gd name="connsiteY6" fmla="*/ 719958 h 1731579"/>
                <a:gd name="connsiteX7" fmla="*/ 7993117 w 7993117"/>
                <a:gd name="connsiteY7" fmla="*/ 767254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93117" h="1731579">
                  <a:moveTo>
                    <a:pt x="0" y="1476703"/>
                  </a:moveTo>
                  <a:cubicBezTo>
                    <a:pt x="453259" y="793530"/>
                    <a:pt x="906518" y="110358"/>
                    <a:pt x="1576552" y="152399"/>
                  </a:cubicBezTo>
                  <a:cubicBezTo>
                    <a:pt x="2246586" y="194440"/>
                    <a:pt x="3239814" y="1726323"/>
                    <a:pt x="4020207" y="1728951"/>
                  </a:cubicBezTo>
                  <a:cubicBezTo>
                    <a:pt x="4800600" y="1731579"/>
                    <a:pt x="5607269" y="336330"/>
                    <a:pt x="6258910" y="168165"/>
                  </a:cubicBezTo>
                  <a:cubicBezTo>
                    <a:pt x="6910551" y="0"/>
                    <a:pt x="7930055" y="719958"/>
                    <a:pt x="7930055" y="719958"/>
                  </a:cubicBezTo>
                  <a:lnTo>
                    <a:pt x="7930055" y="719958"/>
                  </a:lnTo>
                  <a:lnTo>
                    <a:pt x="7930055" y="719958"/>
                  </a:lnTo>
                  <a:lnTo>
                    <a:pt x="7993117" y="767254"/>
                  </a:lnTo>
                </a:path>
              </a:pathLst>
            </a:custGeom>
            <a:noFill/>
            <a:ln w="4445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63" name="62 Grupo"/>
            <p:cNvGrpSpPr/>
            <p:nvPr/>
          </p:nvGrpSpPr>
          <p:grpSpPr>
            <a:xfrm>
              <a:off x="419100" y="973985"/>
              <a:ext cx="245165" cy="4724400"/>
              <a:chOff x="457200" y="973985"/>
              <a:chExt cx="245165" cy="4724400"/>
            </a:xfrm>
          </p:grpSpPr>
          <p:cxnSp>
            <p:nvCxnSpPr>
              <p:cNvPr id="86" name="85 Conector recto"/>
              <p:cNvCxnSpPr/>
              <p:nvPr/>
            </p:nvCxnSpPr>
            <p:spPr bwMode="auto">
              <a:xfrm rot="10800000">
                <a:off x="457201" y="164585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7" name="86 Conector recto"/>
              <p:cNvCxnSpPr/>
              <p:nvPr/>
            </p:nvCxnSpPr>
            <p:spPr bwMode="auto">
              <a:xfrm rot="10800000">
                <a:off x="457201" y="231609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" name="87 Conector recto"/>
              <p:cNvCxnSpPr/>
              <p:nvPr/>
            </p:nvCxnSpPr>
            <p:spPr bwMode="auto">
              <a:xfrm rot="10800000">
                <a:off x="457201" y="298633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88 Conector recto"/>
              <p:cNvCxnSpPr/>
              <p:nvPr/>
            </p:nvCxnSpPr>
            <p:spPr bwMode="auto">
              <a:xfrm rot="10800000">
                <a:off x="457200" y="499706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89 Conector recto"/>
              <p:cNvCxnSpPr/>
              <p:nvPr/>
            </p:nvCxnSpPr>
            <p:spPr bwMode="auto">
              <a:xfrm rot="10800000">
                <a:off x="457200" y="365657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90 Conector recto"/>
              <p:cNvCxnSpPr/>
              <p:nvPr/>
            </p:nvCxnSpPr>
            <p:spPr bwMode="auto">
              <a:xfrm rot="10800000">
                <a:off x="457200" y="432682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94 Conector recto"/>
              <p:cNvCxnSpPr/>
              <p:nvPr/>
            </p:nvCxnSpPr>
            <p:spPr bwMode="auto">
              <a:xfrm rot="5400000" flipH="1" flipV="1">
                <a:off x="-1660629" y="3335391"/>
                <a:ext cx="4724400" cy="1588"/>
              </a:xfrm>
              <a:prstGeom prst="line">
                <a:avLst/>
              </a:prstGeom>
              <a:solidFill>
                <a:schemeClr val="accent1"/>
              </a:solidFill>
              <a:ln w="88900" cap="flat" cmpd="sng" algn="ctr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4" name="63 Grupo"/>
            <p:cNvGrpSpPr/>
            <p:nvPr/>
          </p:nvGrpSpPr>
          <p:grpSpPr>
            <a:xfrm>
              <a:off x="619152" y="5532935"/>
              <a:ext cx="8043196" cy="791665"/>
              <a:chOff x="657252" y="5532935"/>
              <a:chExt cx="8043196" cy="791665"/>
            </a:xfrm>
          </p:grpSpPr>
          <p:grpSp>
            <p:nvGrpSpPr>
              <p:cNvPr id="62" name="61 Grupo"/>
              <p:cNvGrpSpPr/>
              <p:nvPr/>
            </p:nvGrpSpPr>
            <p:grpSpPr>
              <a:xfrm>
                <a:off x="750517" y="5532935"/>
                <a:ext cx="7746001" cy="152400"/>
                <a:chOff x="750517" y="5532935"/>
                <a:chExt cx="7746001" cy="152400"/>
              </a:xfrm>
            </p:grpSpPr>
            <p:sp>
              <p:nvSpPr>
                <p:cNvPr id="116" name="115 Rectángulo"/>
                <p:cNvSpPr/>
                <p:nvPr/>
              </p:nvSpPr>
              <p:spPr bwMode="auto">
                <a:xfrm flipH="1">
                  <a:off x="750517" y="5532935"/>
                  <a:ext cx="1553211" cy="1524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tx1">
                        <a:lumMod val="95000"/>
                        <a:lumOff val="5000"/>
                      </a:schemeClr>
                    </a:gs>
                    <a:gs pos="5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0800000" scaled="1"/>
                  <a:tileRect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7" name="116 Rectángulo"/>
                <p:cNvSpPr/>
                <p:nvPr/>
              </p:nvSpPr>
              <p:spPr bwMode="auto">
                <a:xfrm>
                  <a:off x="3833712" y="5532935"/>
                  <a:ext cx="1553211" cy="1524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tx1">
                        <a:lumMod val="95000"/>
                        <a:lumOff val="5000"/>
                      </a:schemeClr>
                    </a:gs>
                    <a:gs pos="5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0800000" scaled="1"/>
                  <a:tileRect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8" name="117 Rectángulo"/>
                <p:cNvSpPr/>
                <p:nvPr/>
              </p:nvSpPr>
              <p:spPr bwMode="auto">
                <a:xfrm flipH="1">
                  <a:off x="2289548" y="5532935"/>
                  <a:ext cx="1553211" cy="1524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50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0800000" scaled="1"/>
                  <a:tileRect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19" name="118 Rectángulo"/>
                <p:cNvSpPr/>
                <p:nvPr/>
              </p:nvSpPr>
              <p:spPr bwMode="auto">
                <a:xfrm flipH="1">
                  <a:off x="5388509" y="5532935"/>
                  <a:ext cx="1553211" cy="1524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tx1">
                        <a:lumMod val="95000"/>
                        <a:lumOff val="5000"/>
                      </a:schemeClr>
                    </a:gs>
                    <a:gs pos="5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0800000" scaled="1"/>
                  <a:tileRect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0" name="119 Rectángulo"/>
                <p:cNvSpPr/>
                <p:nvPr/>
              </p:nvSpPr>
              <p:spPr bwMode="auto">
                <a:xfrm flipH="1">
                  <a:off x="6943307" y="5532935"/>
                  <a:ext cx="1553211" cy="1524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50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0800000" scaled="1"/>
                  <a:tileRect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cxnSp>
            <p:nvCxnSpPr>
              <p:cNvPr id="73" name="72 Conector recto"/>
              <p:cNvCxnSpPr/>
              <p:nvPr/>
            </p:nvCxnSpPr>
            <p:spPr bwMode="auto">
              <a:xfrm rot="16200000">
                <a:off x="5259190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73 Conector recto"/>
              <p:cNvCxnSpPr/>
              <p:nvPr/>
            </p:nvCxnSpPr>
            <p:spPr bwMode="auto">
              <a:xfrm rot="16200000">
                <a:off x="4080736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74 Conector recto"/>
              <p:cNvCxnSpPr/>
              <p:nvPr/>
            </p:nvCxnSpPr>
            <p:spPr bwMode="auto">
              <a:xfrm rot="16200000">
                <a:off x="3491509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75 Conector recto"/>
              <p:cNvCxnSpPr/>
              <p:nvPr/>
            </p:nvCxnSpPr>
            <p:spPr bwMode="auto">
              <a:xfrm rot="16200000">
                <a:off x="2902282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7" name="76 Conector recto"/>
              <p:cNvCxnSpPr/>
              <p:nvPr/>
            </p:nvCxnSpPr>
            <p:spPr bwMode="auto">
              <a:xfrm rot="16200000">
                <a:off x="2313055" y="580960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8" name="77 Conector recto"/>
              <p:cNvCxnSpPr/>
              <p:nvPr/>
            </p:nvCxnSpPr>
            <p:spPr bwMode="auto">
              <a:xfrm rot="16200000">
                <a:off x="1723828" y="580960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" name="78 Conector recto"/>
              <p:cNvCxnSpPr/>
              <p:nvPr/>
            </p:nvCxnSpPr>
            <p:spPr bwMode="auto">
              <a:xfrm rot="16200000">
                <a:off x="7026871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79 Conector recto"/>
              <p:cNvCxnSpPr/>
              <p:nvPr/>
            </p:nvCxnSpPr>
            <p:spPr bwMode="auto">
              <a:xfrm rot="16200000">
                <a:off x="6437644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80 Conector recto"/>
              <p:cNvCxnSpPr/>
              <p:nvPr/>
            </p:nvCxnSpPr>
            <p:spPr bwMode="auto">
              <a:xfrm rot="16200000">
                <a:off x="5848417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81 Conector recto"/>
              <p:cNvCxnSpPr/>
              <p:nvPr/>
            </p:nvCxnSpPr>
            <p:spPr bwMode="auto">
              <a:xfrm rot="16200000">
                <a:off x="4669963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82 Conector recto"/>
              <p:cNvCxnSpPr/>
              <p:nvPr/>
            </p:nvCxnSpPr>
            <p:spPr bwMode="auto">
              <a:xfrm rot="16200000">
                <a:off x="1132196" y="580960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83 Conector recto"/>
              <p:cNvCxnSpPr/>
              <p:nvPr/>
            </p:nvCxnSpPr>
            <p:spPr bwMode="auto">
              <a:xfrm rot="16200000">
                <a:off x="8205325" y="580960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84 Conector recto"/>
              <p:cNvCxnSpPr/>
              <p:nvPr/>
            </p:nvCxnSpPr>
            <p:spPr bwMode="auto">
              <a:xfrm rot="16200000">
                <a:off x="7616098" y="580960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3" name="92 CuadroTexto"/>
              <p:cNvSpPr txBox="1"/>
              <p:nvPr/>
            </p:nvSpPr>
            <p:spPr>
              <a:xfrm>
                <a:off x="7938448" y="601682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96" name="95 CuadroTexto"/>
              <p:cNvSpPr txBox="1"/>
              <p:nvPr/>
            </p:nvSpPr>
            <p:spPr>
              <a:xfrm>
                <a:off x="2130570" y="6018311"/>
                <a:ext cx="6096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97" name="96 CuadroTexto"/>
              <p:cNvSpPr txBox="1"/>
              <p:nvPr/>
            </p:nvSpPr>
            <p:spPr>
              <a:xfrm>
                <a:off x="941696" y="6018311"/>
                <a:ext cx="6096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98" name="97 CuadroTexto"/>
              <p:cNvSpPr txBox="1"/>
              <p:nvPr/>
            </p:nvSpPr>
            <p:spPr>
              <a:xfrm>
                <a:off x="2649943" y="601682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11:00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99" name="98 CuadroTexto"/>
              <p:cNvSpPr txBox="1"/>
              <p:nvPr/>
            </p:nvSpPr>
            <p:spPr>
              <a:xfrm>
                <a:off x="1542957" y="6018311"/>
                <a:ext cx="6096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5:00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0" name="99 CuadroTexto"/>
              <p:cNvSpPr txBox="1"/>
              <p:nvPr/>
            </p:nvSpPr>
            <p:spPr>
              <a:xfrm>
                <a:off x="3226180" y="601682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1" name="100 CuadroTexto"/>
              <p:cNvSpPr txBox="1"/>
              <p:nvPr/>
            </p:nvSpPr>
            <p:spPr>
              <a:xfrm>
                <a:off x="3816065" y="601682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17:00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2" name="101 CuadroTexto"/>
              <p:cNvSpPr txBox="1"/>
              <p:nvPr/>
            </p:nvSpPr>
            <p:spPr>
              <a:xfrm>
                <a:off x="4405950" y="601682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3" name="102 CuadroTexto"/>
              <p:cNvSpPr txBox="1"/>
              <p:nvPr/>
            </p:nvSpPr>
            <p:spPr>
              <a:xfrm>
                <a:off x="5009483" y="601682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23:00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4" name="103 CuadroTexto"/>
              <p:cNvSpPr txBox="1"/>
              <p:nvPr/>
            </p:nvSpPr>
            <p:spPr>
              <a:xfrm>
                <a:off x="6842834" y="6018311"/>
                <a:ext cx="6096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5" name="104 CuadroTexto"/>
              <p:cNvSpPr txBox="1"/>
              <p:nvPr/>
            </p:nvSpPr>
            <p:spPr>
              <a:xfrm>
                <a:off x="5667608" y="6018311"/>
                <a:ext cx="6096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6" name="105 CuadroTexto"/>
              <p:cNvSpPr txBox="1"/>
              <p:nvPr/>
            </p:nvSpPr>
            <p:spPr>
              <a:xfrm>
                <a:off x="6255221" y="6018311"/>
                <a:ext cx="6096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5:00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7" name="106 CuadroTexto"/>
              <p:cNvSpPr txBox="1"/>
              <p:nvPr/>
            </p:nvSpPr>
            <p:spPr>
              <a:xfrm>
                <a:off x="7348559" y="601682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11:00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cxnSp>
            <p:nvCxnSpPr>
              <p:cNvPr id="108" name="107 Conector recto"/>
              <p:cNvCxnSpPr/>
              <p:nvPr/>
            </p:nvCxnSpPr>
            <p:spPr bwMode="auto">
              <a:xfrm>
                <a:off x="657252" y="5697591"/>
                <a:ext cx="786384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9" name="108 Conector recto"/>
            <p:cNvCxnSpPr/>
            <p:nvPr/>
          </p:nvCxnSpPr>
          <p:spPr bwMode="auto">
            <a:xfrm>
              <a:off x="876300" y="1676400"/>
              <a:ext cx="1371600" cy="1588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FF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109 Conector recto"/>
            <p:cNvCxnSpPr/>
            <p:nvPr/>
          </p:nvCxnSpPr>
          <p:spPr bwMode="auto">
            <a:xfrm rot="5400000">
              <a:off x="1638300" y="2286000"/>
              <a:ext cx="1219200" cy="1588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FF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110 Conector recto"/>
            <p:cNvCxnSpPr/>
            <p:nvPr/>
          </p:nvCxnSpPr>
          <p:spPr bwMode="auto">
            <a:xfrm>
              <a:off x="2247900" y="1981200"/>
              <a:ext cx="4876800" cy="1588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FF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111 Conector recto"/>
            <p:cNvCxnSpPr/>
            <p:nvPr/>
          </p:nvCxnSpPr>
          <p:spPr bwMode="auto">
            <a:xfrm rot="5400000">
              <a:off x="6667500" y="2438400"/>
              <a:ext cx="914400" cy="1588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FF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112 Conector recto"/>
            <p:cNvCxnSpPr>
              <a:stCxn id="94" idx="1"/>
            </p:cNvCxnSpPr>
            <p:nvPr/>
          </p:nvCxnSpPr>
          <p:spPr bwMode="auto">
            <a:xfrm>
              <a:off x="2263665" y="2961289"/>
              <a:ext cx="2956035" cy="10511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FF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113 Conector recto"/>
            <p:cNvCxnSpPr/>
            <p:nvPr/>
          </p:nvCxnSpPr>
          <p:spPr bwMode="auto">
            <a:xfrm rot="5400000">
              <a:off x="4838700" y="3352800"/>
              <a:ext cx="762000" cy="1588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FF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114 Forma libre"/>
            <p:cNvSpPr/>
            <p:nvPr/>
          </p:nvSpPr>
          <p:spPr bwMode="auto">
            <a:xfrm>
              <a:off x="723899" y="1866900"/>
              <a:ext cx="7972425" cy="3048000"/>
            </a:xfrm>
            <a:custGeom>
              <a:avLst/>
              <a:gdLst>
                <a:gd name="connsiteX0" fmla="*/ 0 w 7924800"/>
                <a:gd name="connsiteY0" fmla="*/ 0 h 0"/>
                <a:gd name="connsiteX1" fmla="*/ 7924800 w 7924800"/>
                <a:gd name="connsiteY1" fmla="*/ 0 h 0"/>
                <a:gd name="connsiteX2" fmla="*/ 7924800 w 7924800"/>
                <a:gd name="connsiteY2" fmla="*/ 0 h 0"/>
                <a:gd name="connsiteX3" fmla="*/ 7924800 w 7924800"/>
                <a:gd name="connsiteY3" fmla="*/ 0 h 0"/>
                <a:gd name="connsiteX4" fmla="*/ 7924800 w 7924800"/>
                <a:gd name="connsiteY4" fmla="*/ 0 h 0"/>
                <a:gd name="connsiteX0" fmla="*/ 0 w 7924800"/>
                <a:gd name="connsiteY0" fmla="*/ 228600 h 228600"/>
                <a:gd name="connsiteX1" fmla="*/ 190500 w 7924800"/>
                <a:gd name="connsiteY1" fmla="*/ 0 h 228600"/>
                <a:gd name="connsiteX2" fmla="*/ 7924800 w 7924800"/>
                <a:gd name="connsiteY2" fmla="*/ 228600 h 228600"/>
                <a:gd name="connsiteX3" fmla="*/ 7924800 w 7924800"/>
                <a:gd name="connsiteY3" fmla="*/ 228600 h 228600"/>
                <a:gd name="connsiteX4" fmla="*/ 7924800 w 7924800"/>
                <a:gd name="connsiteY4" fmla="*/ 228600 h 228600"/>
                <a:gd name="connsiteX5" fmla="*/ 7924800 w 7924800"/>
                <a:gd name="connsiteY5" fmla="*/ 228600 h 228600"/>
                <a:gd name="connsiteX0" fmla="*/ 0 w 7924800"/>
                <a:gd name="connsiteY0" fmla="*/ 228600 h 323850"/>
                <a:gd name="connsiteX1" fmla="*/ 190500 w 7924800"/>
                <a:gd name="connsiteY1" fmla="*/ 0 h 323850"/>
                <a:gd name="connsiteX2" fmla="*/ 381000 w 7924800"/>
                <a:gd name="connsiteY2" fmla="*/ 323850 h 323850"/>
                <a:gd name="connsiteX3" fmla="*/ 7924800 w 7924800"/>
                <a:gd name="connsiteY3" fmla="*/ 228600 h 323850"/>
                <a:gd name="connsiteX4" fmla="*/ 7924800 w 7924800"/>
                <a:gd name="connsiteY4" fmla="*/ 228600 h 323850"/>
                <a:gd name="connsiteX5" fmla="*/ 7924800 w 7924800"/>
                <a:gd name="connsiteY5" fmla="*/ 228600 h 323850"/>
                <a:gd name="connsiteX6" fmla="*/ 7924800 w 7924800"/>
                <a:gd name="connsiteY6" fmla="*/ 228600 h 323850"/>
                <a:gd name="connsiteX0" fmla="*/ 0 w 7924800"/>
                <a:gd name="connsiteY0" fmla="*/ 1123950 h 1219200"/>
                <a:gd name="connsiteX1" fmla="*/ 190500 w 7924800"/>
                <a:gd name="connsiteY1" fmla="*/ 895350 h 1219200"/>
                <a:gd name="connsiteX2" fmla="*/ 381000 w 7924800"/>
                <a:gd name="connsiteY2" fmla="*/ 1219200 h 1219200"/>
                <a:gd name="connsiteX3" fmla="*/ 533400 w 7924800"/>
                <a:gd name="connsiteY3" fmla="*/ 0 h 1219200"/>
                <a:gd name="connsiteX4" fmla="*/ 7924800 w 7924800"/>
                <a:gd name="connsiteY4" fmla="*/ 1123950 h 1219200"/>
                <a:gd name="connsiteX5" fmla="*/ 7924800 w 7924800"/>
                <a:gd name="connsiteY5" fmla="*/ 1123950 h 1219200"/>
                <a:gd name="connsiteX6" fmla="*/ 7924800 w 7924800"/>
                <a:gd name="connsiteY6" fmla="*/ 1123950 h 1219200"/>
                <a:gd name="connsiteX7" fmla="*/ 7924800 w 7924800"/>
                <a:gd name="connsiteY7" fmla="*/ 1123950 h 1219200"/>
                <a:gd name="connsiteX0" fmla="*/ 0 w 7924800"/>
                <a:gd name="connsiteY0" fmla="*/ 1123950 h 1219200"/>
                <a:gd name="connsiteX1" fmla="*/ 190500 w 7924800"/>
                <a:gd name="connsiteY1" fmla="*/ 895350 h 1219200"/>
                <a:gd name="connsiteX2" fmla="*/ 381000 w 7924800"/>
                <a:gd name="connsiteY2" fmla="*/ 1219200 h 1219200"/>
                <a:gd name="connsiteX3" fmla="*/ 533400 w 7924800"/>
                <a:gd name="connsiteY3" fmla="*/ 0 h 1219200"/>
                <a:gd name="connsiteX4" fmla="*/ 685800 w 7924800"/>
                <a:gd name="connsiteY4" fmla="*/ 647700 h 1219200"/>
                <a:gd name="connsiteX5" fmla="*/ 7924800 w 7924800"/>
                <a:gd name="connsiteY5" fmla="*/ 1123950 h 1219200"/>
                <a:gd name="connsiteX6" fmla="*/ 7924800 w 7924800"/>
                <a:gd name="connsiteY6" fmla="*/ 1123950 h 1219200"/>
                <a:gd name="connsiteX7" fmla="*/ 7924800 w 7924800"/>
                <a:gd name="connsiteY7" fmla="*/ 1123950 h 1219200"/>
                <a:gd name="connsiteX8" fmla="*/ 7924800 w 7924800"/>
                <a:gd name="connsiteY8" fmla="*/ 1123950 h 1219200"/>
                <a:gd name="connsiteX0" fmla="*/ 0 w 7924800"/>
                <a:gd name="connsiteY0" fmla="*/ 1638300 h 1733550"/>
                <a:gd name="connsiteX1" fmla="*/ 190500 w 7924800"/>
                <a:gd name="connsiteY1" fmla="*/ 1409700 h 1733550"/>
                <a:gd name="connsiteX2" fmla="*/ 381000 w 7924800"/>
                <a:gd name="connsiteY2" fmla="*/ 1733550 h 1733550"/>
                <a:gd name="connsiteX3" fmla="*/ 533400 w 7924800"/>
                <a:gd name="connsiteY3" fmla="*/ 514350 h 1733550"/>
                <a:gd name="connsiteX4" fmla="*/ 685800 w 7924800"/>
                <a:gd name="connsiteY4" fmla="*/ 1162050 h 1733550"/>
                <a:gd name="connsiteX5" fmla="*/ 895350 w 7924800"/>
                <a:gd name="connsiteY5" fmla="*/ 0 h 1733550"/>
                <a:gd name="connsiteX6" fmla="*/ 7924800 w 7924800"/>
                <a:gd name="connsiteY6" fmla="*/ 1638300 h 1733550"/>
                <a:gd name="connsiteX7" fmla="*/ 7924800 w 7924800"/>
                <a:gd name="connsiteY7" fmla="*/ 1638300 h 1733550"/>
                <a:gd name="connsiteX8" fmla="*/ 7924800 w 7924800"/>
                <a:gd name="connsiteY8" fmla="*/ 1638300 h 1733550"/>
                <a:gd name="connsiteX9" fmla="*/ 7924800 w 7924800"/>
                <a:gd name="connsiteY9" fmla="*/ 1638300 h 1733550"/>
                <a:gd name="connsiteX0" fmla="*/ 0 w 7924800"/>
                <a:gd name="connsiteY0" fmla="*/ 1638300 h 1733550"/>
                <a:gd name="connsiteX1" fmla="*/ 190500 w 7924800"/>
                <a:gd name="connsiteY1" fmla="*/ 1409700 h 1733550"/>
                <a:gd name="connsiteX2" fmla="*/ 381000 w 7924800"/>
                <a:gd name="connsiteY2" fmla="*/ 1733550 h 1733550"/>
                <a:gd name="connsiteX3" fmla="*/ 533400 w 7924800"/>
                <a:gd name="connsiteY3" fmla="*/ 514350 h 1733550"/>
                <a:gd name="connsiteX4" fmla="*/ 685800 w 7924800"/>
                <a:gd name="connsiteY4" fmla="*/ 1162050 h 1733550"/>
                <a:gd name="connsiteX5" fmla="*/ 895350 w 7924800"/>
                <a:gd name="connsiteY5" fmla="*/ 0 h 1733550"/>
                <a:gd name="connsiteX6" fmla="*/ 1123950 w 7924800"/>
                <a:gd name="connsiteY6" fmla="*/ 933450 h 1733550"/>
                <a:gd name="connsiteX7" fmla="*/ 7924800 w 7924800"/>
                <a:gd name="connsiteY7" fmla="*/ 1638300 h 1733550"/>
                <a:gd name="connsiteX8" fmla="*/ 7924800 w 7924800"/>
                <a:gd name="connsiteY8" fmla="*/ 1638300 h 1733550"/>
                <a:gd name="connsiteX9" fmla="*/ 7924800 w 7924800"/>
                <a:gd name="connsiteY9" fmla="*/ 1638300 h 1733550"/>
                <a:gd name="connsiteX10" fmla="*/ 7924800 w 7924800"/>
                <a:gd name="connsiteY10" fmla="*/ 1638300 h 1733550"/>
                <a:gd name="connsiteX0" fmla="*/ 0 w 7924800"/>
                <a:gd name="connsiteY0" fmla="*/ 1638300 h 1733550"/>
                <a:gd name="connsiteX1" fmla="*/ 190500 w 7924800"/>
                <a:gd name="connsiteY1" fmla="*/ 1409700 h 1733550"/>
                <a:gd name="connsiteX2" fmla="*/ 381000 w 7924800"/>
                <a:gd name="connsiteY2" fmla="*/ 1733550 h 1733550"/>
                <a:gd name="connsiteX3" fmla="*/ 533400 w 7924800"/>
                <a:gd name="connsiteY3" fmla="*/ 514350 h 1733550"/>
                <a:gd name="connsiteX4" fmla="*/ 685800 w 7924800"/>
                <a:gd name="connsiteY4" fmla="*/ 1162050 h 1733550"/>
                <a:gd name="connsiteX5" fmla="*/ 895350 w 7924800"/>
                <a:gd name="connsiteY5" fmla="*/ 0 h 1733550"/>
                <a:gd name="connsiteX6" fmla="*/ 1123950 w 7924800"/>
                <a:gd name="connsiteY6" fmla="*/ 933450 h 1733550"/>
                <a:gd name="connsiteX7" fmla="*/ 1257300 w 7924800"/>
                <a:gd name="connsiteY7" fmla="*/ 95250 h 1733550"/>
                <a:gd name="connsiteX8" fmla="*/ 7924800 w 7924800"/>
                <a:gd name="connsiteY8" fmla="*/ 1638300 h 1733550"/>
                <a:gd name="connsiteX9" fmla="*/ 7924800 w 7924800"/>
                <a:gd name="connsiteY9" fmla="*/ 1638300 h 1733550"/>
                <a:gd name="connsiteX10" fmla="*/ 7924800 w 7924800"/>
                <a:gd name="connsiteY10" fmla="*/ 1638300 h 1733550"/>
                <a:gd name="connsiteX11" fmla="*/ 7924800 w 7924800"/>
                <a:gd name="connsiteY11" fmla="*/ 1638300 h 1733550"/>
                <a:gd name="connsiteX0" fmla="*/ 0 w 7924800"/>
                <a:gd name="connsiteY0" fmla="*/ 1638300 h 1733550"/>
                <a:gd name="connsiteX1" fmla="*/ 190500 w 7924800"/>
                <a:gd name="connsiteY1" fmla="*/ 1409700 h 1733550"/>
                <a:gd name="connsiteX2" fmla="*/ 381000 w 7924800"/>
                <a:gd name="connsiteY2" fmla="*/ 1733550 h 1733550"/>
                <a:gd name="connsiteX3" fmla="*/ 533400 w 7924800"/>
                <a:gd name="connsiteY3" fmla="*/ 514350 h 1733550"/>
                <a:gd name="connsiteX4" fmla="*/ 685800 w 7924800"/>
                <a:gd name="connsiteY4" fmla="*/ 1162050 h 1733550"/>
                <a:gd name="connsiteX5" fmla="*/ 895350 w 7924800"/>
                <a:gd name="connsiteY5" fmla="*/ 0 h 1733550"/>
                <a:gd name="connsiteX6" fmla="*/ 1123950 w 7924800"/>
                <a:gd name="connsiteY6" fmla="*/ 933450 h 1733550"/>
                <a:gd name="connsiteX7" fmla="*/ 1257300 w 7924800"/>
                <a:gd name="connsiteY7" fmla="*/ 95250 h 1733550"/>
                <a:gd name="connsiteX8" fmla="*/ 1428750 w 7924800"/>
                <a:gd name="connsiteY8" fmla="*/ 914400 h 1733550"/>
                <a:gd name="connsiteX9" fmla="*/ 7924800 w 7924800"/>
                <a:gd name="connsiteY9" fmla="*/ 1638300 h 1733550"/>
                <a:gd name="connsiteX10" fmla="*/ 7924800 w 7924800"/>
                <a:gd name="connsiteY10" fmla="*/ 1638300 h 1733550"/>
                <a:gd name="connsiteX11" fmla="*/ 7924800 w 7924800"/>
                <a:gd name="connsiteY11" fmla="*/ 1638300 h 1733550"/>
                <a:gd name="connsiteX12" fmla="*/ 7924800 w 7924800"/>
                <a:gd name="connsiteY12" fmla="*/ 1638300 h 173355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7924800 w 7924800"/>
                <a:gd name="connsiteY10" fmla="*/ 2076450 h 2171700"/>
                <a:gd name="connsiteX11" fmla="*/ 7924800 w 7924800"/>
                <a:gd name="connsiteY11" fmla="*/ 2076450 h 2171700"/>
                <a:gd name="connsiteX12" fmla="*/ 7924800 w 7924800"/>
                <a:gd name="connsiteY12" fmla="*/ 2076450 h 2171700"/>
                <a:gd name="connsiteX13" fmla="*/ 7924800 w 7924800"/>
                <a:gd name="connsiteY13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7924800 w 7924800"/>
                <a:gd name="connsiteY11" fmla="*/ 2076450 h 2171700"/>
                <a:gd name="connsiteX12" fmla="*/ 7924800 w 7924800"/>
                <a:gd name="connsiteY12" fmla="*/ 2076450 h 2171700"/>
                <a:gd name="connsiteX13" fmla="*/ 7924800 w 7924800"/>
                <a:gd name="connsiteY13" fmla="*/ 2076450 h 2171700"/>
                <a:gd name="connsiteX14" fmla="*/ 7924800 w 7924800"/>
                <a:gd name="connsiteY14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7924800 w 7924800"/>
                <a:gd name="connsiteY12" fmla="*/ 2076450 h 2171700"/>
                <a:gd name="connsiteX13" fmla="*/ 7924800 w 7924800"/>
                <a:gd name="connsiteY13" fmla="*/ 2076450 h 2171700"/>
                <a:gd name="connsiteX14" fmla="*/ 7924800 w 7924800"/>
                <a:gd name="connsiteY14" fmla="*/ 2076450 h 2171700"/>
                <a:gd name="connsiteX15" fmla="*/ 7924800 w 7924800"/>
                <a:gd name="connsiteY15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7924800 w 7924800"/>
                <a:gd name="connsiteY13" fmla="*/ 2076450 h 2171700"/>
                <a:gd name="connsiteX14" fmla="*/ 7924800 w 7924800"/>
                <a:gd name="connsiteY14" fmla="*/ 2076450 h 2171700"/>
                <a:gd name="connsiteX15" fmla="*/ 7924800 w 7924800"/>
                <a:gd name="connsiteY15" fmla="*/ 2076450 h 2171700"/>
                <a:gd name="connsiteX16" fmla="*/ 7924800 w 7924800"/>
                <a:gd name="connsiteY16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7924800 w 7924800"/>
                <a:gd name="connsiteY14" fmla="*/ 2076450 h 2171700"/>
                <a:gd name="connsiteX15" fmla="*/ 7924800 w 7924800"/>
                <a:gd name="connsiteY15" fmla="*/ 2076450 h 2171700"/>
                <a:gd name="connsiteX16" fmla="*/ 7924800 w 7924800"/>
                <a:gd name="connsiteY16" fmla="*/ 2076450 h 2171700"/>
                <a:gd name="connsiteX17" fmla="*/ 7924800 w 7924800"/>
                <a:gd name="connsiteY17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7924800 w 7924800"/>
                <a:gd name="connsiteY15" fmla="*/ 2076450 h 2171700"/>
                <a:gd name="connsiteX16" fmla="*/ 7924800 w 7924800"/>
                <a:gd name="connsiteY16" fmla="*/ 2076450 h 2171700"/>
                <a:gd name="connsiteX17" fmla="*/ 7924800 w 7924800"/>
                <a:gd name="connsiteY17" fmla="*/ 2076450 h 2171700"/>
                <a:gd name="connsiteX18" fmla="*/ 7924800 w 7924800"/>
                <a:gd name="connsiteY18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7924800 w 7924800"/>
                <a:gd name="connsiteY16" fmla="*/ 2076450 h 2171700"/>
                <a:gd name="connsiteX17" fmla="*/ 7924800 w 7924800"/>
                <a:gd name="connsiteY17" fmla="*/ 2076450 h 2171700"/>
                <a:gd name="connsiteX18" fmla="*/ 7924800 w 7924800"/>
                <a:gd name="connsiteY18" fmla="*/ 2076450 h 2171700"/>
                <a:gd name="connsiteX19" fmla="*/ 7924800 w 7924800"/>
                <a:gd name="connsiteY19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7924800 w 7924800"/>
                <a:gd name="connsiteY16" fmla="*/ 2076450 h 2171700"/>
                <a:gd name="connsiteX17" fmla="*/ 7924800 w 7924800"/>
                <a:gd name="connsiteY17" fmla="*/ 2076450 h 2171700"/>
                <a:gd name="connsiteX18" fmla="*/ 7924800 w 7924800"/>
                <a:gd name="connsiteY18" fmla="*/ 2076450 h 2171700"/>
                <a:gd name="connsiteX19" fmla="*/ 7924800 w 7924800"/>
                <a:gd name="connsiteY19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2495550 w 7924800"/>
                <a:gd name="connsiteY16" fmla="*/ 1905000 h 2171700"/>
                <a:gd name="connsiteX17" fmla="*/ 7924800 w 7924800"/>
                <a:gd name="connsiteY17" fmla="*/ 2076450 h 2171700"/>
                <a:gd name="connsiteX18" fmla="*/ 7924800 w 7924800"/>
                <a:gd name="connsiteY18" fmla="*/ 2076450 h 2171700"/>
                <a:gd name="connsiteX19" fmla="*/ 7924800 w 7924800"/>
                <a:gd name="connsiteY19" fmla="*/ 2076450 h 2171700"/>
                <a:gd name="connsiteX20" fmla="*/ 7924800 w 7924800"/>
                <a:gd name="connsiteY20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2495550 w 7924800"/>
                <a:gd name="connsiteY16" fmla="*/ 1905000 h 2171700"/>
                <a:gd name="connsiteX17" fmla="*/ 2647950 w 7924800"/>
                <a:gd name="connsiteY17" fmla="*/ 1562100 h 2171700"/>
                <a:gd name="connsiteX18" fmla="*/ 7924800 w 7924800"/>
                <a:gd name="connsiteY18" fmla="*/ 2076450 h 2171700"/>
                <a:gd name="connsiteX19" fmla="*/ 7924800 w 7924800"/>
                <a:gd name="connsiteY19" fmla="*/ 2076450 h 2171700"/>
                <a:gd name="connsiteX20" fmla="*/ 7924800 w 7924800"/>
                <a:gd name="connsiteY20" fmla="*/ 2076450 h 2171700"/>
                <a:gd name="connsiteX21" fmla="*/ 7924800 w 7924800"/>
                <a:gd name="connsiteY21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2495550 w 7924800"/>
                <a:gd name="connsiteY16" fmla="*/ 1905000 h 2171700"/>
                <a:gd name="connsiteX17" fmla="*/ 2647950 w 7924800"/>
                <a:gd name="connsiteY17" fmla="*/ 1562100 h 2171700"/>
                <a:gd name="connsiteX18" fmla="*/ 2838450 w 7924800"/>
                <a:gd name="connsiteY18" fmla="*/ 2114550 h 2171700"/>
                <a:gd name="connsiteX19" fmla="*/ 7924800 w 7924800"/>
                <a:gd name="connsiteY19" fmla="*/ 2076450 h 2171700"/>
                <a:gd name="connsiteX20" fmla="*/ 7924800 w 7924800"/>
                <a:gd name="connsiteY20" fmla="*/ 2076450 h 2171700"/>
                <a:gd name="connsiteX21" fmla="*/ 7924800 w 7924800"/>
                <a:gd name="connsiteY21" fmla="*/ 2076450 h 2171700"/>
                <a:gd name="connsiteX22" fmla="*/ 7924800 w 7924800"/>
                <a:gd name="connsiteY22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2495550 w 7924800"/>
                <a:gd name="connsiteY16" fmla="*/ 1905000 h 2171700"/>
                <a:gd name="connsiteX17" fmla="*/ 2647950 w 7924800"/>
                <a:gd name="connsiteY17" fmla="*/ 1562100 h 2171700"/>
                <a:gd name="connsiteX18" fmla="*/ 2838450 w 7924800"/>
                <a:gd name="connsiteY18" fmla="*/ 2114550 h 2171700"/>
                <a:gd name="connsiteX19" fmla="*/ 3067050 w 7924800"/>
                <a:gd name="connsiteY19" fmla="*/ 1581150 h 2171700"/>
                <a:gd name="connsiteX20" fmla="*/ 7924800 w 7924800"/>
                <a:gd name="connsiteY20" fmla="*/ 2076450 h 2171700"/>
                <a:gd name="connsiteX21" fmla="*/ 7924800 w 7924800"/>
                <a:gd name="connsiteY21" fmla="*/ 2076450 h 2171700"/>
                <a:gd name="connsiteX22" fmla="*/ 7924800 w 7924800"/>
                <a:gd name="connsiteY22" fmla="*/ 2076450 h 2171700"/>
                <a:gd name="connsiteX23" fmla="*/ 7924800 w 7924800"/>
                <a:gd name="connsiteY23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2495550 w 7924800"/>
                <a:gd name="connsiteY16" fmla="*/ 1905000 h 2171700"/>
                <a:gd name="connsiteX17" fmla="*/ 2647950 w 7924800"/>
                <a:gd name="connsiteY17" fmla="*/ 1562100 h 2171700"/>
                <a:gd name="connsiteX18" fmla="*/ 2838450 w 7924800"/>
                <a:gd name="connsiteY18" fmla="*/ 2114550 h 2171700"/>
                <a:gd name="connsiteX19" fmla="*/ 3067050 w 7924800"/>
                <a:gd name="connsiteY19" fmla="*/ 1581150 h 2171700"/>
                <a:gd name="connsiteX20" fmla="*/ 3257550 w 7924800"/>
                <a:gd name="connsiteY20" fmla="*/ 2057400 h 2171700"/>
                <a:gd name="connsiteX21" fmla="*/ 7924800 w 7924800"/>
                <a:gd name="connsiteY21" fmla="*/ 2076450 h 2171700"/>
                <a:gd name="connsiteX22" fmla="*/ 7924800 w 7924800"/>
                <a:gd name="connsiteY22" fmla="*/ 2076450 h 2171700"/>
                <a:gd name="connsiteX23" fmla="*/ 7924800 w 7924800"/>
                <a:gd name="connsiteY23" fmla="*/ 2076450 h 2171700"/>
                <a:gd name="connsiteX24" fmla="*/ 7924800 w 7924800"/>
                <a:gd name="connsiteY24" fmla="*/ 2076450 h 2171700"/>
                <a:gd name="connsiteX0" fmla="*/ 0 w 7924800"/>
                <a:gd name="connsiteY0" fmla="*/ 2076450 h 2171700"/>
                <a:gd name="connsiteX1" fmla="*/ 190500 w 7924800"/>
                <a:gd name="connsiteY1" fmla="*/ 1847850 h 2171700"/>
                <a:gd name="connsiteX2" fmla="*/ 381000 w 7924800"/>
                <a:gd name="connsiteY2" fmla="*/ 2171700 h 2171700"/>
                <a:gd name="connsiteX3" fmla="*/ 533400 w 7924800"/>
                <a:gd name="connsiteY3" fmla="*/ 952500 h 2171700"/>
                <a:gd name="connsiteX4" fmla="*/ 685800 w 7924800"/>
                <a:gd name="connsiteY4" fmla="*/ 1600200 h 2171700"/>
                <a:gd name="connsiteX5" fmla="*/ 895350 w 7924800"/>
                <a:gd name="connsiteY5" fmla="*/ 438150 h 2171700"/>
                <a:gd name="connsiteX6" fmla="*/ 1123950 w 7924800"/>
                <a:gd name="connsiteY6" fmla="*/ 1371600 h 2171700"/>
                <a:gd name="connsiteX7" fmla="*/ 1257300 w 7924800"/>
                <a:gd name="connsiteY7" fmla="*/ 533400 h 2171700"/>
                <a:gd name="connsiteX8" fmla="*/ 1428750 w 7924800"/>
                <a:gd name="connsiteY8" fmla="*/ 1352550 h 2171700"/>
                <a:gd name="connsiteX9" fmla="*/ 1562100 w 7924800"/>
                <a:gd name="connsiteY9" fmla="*/ 0 h 2171700"/>
                <a:gd name="connsiteX10" fmla="*/ 1600200 w 7924800"/>
                <a:gd name="connsiteY10" fmla="*/ 609600 h 2171700"/>
                <a:gd name="connsiteX11" fmla="*/ 1771650 w 7924800"/>
                <a:gd name="connsiteY11" fmla="*/ 38100 h 2171700"/>
                <a:gd name="connsiteX12" fmla="*/ 1790700 w 7924800"/>
                <a:gd name="connsiteY12" fmla="*/ 1257300 h 2171700"/>
                <a:gd name="connsiteX13" fmla="*/ 2019300 w 7924800"/>
                <a:gd name="connsiteY13" fmla="*/ 742950 h 2171700"/>
                <a:gd name="connsiteX14" fmla="*/ 2133600 w 7924800"/>
                <a:gd name="connsiteY14" fmla="*/ 1524000 h 2171700"/>
                <a:gd name="connsiteX15" fmla="*/ 2381250 w 7924800"/>
                <a:gd name="connsiteY15" fmla="*/ 1524000 h 2171700"/>
                <a:gd name="connsiteX16" fmla="*/ 2495550 w 7924800"/>
                <a:gd name="connsiteY16" fmla="*/ 1905000 h 2171700"/>
                <a:gd name="connsiteX17" fmla="*/ 2647950 w 7924800"/>
                <a:gd name="connsiteY17" fmla="*/ 1562100 h 2171700"/>
                <a:gd name="connsiteX18" fmla="*/ 2838450 w 7924800"/>
                <a:gd name="connsiteY18" fmla="*/ 2114550 h 2171700"/>
                <a:gd name="connsiteX19" fmla="*/ 3067050 w 7924800"/>
                <a:gd name="connsiteY19" fmla="*/ 1581150 h 2171700"/>
                <a:gd name="connsiteX20" fmla="*/ 3257550 w 7924800"/>
                <a:gd name="connsiteY20" fmla="*/ 2057400 h 2171700"/>
                <a:gd name="connsiteX21" fmla="*/ 3467100 w 7924800"/>
                <a:gd name="connsiteY21" fmla="*/ 1752600 h 2171700"/>
                <a:gd name="connsiteX22" fmla="*/ 7924800 w 7924800"/>
                <a:gd name="connsiteY22" fmla="*/ 2076450 h 2171700"/>
                <a:gd name="connsiteX23" fmla="*/ 7924800 w 7924800"/>
                <a:gd name="connsiteY23" fmla="*/ 2076450 h 2171700"/>
                <a:gd name="connsiteX24" fmla="*/ 7924800 w 7924800"/>
                <a:gd name="connsiteY24" fmla="*/ 2076450 h 2171700"/>
                <a:gd name="connsiteX25" fmla="*/ 7924800 w 7924800"/>
                <a:gd name="connsiteY25" fmla="*/ 2076450 h 2171700"/>
                <a:gd name="connsiteX0" fmla="*/ 0 w 7924800"/>
                <a:gd name="connsiteY0" fmla="*/ 2076450 h 2628900"/>
                <a:gd name="connsiteX1" fmla="*/ 190500 w 7924800"/>
                <a:gd name="connsiteY1" fmla="*/ 1847850 h 2628900"/>
                <a:gd name="connsiteX2" fmla="*/ 381000 w 7924800"/>
                <a:gd name="connsiteY2" fmla="*/ 2171700 h 2628900"/>
                <a:gd name="connsiteX3" fmla="*/ 533400 w 7924800"/>
                <a:gd name="connsiteY3" fmla="*/ 952500 h 2628900"/>
                <a:gd name="connsiteX4" fmla="*/ 685800 w 7924800"/>
                <a:gd name="connsiteY4" fmla="*/ 1600200 h 2628900"/>
                <a:gd name="connsiteX5" fmla="*/ 895350 w 7924800"/>
                <a:gd name="connsiteY5" fmla="*/ 438150 h 2628900"/>
                <a:gd name="connsiteX6" fmla="*/ 1123950 w 7924800"/>
                <a:gd name="connsiteY6" fmla="*/ 1371600 h 2628900"/>
                <a:gd name="connsiteX7" fmla="*/ 1257300 w 7924800"/>
                <a:gd name="connsiteY7" fmla="*/ 533400 h 2628900"/>
                <a:gd name="connsiteX8" fmla="*/ 1428750 w 7924800"/>
                <a:gd name="connsiteY8" fmla="*/ 1352550 h 2628900"/>
                <a:gd name="connsiteX9" fmla="*/ 1562100 w 7924800"/>
                <a:gd name="connsiteY9" fmla="*/ 0 h 2628900"/>
                <a:gd name="connsiteX10" fmla="*/ 1600200 w 7924800"/>
                <a:gd name="connsiteY10" fmla="*/ 609600 h 2628900"/>
                <a:gd name="connsiteX11" fmla="*/ 1771650 w 7924800"/>
                <a:gd name="connsiteY11" fmla="*/ 38100 h 2628900"/>
                <a:gd name="connsiteX12" fmla="*/ 1790700 w 7924800"/>
                <a:gd name="connsiteY12" fmla="*/ 1257300 h 2628900"/>
                <a:gd name="connsiteX13" fmla="*/ 2019300 w 7924800"/>
                <a:gd name="connsiteY13" fmla="*/ 742950 h 2628900"/>
                <a:gd name="connsiteX14" fmla="*/ 2133600 w 7924800"/>
                <a:gd name="connsiteY14" fmla="*/ 1524000 h 2628900"/>
                <a:gd name="connsiteX15" fmla="*/ 2381250 w 7924800"/>
                <a:gd name="connsiteY15" fmla="*/ 1524000 h 2628900"/>
                <a:gd name="connsiteX16" fmla="*/ 2495550 w 7924800"/>
                <a:gd name="connsiteY16" fmla="*/ 1905000 h 2628900"/>
                <a:gd name="connsiteX17" fmla="*/ 2647950 w 7924800"/>
                <a:gd name="connsiteY17" fmla="*/ 1562100 h 2628900"/>
                <a:gd name="connsiteX18" fmla="*/ 2838450 w 7924800"/>
                <a:gd name="connsiteY18" fmla="*/ 2114550 h 2628900"/>
                <a:gd name="connsiteX19" fmla="*/ 3067050 w 7924800"/>
                <a:gd name="connsiteY19" fmla="*/ 1581150 h 2628900"/>
                <a:gd name="connsiteX20" fmla="*/ 3257550 w 7924800"/>
                <a:gd name="connsiteY20" fmla="*/ 2057400 h 2628900"/>
                <a:gd name="connsiteX21" fmla="*/ 3467100 w 7924800"/>
                <a:gd name="connsiteY21" fmla="*/ 1752600 h 2628900"/>
                <a:gd name="connsiteX22" fmla="*/ 3771900 w 7924800"/>
                <a:gd name="connsiteY22" fmla="*/ 2628900 h 2628900"/>
                <a:gd name="connsiteX23" fmla="*/ 7924800 w 7924800"/>
                <a:gd name="connsiteY23" fmla="*/ 2076450 h 2628900"/>
                <a:gd name="connsiteX24" fmla="*/ 7924800 w 7924800"/>
                <a:gd name="connsiteY24" fmla="*/ 2076450 h 2628900"/>
                <a:gd name="connsiteX25" fmla="*/ 7924800 w 7924800"/>
                <a:gd name="connsiteY25" fmla="*/ 2076450 h 2628900"/>
                <a:gd name="connsiteX26" fmla="*/ 7924800 w 7924800"/>
                <a:gd name="connsiteY26" fmla="*/ 2076450 h 2628900"/>
                <a:gd name="connsiteX0" fmla="*/ 0 w 7924800"/>
                <a:gd name="connsiteY0" fmla="*/ 2076450 h 2628900"/>
                <a:gd name="connsiteX1" fmla="*/ 190500 w 7924800"/>
                <a:gd name="connsiteY1" fmla="*/ 1847850 h 2628900"/>
                <a:gd name="connsiteX2" fmla="*/ 381000 w 7924800"/>
                <a:gd name="connsiteY2" fmla="*/ 2171700 h 2628900"/>
                <a:gd name="connsiteX3" fmla="*/ 533400 w 7924800"/>
                <a:gd name="connsiteY3" fmla="*/ 952500 h 2628900"/>
                <a:gd name="connsiteX4" fmla="*/ 685800 w 7924800"/>
                <a:gd name="connsiteY4" fmla="*/ 1600200 h 2628900"/>
                <a:gd name="connsiteX5" fmla="*/ 895350 w 7924800"/>
                <a:gd name="connsiteY5" fmla="*/ 438150 h 2628900"/>
                <a:gd name="connsiteX6" fmla="*/ 1123950 w 7924800"/>
                <a:gd name="connsiteY6" fmla="*/ 1371600 h 2628900"/>
                <a:gd name="connsiteX7" fmla="*/ 1257300 w 7924800"/>
                <a:gd name="connsiteY7" fmla="*/ 533400 h 2628900"/>
                <a:gd name="connsiteX8" fmla="*/ 1428750 w 7924800"/>
                <a:gd name="connsiteY8" fmla="*/ 1352550 h 2628900"/>
                <a:gd name="connsiteX9" fmla="*/ 1562100 w 7924800"/>
                <a:gd name="connsiteY9" fmla="*/ 0 h 2628900"/>
                <a:gd name="connsiteX10" fmla="*/ 1600200 w 7924800"/>
                <a:gd name="connsiteY10" fmla="*/ 609600 h 2628900"/>
                <a:gd name="connsiteX11" fmla="*/ 1771650 w 7924800"/>
                <a:gd name="connsiteY11" fmla="*/ 38100 h 2628900"/>
                <a:gd name="connsiteX12" fmla="*/ 1790700 w 7924800"/>
                <a:gd name="connsiteY12" fmla="*/ 1257300 h 2628900"/>
                <a:gd name="connsiteX13" fmla="*/ 2019300 w 7924800"/>
                <a:gd name="connsiteY13" fmla="*/ 742950 h 2628900"/>
                <a:gd name="connsiteX14" fmla="*/ 2133600 w 7924800"/>
                <a:gd name="connsiteY14" fmla="*/ 1524000 h 2628900"/>
                <a:gd name="connsiteX15" fmla="*/ 2381250 w 7924800"/>
                <a:gd name="connsiteY15" fmla="*/ 1524000 h 2628900"/>
                <a:gd name="connsiteX16" fmla="*/ 2495550 w 7924800"/>
                <a:gd name="connsiteY16" fmla="*/ 1905000 h 2628900"/>
                <a:gd name="connsiteX17" fmla="*/ 2647950 w 7924800"/>
                <a:gd name="connsiteY17" fmla="*/ 1562100 h 2628900"/>
                <a:gd name="connsiteX18" fmla="*/ 2838450 w 7924800"/>
                <a:gd name="connsiteY18" fmla="*/ 2114550 h 2628900"/>
                <a:gd name="connsiteX19" fmla="*/ 3067050 w 7924800"/>
                <a:gd name="connsiteY19" fmla="*/ 1581150 h 2628900"/>
                <a:gd name="connsiteX20" fmla="*/ 3257550 w 7924800"/>
                <a:gd name="connsiteY20" fmla="*/ 2057400 h 2628900"/>
                <a:gd name="connsiteX21" fmla="*/ 3467100 w 7924800"/>
                <a:gd name="connsiteY21" fmla="*/ 1752600 h 2628900"/>
                <a:gd name="connsiteX22" fmla="*/ 3771900 w 7924800"/>
                <a:gd name="connsiteY22" fmla="*/ 2628900 h 2628900"/>
                <a:gd name="connsiteX23" fmla="*/ 4095750 w 7924800"/>
                <a:gd name="connsiteY23" fmla="*/ 1752600 h 2628900"/>
                <a:gd name="connsiteX24" fmla="*/ 7924800 w 7924800"/>
                <a:gd name="connsiteY24" fmla="*/ 2076450 h 2628900"/>
                <a:gd name="connsiteX25" fmla="*/ 7924800 w 7924800"/>
                <a:gd name="connsiteY25" fmla="*/ 2076450 h 2628900"/>
                <a:gd name="connsiteX26" fmla="*/ 7924800 w 7924800"/>
                <a:gd name="connsiteY26" fmla="*/ 2076450 h 2628900"/>
                <a:gd name="connsiteX27" fmla="*/ 7924800 w 7924800"/>
                <a:gd name="connsiteY27" fmla="*/ 2076450 h 262890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7924800 w 7924800"/>
                <a:gd name="connsiteY25" fmla="*/ 2076450 h 2724150"/>
                <a:gd name="connsiteX26" fmla="*/ 7924800 w 7924800"/>
                <a:gd name="connsiteY26" fmla="*/ 2076450 h 2724150"/>
                <a:gd name="connsiteX27" fmla="*/ 7924800 w 7924800"/>
                <a:gd name="connsiteY27" fmla="*/ 2076450 h 2724150"/>
                <a:gd name="connsiteX28" fmla="*/ 7924800 w 7924800"/>
                <a:gd name="connsiteY28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7924800 w 7924800"/>
                <a:gd name="connsiteY26" fmla="*/ 2076450 h 2724150"/>
                <a:gd name="connsiteX27" fmla="*/ 7924800 w 7924800"/>
                <a:gd name="connsiteY27" fmla="*/ 2076450 h 2724150"/>
                <a:gd name="connsiteX28" fmla="*/ 7924800 w 7924800"/>
                <a:gd name="connsiteY28" fmla="*/ 2076450 h 2724150"/>
                <a:gd name="connsiteX29" fmla="*/ 7924800 w 7924800"/>
                <a:gd name="connsiteY29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4991100 w 7924800"/>
                <a:gd name="connsiteY26" fmla="*/ 2667000 h 2724150"/>
                <a:gd name="connsiteX27" fmla="*/ 7924800 w 7924800"/>
                <a:gd name="connsiteY27" fmla="*/ 2076450 h 2724150"/>
                <a:gd name="connsiteX28" fmla="*/ 7924800 w 7924800"/>
                <a:gd name="connsiteY28" fmla="*/ 2076450 h 2724150"/>
                <a:gd name="connsiteX29" fmla="*/ 7924800 w 7924800"/>
                <a:gd name="connsiteY29" fmla="*/ 2076450 h 2724150"/>
                <a:gd name="connsiteX30" fmla="*/ 7924800 w 7924800"/>
                <a:gd name="connsiteY30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4991100 w 7924800"/>
                <a:gd name="connsiteY26" fmla="*/ 2667000 h 2724150"/>
                <a:gd name="connsiteX27" fmla="*/ 5219700 w 7924800"/>
                <a:gd name="connsiteY27" fmla="*/ 1257300 h 2724150"/>
                <a:gd name="connsiteX28" fmla="*/ 7924800 w 7924800"/>
                <a:gd name="connsiteY28" fmla="*/ 2076450 h 2724150"/>
                <a:gd name="connsiteX29" fmla="*/ 7924800 w 7924800"/>
                <a:gd name="connsiteY29" fmla="*/ 2076450 h 2724150"/>
                <a:gd name="connsiteX30" fmla="*/ 7924800 w 7924800"/>
                <a:gd name="connsiteY30" fmla="*/ 2076450 h 2724150"/>
                <a:gd name="connsiteX31" fmla="*/ 7924800 w 7924800"/>
                <a:gd name="connsiteY31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4991100 w 7924800"/>
                <a:gd name="connsiteY26" fmla="*/ 2667000 h 2724150"/>
                <a:gd name="connsiteX27" fmla="*/ 5219700 w 7924800"/>
                <a:gd name="connsiteY27" fmla="*/ 1257300 h 2724150"/>
                <a:gd name="connsiteX28" fmla="*/ 5486400 w 7924800"/>
                <a:gd name="connsiteY28" fmla="*/ 2038350 h 2724150"/>
                <a:gd name="connsiteX29" fmla="*/ 7924800 w 7924800"/>
                <a:gd name="connsiteY29" fmla="*/ 2076450 h 2724150"/>
                <a:gd name="connsiteX30" fmla="*/ 7924800 w 7924800"/>
                <a:gd name="connsiteY30" fmla="*/ 2076450 h 2724150"/>
                <a:gd name="connsiteX31" fmla="*/ 7924800 w 7924800"/>
                <a:gd name="connsiteY31" fmla="*/ 2076450 h 2724150"/>
                <a:gd name="connsiteX32" fmla="*/ 7924800 w 7924800"/>
                <a:gd name="connsiteY32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4991100 w 7924800"/>
                <a:gd name="connsiteY26" fmla="*/ 2667000 h 2724150"/>
                <a:gd name="connsiteX27" fmla="*/ 5219700 w 7924800"/>
                <a:gd name="connsiteY27" fmla="*/ 1257300 h 2724150"/>
                <a:gd name="connsiteX28" fmla="*/ 5486400 w 7924800"/>
                <a:gd name="connsiteY28" fmla="*/ 2038350 h 2724150"/>
                <a:gd name="connsiteX29" fmla="*/ 5772150 w 7924800"/>
                <a:gd name="connsiteY29" fmla="*/ 533400 h 2724150"/>
                <a:gd name="connsiteX30" fmla="*/ 7924800 w 7924800"/>
                <a:gd name="connsiteY30" fmla="*/ 2076450 h 2724150"/>
                <a:gd name="connsiteX31" fmla="*/ 7924800 w 7924800"/>
                <a:gd name="connsiteY31" fmla="*/ 2076450 h 2724150"/>
                <a:gd name="connsiteX32" fmla="*/ 7924800 w 7924800"/>
                <a:gd name="connsiteY32" fmla="*/ 2076450 h 2724150"/>
                <a:gd name="connsiteX33" fmla="*/ 7924800 w 7924800"/>
                <a:gd name="connsiteY33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4991100 w 7924800"/>
                <a:gd name="connsiteY26" fmla="*/ 2667000 h 2724150"/>
                <a:gd name="connsiteX27" fmla="*/ 5219700 w 7924800"/>
                <a:gd name="connsiteY27" fmla="*/ 1257300 h 2724150"/>
                <a:gd name="connsiteX28" fmla="*/ 5486400 w 7924800"/>
                <a:gd name="connsiteY28" fmla="*/ 2038350 h 2724150"/>
                <a:gd name="connsiteX29" fmla="*/ 5772150 w 7924800"/>
                <a:gd name="connsiteY29" fmla="*/ 533400 h 2724150"/>
                <a:gd name="connsiteX30" fmla="*/ 5981700 w 7924800"/>
                <a:gd name="connsiteY30" fmla="*/ 1619250 h 2724150"/>
                <a:gd name="connsiteX31" fmla="*/ 7924800 w 7924800"/>
                <a:gd name="connsiteY31" fmla="*/ 2076450 h 2724150"/>
                <a:gd name="connsiteX32" fmla="*/ 7924800 w 7924800"/>
                <a:gd name="connsiteY32" fmla="*/ 2076450 h 2724150"/>
                <a:gd name="connsiteX33" fmla="*/ 7924800 w 7924800"/>
                <a:gd name="connsiteY33" fmla="*/ 2076450 h 2724150"/>
                <a:gd name="connsiteX34" fmla="*/ 7924800 w 7924800"/>
                <a:gd name="connsiteY34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4991100 w 7924800"/>
                <a:gd name="connsiteY26" fmla="*/ 2667000 h 2724150"/>
                <a:gd name="connsiteX27" fmla="*/ 5219700 w 7924800"/>
                <a:gd name="connsiteY27" fmla="*/ 1257300 h 2724150"/>
                <a:gd name="connsiteX28" fmla="*/ 5486400 w 7924800"/>
                <a:gd name="connsiteY28" fmla="*/ 2038350 h 2724150"/>
                <a:gd name="connsiteX29" fmla="*/ 5772150 w 7924800"/>
                <a:gd name="connsiteY29" fmla="*/ 533400 h 2724150"/>
                <a:gd name="connsiteX30" fmla="*/ 5981700 w 7924800"/>
                <a:gd name="connsiteY30" fmla="*/ 1619250 h 2724150"/>
                <a:gd name="connsiteX31" fmla="*/ 6210300 w 7924800"/>
                <a:gd name="connsiteY31" fmla="*/ 514350 h 2724150"/>
                <a:gd name="connsiteX32" fmla="*/ 7924800 w 7924800"/>
                <a:gd name="connsiteY32" fmla="*/ 2076450 h 2724150"/>
                <a:gd name="connsiteX33" fmla="*/ 7924800 w 7924800"/>
                <a:gd name="connsiteY33" fmla="*/ 2076450 h 2724150"/>
                <a:gd name="connsiteX34" fmla="*/ 7924800 w 7924800"/>
                <a:gd name="connsiteY34" fmla="*/ 2076450 h 2724150"/>
                <a:gd name="connsiteX35" fmla="*/ 7924800 w 7924800"/>
                <a:gd name="connsiteY35" fmla="*/ 2076450 h 2724150"/>
                <a:gd name="connsiteX0" fmla="*/ 0 w 7924800"/>
                <a:gd name="connsiteY0" fmla="*/ 2076450 h 2724150"/>
                <a:gd name="connsiteX1" fmla="*/ 190500 w 7924800"/>
                <a:gd name="connsiteY1" fmla="*/ 1847850 h 2724150"/>
                <a:gd name="connsiteX2" fmla="*/ 381000 w 7924800"/>
                <a:gd name="connsiteY2" fmla="*/ 2171700 h 2724150"/>
                <a:gd name="connsiteX3" fmla="*/ 533400 w 7924800"/>
                <a:gd name="connsiteY3" fmla="*/ 952500 h 2724150"/>
                <a:gd name="connsiteX4" fmla="*/ 685800 w 7924800"/>
                <a:gd name="connsiteY4" fmla="*/ 1600200 h 2724150"/>
                <a:gd name="connsiteX5" fmla="*/ 895350 w 7924800"/>
                <a:gd name="connsiteY5" fmla="*/ 438150 h 2724150"/>
                <a:gd name="connsiteX6" fmla="*/ 1123950 w 7924800"/>
                <a:gd name="connsiteY6" fmla="*/ 1371600 h 2724150"/>
                <a:gd name="connsiteX7" fmla="*/ 1257300 w 7924800"/>
                <a:gd name="connsiteY7" fmla="*/ 533400 h 2724150"/>
                <a:gd name="connsiteX8" fmla="*/ 1428750 w 7924800"/>
                <a:gd name="connsiteY8" fmla="*/ 1352550 h 2724150"/>
                <a:gd name="connsiteX9" fmla="*/ 1562100 w 7924800"/>
                <a:gd name="connsiteY9" fmla="*/ 0 h 2724150"/>
                <a:gd name="connsiteX10" fmla="*/ 1600200 w 7924800"/>
                <a:gd name="connsiteY10" fmla="*/ 609600 h 2724150"/>
                <a:gd name="connsiteX11" fmla="*/ 1771650 w 7924800"/>
                <a:gd name="connsiteY11" fmla="*/ 38100 h 2724150"/>
                <a:gd name="connsiteX12" fmla="*/ 1790700 w 7924800"/>
                <a:gd name="connsiteY12" fmla="*/ 1257300 h 2724150"/>
                <a:gd name="connsiteX13" fmla="*/ 2019300 w 7924800"/>
                <a:gd name="connsiteY13" fmla="*/ 742950 h 2724150"/>
                <a:gd name="connsiteX14" fmla="*/ 2133600 w 7924800"/>
                <a:gd name="connsiteY14" fmla="*/ 1524000 h 2724150"/>
                <a:gd name="connsiteX15" fmla="*/ 2381250 w 7924800"/>
                <a:gd name="connsiteY15" fmla="*/ 1524000 h 2724150"/>
                <a:gd name="connsiteX16" fmla="*/ 2495550 w 7924800"/>
                <a:gd name="connsiteY16" fmla="*/ 1905000 h 2724150"/>
                <a:gd name="connsiteX17" fmla="*/ 2647950 w 7924800"/>
                <a:gd name="connsiteY17" fmla="*/ 1562100 h 2724150"/>
                <a:gd name="connsiteX18" fmla="*/ 2838450 w 7924800"/>
                <a:gd name="connsiteY18" fmla="*/ 2114550 h 2724150"/>
                <a:gd name="connsiteX19" fmla="*/ 3067050 w 7924800"/>
                <a:gd name="connsiteY19" fmla="*/ 1581150 h 2724150"/>
                <a:gd name="connsiteX20" fmla="*/ 3257550 w 7924800"/>
                <a:gd name="connsiteY20" fmla="*/ 2057400 h 2724150"/>
                <a:gd name="connsiteX21" fmla="*/ 3467100 w 7924800"/>
                <a:gd name="connsiteY21" fmla="*/ 1752600 h 2724150"/>
                <a:gd name="connsiteX22" fmla="*/ 3771900 w 7924800"/>
                <a:gd name="connsiteY22" fmla="*/ 2628900 h 2724150"/>
                <a:gd name="connsiteX23" fmla="*/ 4095750 w 7924800"/>
                <a:gd name="connsiteY23" fmla="*/ 1752600 h 2724150"/>
                <a:gd name="connsiteX24" fmla="*/ 4400550 w 7924800"/>
                <a:gd name="connsiteY24" fmla="*/ 2724150 h 2724150"/>
                <a:gd name="connsiteX25" fmla="*/ 4781550 w 7924800"/>
                <a:gd name="connsiteY25" fmla="*/ 2038350 h 2724150"/>
                <a:gd name="connsiteX26" fmla="*/ 4991100 w 7924800"/>
                <a:gd name="connsiteY26" fmla="*/ 2667000 h 2724150"/>
                <a:gd name="connsiteX27" fmla="*/ 5219700 w 7924800"/>
                <a:gd name="connsiteY27" fmla="*/ 1257300 h 2724150"/>
                <a:gd name="connsiteX28" fmla="*/ 5486400 w 7924800"/>
                <a:gd name="connsiteY28" fmla="*/ 2038350 h 2724150"/>
                <a:gd name="connsiteX29" fmla="*/ 5772150 w 7924800"/>
                <a:gd name="connsiteY29" fmla="*/ 533400 h 2724150"/>
                <a:gd name="connsiteX30" fmla="*/ 5981700 w 7924800"/>
                <a:gd name="connsiteY30" fmla="*/ 1619250 h 2724150"/>
                <a:gd name="connsiteX31" fmla="*/ 6210300 w 7924800"/>
                <a:gd name="connsiteY31" fmla="*/ 514350 h 2724150"/>
                <a:gd name="connsiteX32" fmla="*/ 6305550 w 7924800"/>
                <a:gd name="connsiteY32" fmla="*/ 1314450 h 2724150"/>
                <a:gd name="connsiteX33" fmla="*/ 7924800 w 7924800"/>
                <a:gd name="connsiteY33" fmla="*/ 2076450 h 2724150"/>
                <a:gd name="connsiteX34" fmla="*/ 7924800 w 7924800"/>
                <a:gd name="connsiteY34" fmla="*/ 2076450 h 2724150"/>
                <a:gd name="connsiteX35" fmla="*/ 7924800 w 7924800"/>
                <a:gd name="connsiteY35" fmla="*/ 2076450 h 2724150"/>
                <a:gd name="connsiteX36" fmla="*/ 7924800 w 7924800"/>
                <a:gd name="connsiteY36" fmla="*/ 2076450 h 2724150"/>
                <a:gd name="connsiteX0" fmla="*/ 0 w 7924800"/>
                <a:gd name="connsiteY0" fmla="*/ 2400300 h 3048000"/>
                <a:gd name="connsiteX1" fmla="*/ 190500 w 7924800"/>
                <a:gd name="connsiteY1" fmla="*/ 2171700 h 3048000"/>
                <a:gd name="connsiteX2" fmla="*/ 381000 w 7924800"/>
                <a:gd name="connsiteY2" fmla="*/ 2495550 h 3048000"/>
                <a:gd name="connsiteX3" fmla="*/ 533400 w 7924800"/>
                <a:gd name="connsiteY3" fmla="*/ 1276350 h 3048000"/>
                <a:gd name="connsiteX4" fmla="*/ 685800 w 7924800"/>
                <a:gd name="connsiteY4" fmla="*/ 1924050 h 3048000"/>
                <a:gd name="connsiteX5" fmla="*/ 895350 w 7924800"/>
                <a:gd name="connsiteY5" fmla="*/ 762000 h 3048000"/>
                <a:gd name="connsiteX6" fmla="*/ 1123950 w 7924800"/>
                <a:gd name="connsiteY6" fmla="*/ 1695450 h 3048000"/>
                <a:gd name="connsiteX7" fmla="*/ 1257300 w 7924800"/>
                <a:gd name="connsiteY7" fmla="*/ 857250 h 3048000"/>
                <a:gd name="connsiteX8" fmla="*/ 1428750 w 7924800"/>
                <a:gd name="connsiteY8" fmla="*/ 1676400 h 3048000"/>
                <a:gd name="connsiteX9" fmla="*/ 1562100 w 7924800"/>
                <a:gd name="connsiteY9" fmla="*/ 323850 h 3048000"/>
                <a:gd name="connsiteX10" fmla="*/ 1600200 w 7924800"/>
                <a:gd name="connsiteY10" fmla="*/ 933450 h 3048000"/>
                <a:gd name="connsiteX11" fmla="*/ 1771650 w 7924800"/>
                <a:gd name="connsiteY11" fmla="*/ 361950 h 3048000"/>
                <a:gd name="connsiteX12" fmla="*/ 1790700 w 7924800"/>
                <a:gd name="connsiteY12" fmla="*/ 1581150 h 3048000"/>
                <a:gd name="connsiteX13" fmla="*/ 2019300 w 7924800"/>
                <a:gd name="connsiteY13" fmla="*/ 1066800 h 3048000"/>
                <a:gd name="connsiteX14" fmla="*/ 2133600 w 7924800"/>
                <a:gd name="connsiteY14" fmla="*/ 1847850 h 3048000"/>
                <a:gd name="connsiteX15" fmla="*/ 2381250 w 7924800"/>
                <a:gd name="connsiteY15" fmla="*/ 1847850 h 3048000"/>
                <a:gd name="connsiteX16" fmla="*/ 2495550 w 7924800"/>
                <a:gd name="connsiteY16" fmla="*/ 2228850 h 3048000"/>
                <a:gd name="connsiteX17" fmla="*/ 2647950 w 7924800"/>
                <a:gd name="connsiteY17" fmla="*/ 1885950 h 3048000"/>
                <a:gd name="connsiteX18" fmla="*/ 2838450 w 7924800"/>
                <a:gd name="connsiteY18" fmla="*/ 2438400 h 3048000"/>
                <a:gd name="connsiteX19" fmla="*/ 3067050 w 7924800"/>
                <a:gd name="connsiteY19" fmla="*/ 1905000 h 3048000"/>
                <a:gd name="connsiteX20" fmla="*/ 3257550 w 7924800"/>
                <a:gd name="connsiteY20" fmla="*/ 2381250 h 3048000"/>
                <a:gd name="connsiteX21" fmla="*/ 3467100 w 7924800"/>
                <a:gd name="connsiteY21" fmla="*/ 2076450 h 3048000"/>
                <a:gd name="connsiteX22" fmla="*/ 3771900 w 7924800"/>
                <a:gd name="connsiteY22" fmla="*/ 2952750 h 3048000"/>
                <a:gd name="connsiteX23" fmla="*/ 4095750 w 7924800"/>
                <a:gd name="connsiteY23" fmla="*/ 2076450 h 3048000"/>
                <a:gd name="connsiteX24" fmla="*/ 4400550 w 7924800"/>
                <a:gd name="connsiteY24" fmla="*/ 3048000 h 3048000"/>
                <a:gd name="connsiteX25" fmla="*/ 4781550 w 7924800"/>
                <a:gd name="connsiteY25" fmla="*/ 2362200 h 3048000"/>
                <a:gd name="connsiteX26" fmla="*/ 4991100 w 7924800"/>
                <a:gd name="connsiteY26" fmla="*/ 2990850 h 3048000"/>
                <a:gd name="connsiteX27" fmla="*/ 5219700 w 7924800"/>
                <a:gd name="connsiteY27" fmla="*/ 1581150 h 3048000"/>
                <a:gd name="connsiteX28" fmla="*/ 5486400 w 7924800"/>
                <a:gd name="connsiteY28" fmla="*/ 2362200 h 3048000"/>
                <a:gd name="connsiteX29" fmla="*/ 5772150 w 7924800"/>
                <a:gd name="connsiteY29" fmla="*/ 857250 h 3048000"/>
                <a:gd name="connsiteX30" fmla="*/ 5981700 w 7924800"/>
                <a:gd name="connsiteY30" fmla="*/ 1943100 h 3048000"/>
                <a:gd name="connsiteX31" fmla="*/ 6210300 w 7924800"/>
                <a:gd name="connsiteY31" fmla="*/ 838200 h 3048000"/>
                <a:gd name="connsiteX32" fmla="*/ 6305550 w 7924800"/>
                <a:gd name="connsiteY32" fmla="*/ 1638300 h 3048000"/>
                <a:gd name="connsiteX33" fmla="*/ 6534150 w 7924800"/>
                <a:gd name="connsiteY33" fmla="*/ 0 h 3048000"/>
                <a:gd name="connsiteX34" fmla="*/ 7924800 w 7924800"/>
                <a:gd name="connsiteY34" fmla="*/ 2400300 h 3048000"/>
                <a:gd name="connsiteX35" fmla="*/ 7924800 w 7924800"/>
                <a:gd name="connsiteY35" fmla="*/ 2400300 h 3048000"/>
                <a:gd name="connsiteX36" fmla="*/ 7924800 w 7924800"/>
                <a:gd name="connsiteY36" fmla="*/ 2400300 h 3048000"/>
                <a:gd name="connsiteX37" fmla="*/ 7924800 w 7924800"/>
                <a:gd name="connsiteY37" fmla="*/ 2400300 h 3048000"/>
                <a:gd name="connsiteX0" fmla="*/ 0 w 7924800"/>
                <a:gd name="connsiteY0" fmla="*/ 2400300 h 3048000"/>
                <a:gd name="connsiteX1" fmla="*/ 190500 w 7924800"/>
                <a:gd name="connsiteY1" fmla="*/ 2171700 h 3048000"/>
                <a:gd name="connsiteX2" fmla="*/ 381000 w 7924800"/>
                <a:gd name="connsiteY2" fmla="*/ 2495550 h 3048000"/>
                <a:gd name="connsiteX3" fmla="*/ 533400 w 7924800"/>
                <a:gd name="connsiteY3" fmla="*/ 1276350 h 3048000"/>
                <a:gd name="connsiteX4" fmla="*/ 685800 w 7924800"/>
                <a:gd name="connsiteY4" fmla="*/ 1924050 h 3048000"/>
                <a:gd name="connsiteX5" fmla="*/ 895350 w 7924800"/>
                <a:gd name="connsiteY5" fmla="*/ 762000 h 3048000"/>
                <a:gd name="connsiteX6" fmla="*/ 1123950 w 7924800"/>
                <a:gd name="connsiteY6" fmla="*/ 1695450 h 3048000"/>
                <a:gd name="connsiteX7" fmla="*/ 1257300 w 7924800"/>
                <a:gd name="connsiteY7" fmla="*/ 857250 h 3048000"/>
                <a:gd name="connsiteX8" fmla="*/ 1428750 w 7924800"/>
                <a:gd name="connsiteY8" fmla="*/ 1676400 h 3048000"/>
                <a:gd name="connsiteX9" fmla="*/ 1562100 w 7924800"/>
                <a:gd name="connsiteY9" fmla="*/ 323850 h 3048000"/>
                <a:gd name="connsiteX10" fmla="*/ 1600200 w 7924800"/>
                <a:gd name="connsiteY10" fmla="*/ 933450 h 3048000"/>
                <a:gd name="connsiteX11" fmla="*/ 1771650 w 7924800"/>
                <a:gd name="connsiteY11" fmla="*/ 361950 h 3048000"/>
                <a:gd name="connsiteX12" fmla="*/ 1790700 w 7924800"/>
                <a:gd name="connsiteY12" fmla="*/ 1581150 h 3048000"/>
                <a:gd name="connsiteX13" fmla="*/ 2019300 w 7924800"/>
                <a:gd name="connsiteY13" fmla="*/ 1066800 h 3048000"/>
                <a:gd name="connsiteX14" fmla="*/ 2133600 w 7924800"/>
                <a:gd name="connsiteY14" fmla="*/ 1847850 h 3048000"/>
                <a:gd name="connsiteX15" fmla="*/ 2381250 w 7924800"/>
                <a:gd name="connsiteY15" fmla="*/ 1847850 h 3048000"/>
                <a:gd name="connsiteX16" fmla="*/ 2495550 w 7924800"/>
                <a:gd name="connsiteY16" fmla="*/ 2228850 h 3048000"/>
                <a:gd name="connsiteX17" fmla="*/ 2647950 w 7924800"/>
                <a:gd name="connsiteY17" fmla="*/ 1885950 h 3048000"/>
                <a:gd name="connsiteX18" fmla="*/ 2838450 w 7924800"/>
                <a:gd name="connsiteY18" fmla="*/ 2438400 h 3048000"/>
                <a:gd name="connsiteX19" fmla="*/ 3067050 w 7924800"/>
                <a:gd name="connsiteY19" fmla="*/ 1905000 h 3048000"/>
                <a:gd name="connsiteX20" fmla="*/ 3257550 w 7924800"/>
                <a:gd name="connsiteY20" fmla="*/ 2381250 h 3048000"/>
                <a:gd name="connsiteX21" fmla="*/ 3467100 w 7924800"/>
                <a:gd name="connsiteY21" fmla="*/ 2076450 h 3048000"/>
                <a:gd name="connsiteX22" fmla="*/ 3771900 w 7924800"/>
                <a:gd name="connsiteY22" fmla="*/ 2952750 h 3048000"/>
                <a:gd name="connsiteX23" fmla="*/ 4095750 w 7924800"/>
                <a:gd name="connsiteY23" fmla="*/ 2076450 h 3048000"/>
                <a:gd name="connsiteX24" fmla="*/ 4400550 w 7924800"/>
                <a:gd name="connsiteY24" fmla="*/ 3048000 h 3048000"/>
                <a:gd name="connsiteX25" fmla="*/ 4781550 w 7924800"/>
                <a:gd name="connsiteY25" fmla="*/ 2362200 h 3048000"/>
                <a:gd name="connsiteX26" fmla="*/ 4991100 w 7924800"/>
                <a:gd name="connsiteY26" fmla="*/ 2990850 h 3048000"/>
                <a:gd name="connsiteX27" fmla="*/ 5219700 w 7924800"/>
                <a:gd name="connsiteY27" fmla="*/ 1581150 h 3048000"/>
                <a:gd name="connsiteX28" fmla="*/ 5486400 w 7924800"/>
                <a:gd name="connsiteY28" fmla="*/ 2362200 h 3048000"/>
                <a:gd name="connsiteX29" fmla="*/ 5772150 w 7924800"/>
                <a:gd name="connsiteY29" fmla="*/ 857250 h 3048000"/>
                <a:gd name="connsiteX30" fmla="*/ 5981700 w 7924800"/>
                <a:gd name="connsiteY30" fmla="*/ 1943100 h 3048000"/>
                <a:gd name="connsiteX31" fmla="*/ 6210300 w 7924800"/>
                <a:gd name="connsiteY31" fmla="*/ 838200 h 3048000"/>
                <a:gd name="connsiteX32" fmla="*/ 6305550 w 7924800"/>
                <a:gd name="connsiteY32" fmla="*/ 1638300 h 3048000"/>
                <a:gd name="connsiteX33" fmla="*/ 6534150 w 7924800"/>
                <a:gd name="connsiteY33" fmla="*/ 0 h 3048000"/>
                <a:gd name="connsiteX34" fmla="*/ 6724650 w 7924800"/>
                <a:gd name="connsiteY34" fmla="*/ 1504950 h 3048000"/>
                <a:gd name="connsiteX35" fmla="*/ 7924800 w 7924800"/>
                <a:gd name="connsiteY35" fmla="*/ 2400300 h 3048000"/>
                <a:gd name="connsiteX36" fmla="*/ 7924800 w 7924800"/>
                <a:gd name="connsiteY36" fmla="*/ 2400300 h 3048000"/>
                <a:gd name="connsiteX37" fmla="*/ 7924800 w 7924800"/>
                <a:gd name="connsiteY37" fmla="*/ 2400300 h 3048000"/>
                <a:gd name="connsiteX38" fmla="*/ 7924800 w 7924800"/>
                <a:gd name="connsiteY38" fmla="*/ 2400300 h 3048000"/>
                <a:gd name="connsiteX0" fmla="*/ 0 w 7924800"/>
                <a:gd name="connsiteY0" fmla="*/ 2400300 h 3048000"/>
                <a:gd name="connsiteX1" fmla="*/ 190500 w 7924800"/>
                <a:gd name="connsiteY1" fmla="*/ 2171700 h 3048000"/>
                <a:gd name="connsiteX2" fmla="*/ 381000 w 7924800"/>
                <a:gd name="connsiteY2" fmla="*/ 2495550 h 3048000"/>
                <a:gd name="connsiteX3" fmla="*/ 533400 w 7924800"/>
                <a:gd name="connsiteY3" fmla="*/ 1276350 h 3048000"/>
                <a:gd name="connsiteX4" fmla="*/ 685800 w 7924800"/>
                <a:gd name="connsiteY4" fmla="*/ 1924050 h 3048000"/>
                <a:gd name="connsiteX5" fmla="*/ 895350 w 7924800"/>
                <a:gd name="connsiteY5" fmla="*/ 762000 h 3048000"/>
                <a:gd name="connsiteX6" fmla="*/ 1123950 w 7924800"/>
                <a:gd name="connsiteY6" fmla="*/ 1695450 h 3048000"/>
                <a:gd name="connsiteX7" fmla="*/ 1257300 w 7924800"/>
                <a:gd name="connsiteY7" fmla="*/ 857250 h 3048000"/>
                <a:gd name="connsiteX8" fmla="*/ 1428750 w 7924800"/>
                <a:gd name="connsiteY8" fmla="*/ 1676400 h 3048000"/>
                <a:gd name="connsiteX9" fmla="*/ 1562100 w 7924800"/>
                <a:gd name="connsiteY9" fmla="*/ 323850 h 3048000"/>
                <a:gd name="connsiteX10" fmla="*/ 1600200 w 7924800"/>
                <a:gd name="connsiteY10" fmla="*/ 933450 h 3048000"/>
                <a:gd name="connsiteX11" fmla="*/ 1771650 w 7924800"/>
                <a:gd name="connsiteY11" fmla="*/ 361950 h 3048000"/>
                <a:gd name="connsiteX12" fmla="*/ 1790700 w 7924800"/>
                <a:gd name="connsiteY12" fmla="*/ 1581150 h 3048000"/>
                <a:gd name="connsiteX13" fmla="*/ 2019300 w 7924800"/>
                <a:gd name="connsiteY13" fmla="*/ 1066800 h 3048000"/>
                <a:gd name="connsiteX14" fmla="*/ 2133600 w 7924800"/>
                <a:gd name="connsiteY14" fmla="*/ 1847850 h 3048000"/>
                <a:gd name="connsiteX15" fmla="*/ 2381250 w 7924800"/>
                <a:gd name="connsiteY15" fmla="*/ 1847850 h 3048000"/>
                <a:gd name="connsiteX16" fmla="*/ 2495550 w 7924800"/>
                <a:gd name="connsiteY16" fmla="*/ 2228850 h 3048000"/>
                <a:gd name="connsiteX17" fmla="*/ 2647950 w 7924800"/>
                <a:gd name="connsiteY17" fmla="*/ 1885950 h 3048000"/>
                <a:gd name="connsiteX18" fmla="*/ 2838450 w 7924800"/>
                <a:gd name="connsiteY18" fmla="*/ 2438400 h 3048000"/>
                <a:gd name="connsiteX19" fmla="*/ 3067050 w 7924800"/>
                <a:gd name="connsiteY19" fmla="*/ 1905000 h 3048000"/>
                <a:gd name="connsiteX20" fmla="*/ 3257550 w 7924800"/>
                <a:gd name="connsiteY20" fmla="*/ 2381250 h 3048000"/>
                <a:gd name="connsiteX21" fmla="*/ 3467100 w 7924800"/>
                <a:gd name="connsiteY21" fmla="*/ 2076450 h 3048000"/>
                <a:gd name="connsiteX22" fmla="*/ 3771900 w 7924800"/>
                <a:gd name="connsiteY22" fmla="*/ 2952750 h 3048000"/>
                <a:gd name="connsiteX23" fmla="*/ 4095750 w 7924800"/>
                <a:gd name="connsiteY23" fmla="*/ 2076450 h 3048000"/>
                <a:gd name="connsiteX24" fmla="*/ 4400550 w 7924800"/>
                <a:gd name="connsiteY24" fmla="*/ 3048000 h 3048000"/>
                <a:gd name="connsiteX25" fmla="*/ 4781550 w 7924800"/>
                <a:gd name="connsiteY25" fmla="*/ 2362200 h 3048000"/>
                <a:gd name="connsiteX26" fmla="*/ 4991100 w 7924800"/>
                <a:gd name="connsiteY26" fmla="*/ 2990850 h 3048000"/>
                <a:gd name="connsiteX27" fmla="*/ 5219700 w 7924800"/>
                <a:gd name="connsiteY27" fmla="*/ 1581150 h 3048000"/>
                <a:gd name="connsiteX28" fmla="*/ 5486400 w 7924800"/>
                <a:gd name="connsiteY28" fmla="*/ 2362200 h 3048000"/>
                <a:gd name="connsiteX29" fmla="*/ 5772150 w 7924800"/>
                <a:gd name="connsiteY29" fmla="*/ 857250 h 3048000"/>
                <a:gd name="connsiteX30" fmla="*/ 5981700 w 7924800"/>
                <a:gd name="connsiteY30" fmla="*/ 1943100 h 3048000"/>
                <a:gd name="connsiteX31" fmla="*/ 6210300 w 7924800"/>
                <a:gd name="connsiteY31" fmla="*/ 838200 h 3048000"/>
                <a:gd name="connsiteX32" fmla="*/ 6305550 w 7924800"/>
                <a:gd name="connsiteY32" fmla="*/ 1638300 h 3048000"/>
                <a:gd name="connsiteX33" fmla="*/ 6534150 w 7924800"/>
                <a:gd name="connsiteY33" fmla="*/ 0 h 3048000"/>
                <a:gd name="connsiteX34" fmla="*/ 6724650 w 7924800"/>
                <a:gd name="connsiteY34" fmla="*/ 1504950 h 3048000"/>
                <a:gd name="connsiteX35" fmla="*/ 6877050 w 7924800"/>
                <a:gd name="connsiteY35" fmla="*/ 800100 h 3048000"/>
                <a:gd name="connsiteX36" fmla="*/ 7924800 w 7924800"/>
                <a:gd name="connsiteY36" fmla="*/ 2400300 h 3048000"/>
                <a:gd name="connsiteX37" fmla="*/ 7924800 w 7924800"/>
                <a:gd name="connsiteY37" fmla="*/ 2400300 h 3048000"/>
                <a:gd name="connsiteX38" fmla="*/ 7924800 w 7924800"/>
                <a:gd name="connsiteY38" fmla="*/ 2400300 h 3048000"/>
                <a:gd name="connsiteX39" fmla="*/ 7924800 w 7924800"/>
                <a:gd name="connsiteY39" fmla="*/ 2400300 h 3048000"/>
                <a:gd name="connsiteX0" fmla="*/ 0 w 7924800"/>
                <a:gd name="connsiteY0" fmla="*/ 2400300 h 3048000"/>
                <a:gd name="connsiteX1" fmla="*/ 190500 w 7924800"/>
                <a:gd name="connsiteY1" fmla="*/ 2171700 h 3048000"/>
                <a:gd name="connsiteX2" fmla="*/ 381000 w 7924800"/>
                <a:gd name="connsiteY2" fmla="*/ 2495550 h 3048000"/>
                <a:gd name="connsiteX3" fmla="*/ 533400 w 7924800"/>
                <a:gd name="connsiteY3" fmla="*/ 1276350 h 3048000"/>
                <a:gd name="connsiteX4" fmla="*/ 685800 w 7924800"/>
                <a:gd name="connsiteY4" fmla="*/ 1924050 h 3048000"/>
                <a:gd name="connsiteX5" fmla="*/ 895350 w 7924800"/>
                <a:gd name="connsiteY5" fmla="*/ 762000 h 3048000"/>
                <a:gd name="connsiteX6" fmla="*/ 1123950 w 7924800"/>
                <a:gd name="connsiteY6" fmla="*/ 1695450 h 3048000"/>
                <a:gd name="connsiteX7" fmla="*/ 1257300 w 7924800"/>
                <a:gd name="connsiteY7" fmla="*/ 857250 h 3048000"/>
                <a:gd name="connsiteX8" fmla="*/ 1428750 w 7924800"/>
                <a:gd name="connsiteY8" fmla="*/ 1676400 h 3048000"/>
                <a:gd name="connsiteX9" fmla="*/ 1562100 w 7924800"/>
                <a:gd name="connsiteY9" fmla="*/ 323850 h 3048000"/>
                <a:gd name="connsiteX10" fmla="*/ 1600200 w 7924800"/>
                <a:gd name="connsiteY10" fmla="*/ 933450 h 3048000"/>
                <a:gd name="connsiteX11" fmla="*/ 1771650 w 7924800"/>
                <a:gd name="connsiteY11" fmla="*/ 361950 h 3048000"/>
                <a:gd name="connsiteX12" fmla="*/ 1790700 w 7924800"/>
                <a:gd name="connsiteY12" fmla="*/ 1581150 h 3048000"/>
                <a:gd name="connsiteX13" fmla="*/ 2019300 w 7924800"/>
                <a:gd name="connsiteY13" fmla="*/ 1066800 h 3048000"/>
                <a:gd name="connsiteX14" fmla="*/ 2133600 w 7924800"/>
                <a:gd name="connsiteY14" fmla="*/ 1847850 h 3048000"/>
                <a:gd name="connsiteX15" fmla="*/ 2381250 w 7924800"/>
                <a:gd name="connsiteY15" fmla="*/ 1847850 h 3048000"/>
                <a:gd name="connsiteX16" fmla="*/ 2495550 w 7924800"/>
                <a:gd name="connsiteY16" fmla="*/ 2228850 h 3048000"/>
                <a:gd name="connsiteX17" fmla="*/ 2647950 w 7924800"/>
                <a:gd name="connsiteY17" fmla="*/ 1885950 h 3048000"/>
                <a:gd name="connsiteX18" fmla="*/ 2838450 w 7924800"/>
                <a:gd name="connsiteY18" fmla="*/ 2438400 h 3048000"/>
                <a:gd name="connsiteX19" fmla="*/ 3067050 w 7924800"/>
                <a:gd name="connsiteY19" fmla="*/ 1905000 h 3048000"/>
                <a:gd name="connsiteX20" fmla="*/ 3257550 w 7924800"/>
                <a:gd name="connsiteY20" fmla="*/ 2381250 h 3048000"/>
                <a:gd name="connsiteX21" fmla="*/ 3467100 w 7924800"/>
                <a:gd name="connsiteY21" fmla="*/ 2076450 h 3048000"/>
                <a:gd name="connsiteX22" fmla="*/ 3771900 w 7924800"/>
                <a:gd name="connsiteY22" fmla="*/ 2952750 h 3048000"/>
                <a:gd name="connsiteX23" fmla="*/ 4095750 w 7924800"/>
                <a:gd name="connsiteY23" fmla="*/ 2076450 h 3048000"/>
                <a:gd name="connsiteX24" fmla="*/ 4400550 w 7924800"/>
                <a:gd name="connsiteY24" fmla="*/ 3048000 h 3048000"/>
                <a:gd name="connsiteX25" fmla="*/ 4781550 w 7924800"/>
                <a:gd name="connsiteY25" fmla="*/ 2362200 h 3048000"/>
                <a:gd name="connsiteX26" fmla="*/ 4991100 w 7924800"/>
                <a:gd name="connsiteY26" fmla="*/ 2990850 h 3048000"/>
                <a:gd name="connsiteX27" fmla="*/ 5219700 w 7924800"/>
                <a:gd name="connsiteY27" fmla="*/ 1581150 h 3048000"/>
                <a:gd name="connsiteX28" fmla="*/ 5486400 w 7924800"/>
                <a:gd name="connsiteY28" fmla="*/ 2362200 h 3048000"/>
                <a:gd name="connsiteX29" fmla="*/ 5772150 w 7924800"/>
                <a:gd name="connsiteY29" fmla="*/ 857250 h 3048000"/>
                <a:gd name="connsiteX30" fmla="*/ 5981700 w 7924800"/>
                <a:gd name="connsiteY30" fmla="*/ 1943100 h 3048000"/>
                <a:gd name="connsiteX31" fmla="*/ 6210300 w 7924800"/>
                <a:gd name="connsiteY31" fmla="*/ 838200 h 3048000"/>
                <a:gd name="connsiteX32" fmla="*/ 6305550 w 7924800"/>
                <a:gd name="connsiteY32" fmla="*/ 1638300 h 3048000"/>
                <a:gd name="connsiteX33" fmla="*/ 6534150 w 7924800"/>
                <a:gd name="connsiteY33" fmla="*/ 0 h 3048000"/>
                <a:gd name="connsiteX34" fmla="*/ 6724650 w 7924800"/>
                <a:gd name="connsiteY34" fmla="*/ 1504950 h 3048000"/>
                <a:gd name="connsiteX35" fmla="*/ 6877050 w 7924800"/>
                <a:gd name="connsiteY35" fmla="*/ 800100 h 3048000"/>
                <a:gd name="connsiteX36" fmla="*/ 7086600 w 7924800"/>
                <a:gd name="connsiteY36" fmla="*/ 1866900 h 3048000"/>
                <a:gd name="connsiteX37" fmla="*/ 7924800 w 7924800"/>
                <a:gd name="connsiteY37" fmla="*/ 2400300 h 3048000"/>
                <a:gd name="connsiteX38" fmla="*/ 7924800 w 7924800"/>
                <a:gd name="connsiteY38" fmla="*/ 2400300 h 3048000"/>
                <a:gd name="connsiteX39" fmla="*/ 7924800 w 7924800"/>
                <a:gd name="connsiteY39" fmla="*/ 2400300 h 3048000"/>
                <a:gd name="connsiteX40" fmla="*/ 7924800 w 7924800"/>
                <a:gd name="connsiteY40" fmla="*/ 2400300 h 3048000"/>
                <a:gd name="connsiteX0" fmla="*/ 0 w 7924800"/>
                <a:gd name="connsiteY0" fmla="*/ 2400300 h 3048000"/>
                <a:gd name="connsiteX1" fmla="*/ 190500 w 7924800"/>
                <a:gd name="connsiteY1" fmla="*/ 2171700 h 3048000"/>
                <a:gd name="connsiteX2" fmla="*/ 381000 w 7924800"/>
                <a:gd name="connsiteY2" fmla="*/ 2495550 h 3048000"/>
                <a:gd name="connsiteX3" fmla="*/ 533400 w 7924800"/>
                <a:gd name="connsiteY3" fmla="*/ 1276350 h 3048000"/>
                <a:gd name="connsiteX4" fmla="*/ 685800 w 7924800"/>
                <a:gd name="connsiteY4" fmla="*/ 1924050 h 3048000"/>
                <a:gd name="connsiteX5" fmla="*/ 895350 w 7924800"/>
                <a:gd name="connsiteY5" fmla="*/ 762000 h 3048000"/>
                <a:gd name="connsiteX6" fmla="*/ 1123950 w 7924800"/>
                <a:gd name="connsiteY6" fmla="*/ 1695450 h 3048000"/>
                <a:gd name="connsiteX7" fmla="*/ 1257300 w 7924800"/>
                <a:gd name="connsiteY7" fmla="*/ 857250 h 3048000"/>
                <a:gd name="connsiteX8" fmla="*/ 1428750 w 7924800"/>
                <a:gd name="connsiteY8" fmla="*/ 1676400 h 3048000"/>
                <a:gd name="connsiteX9" fmla="*/ 1562100 w 7924800"/>
                <a:gd name="connsiteY9" fmla="*/ 323850 h 3048000"/>
                <a:gd name="connsiteX10" fmla="*/ 1600200 w 7924800"/>
                <a:gd name="connsiteY10" fmla="*/ 933450 h 3048000"/>
                <a:gd name="connsiteX11" fmla="*/ 1771650 w 7924800"/>
                <a:gd name="connsiteY11" fmla="*/ 361950 h 3048000"/>
                <a:gd name="connsiteX12" fmla="*/ 1790700 w 7924800"/>
                <a:gd name="connsiteY12" fmla="*/ 1581150 h 3048000"/>
                <a:gd name="connsiteX13" fmla="*/ 2019300 w 7924800"/>
                <a:gd name="connsiteY13" fmla="*/ 1066800 h 3048000"/>
                <a:gd name="connsiteX14" fmla="*/ 2133600 w 7924800"/>
                <a:gd name="connsiteY14" fmla="*/ 1847850 h 3048000"/>
                <a:gd name="connsiteX15" fmla="*/ 2381250 w 7924800"/>
                <a:gd name="connsiteY15" fmla="*/ 1847850 h 3048000"/>
                <a:gd name="connsiteX16" fmla="*/ 2495550 w 7924800"/>
                <a:gd name="connsiteY16" fmla="*/ 2228850 h 3048000"/>
                <a:gd name="connsiteX17" fmla="*/ 2647950 w 7924800"/>
                <a:gd name="connsiteY17" fmla="*/ 1885950 h 3048000"/>
                <a:gd name="connsiteX18" fmla="*/ 2838450 w 7924800"/>
                <a:gd name="connsiteY18" fmla="*/ 2438400 h 3048000"/>
                <a:gd name="connsiteX19" fmla="*/ 3067050 w 7924800"/>
                <a:gd name="connsiteY19" fmla="*/ 1905000 h 3048000"/>
                <a:gd name="connsiteX20" fmla="*/ 3257550 w 7924800"/>
                <a:gd name="connsiteY20" fmla="*/ 2381250 h 3048000"/>
                <a:gd name="connsiteX21" fmla="*/ 3467100 w 7924800"/>
                <a:gd name="connsiteY21" fmla="*/ 2076450 h 3048000"/>
                <a:gd name="connsiteX22" fmla="*/ 3771900 w 7924800"/>
                <a:gd name="connsiteY22" fmla="*/ 2952750 h 3048000"/>
                <a:gd name="connsiteX23" fmla="*/ 4095750 w 7924800"/>
                <a:gd name="connsiteY23" fmla="*/ 2076450 h 3048000"/>
                <a:gd name="connsiteX24" fmla="*/ 4400550 w 7924800"/>
                <a:gd name="connsiteY24" fmla="*/ 3048000 h 3048000"/>
                <a:gd name="connsiteX25" fmla="*/ 4781550 w 7924800"/>
                <a:gd name="connsiteY25" fmla="*/ 2362200 h 3048000"/>
                <a:gd name="connsiteX26" fmla="*/ 4991100 w 7924800"/>
                <a:gd name="connsiteY26" fmla="*/ 2990850 h 3048000"/>
                <a:gd name="connsiteX27" fmla="*/ 5219700 w 7924800"/>
                <a:gd name="connsiteY27" fmla="*/ 1581150 h 3048000"/>
                <a:gd name="connsiteX28" fmla="*/ 5486400 w 7924800"/>
                <a:gd name="connsiteY28" fmla="*/ 2362200 h 3048000"/>
                <a:gd name="connsiteX29" fmla="*/ 5772150 w 7924800"/>
                <a:gd name="connsiteY29" fmla="*/ 857250 h 3048000"/>
                <a:gd name="connsiteX30" fmla="*/ 5981700 w 7924800"/>
                <a:gd name="connsiteY30" fmla="*/ 1943100 h 3048000"/>
                <a:gd name="connsiteX31" fmla="*/ 6210300 w 7924800"/>
                <a:gd name="connsiteY31" fmla="*/ 838200 h 3048000"/>
                <a:gd name="connsiteX32" fmla="*/ 6305550 w 7924800"/>
                <a:gd name="connsiteY32" fmla="*/ 1638300 h 3048000"/>
                <a:gd name="connsiteX33" fmla="*/ 6534150 w 7924800"/>
                <a:gd name="connsiteY33" fmla="*/ 0 h 3048000"/>
                <a:gd name="connsiteX34" fmla="*/ 6724650 w 7924800"/>
                <a:gd name="connsiteY34" fmla="*/ 1504950 h 3048000"/>
                <a:gd name="connsiteX35" fmla="*/ 6877050 w 7924800"/>
                <a:gd name="connsiteY35" fmla="*/ 800100 h 3048000"/>
                <a:gd name="connsiteX36" fmla="*/ 7086600 w 7924800"/>
                <a:gd name="connsiteY36" fmla="*/ 1866900 h 3048000"/>
                <a:gd name="connsiteX37" fmla="*/ 7239000 w 7924800"/>
                <a:gd name="connsiteY37" fmla="*/ 1219200 h 3048000"/>
                <a:gd name="connsiteX38" fmla="*/ 7924800 w 7924800"/>
                <a:gd name="connsiteY38" fmla="*/ 2400300 h 3048000"/>
                <a:gd name="connsiteX39" fmla="*/ 7924800 w 7924800"/>
                <a:gd name="connsiteY39" fmla="*/ 2400300 h 3048000"/>
                <a:gd name="connsiteX40" fmla="*/ 7924800 w 7924800"/>
                <a:gd name="connsiteY40" fmla="*/ 2400300 h 3048000"/>
                <a:gd name="connsiteX41" fmla="*/ 7924800 w 7924800"/>
                <a:gd name="connsiteY41" fmla="*/ 2400300 h 3048000"/>
                <a:gd name="connsiteX0" fmla="*/ 0 w 7924800"/>
                <a:gd name="connsiteY0" fmla="*/ 2400300 h 3048000"/>
                <a:gd name="connsiteX1" fmla="*/ 190500 w 7924800"/>
                <a:gd name="connsiteY1" fmla="*/ 2171700 h 3048000"/>
                <a:gd name="connsiteX2" fmla="*/ 381000 w 7924800"/>
                <a:gd name="connsiteY2" fmla="*/ 2495550 h 3048000"/>
                <a:gd name="connsiteX3" fmla="*/ 533400 w 7924800"/>
                <a:gd name="connsiteY3" fmla="*/ 1276350 h 3048000"/>
                <a:gd name="connsiteX4" fmla="*/ 685800 w 7924800"/>
                <a:gd name="connsiteY4" fmla="*/ 1924050 h 3048000"/>
                <a:gd name="connsiteX5" fmla="*/ 895350 w 7924800"/>
                <a:gd name="connsiteY5" fmla="*/ 762000 h 3048000"/>
                <a:gd name="connsiteX6" fmla="*/ 1123950 w 7924800"/>
                <a:gd name="connsiteY6" fmla="*/ 1695450 h 3048000"/>
                <a:gd name="connsiteX7" fmla="*/ 1257300 w 7924800"/>
                <a:gd name="connsiteY7" fmla="*/ 857250 h 3048000"/>
                <a:gd name="connsiteX8" fmla="*/ 1428750 w 7924800"/>
                <a:gd name="connsiteY8" fmla="*/ 1676400 h 3048000"/>
                <a:gd name="connsiteX9" fmla="*/ 1562100 w 7924800"/>
                <a:gd name="connsiteY9" fmla="*/ 323850 h 3048000"/>
                <a:gd name="connsiteX10" fmla="*/ 1600200 w 7924800"/>
                <a:gd name="connsiteY10" fmla="*/ 933450 h 3048000"/>
                <a:gd name="connsiteX11" fmla="*/ 1771650 w 7924800"/>
                <a:gd name="connsiteY11" fmla="*/ 361950 h 3048000"/>
                <a:gd name="connsiteX12" fmla="*/ 1790700 w 7924800"/>
                <a:gd name="connsiteY12" fmla="*/ 1581150 h 3048000"/>
                <a:gd name="connsiteX13" fmla="*/ 2019300 w 7924800"/>
                <a:gd name="connsiteY13" fmla="*/ 1066800 h 3048000"/>
                <a:gd name="connsiteX14" fmla="*/ 2133600 w 7924800"/>
                <a:gd name="connsiteY14" fmla="*/ 1847850 h 3048000"/>
                <a:gd name="connsiteX15" fmla="*/ 2381250 w 7924800"/>
                <a:gd name="connsiteY15" fmla="*/ 1847850 h 3048000"/>
                <a:gd name="connsiteX16" fmla="*/ 2495550 w 7924800"/>
                <a:gd name="connsiteY16" fmla="*/ 2228850 h 3048000"/>
                <a:gd name="connsiteX17" fmla="*/ 2647950 w 7924800"/>
                <a:gd name="connsiteY17" fmla="*/ 1885950 h 3048000"/>
                <a:gd name="connsiteX18" fmla="*/ 2838450 w 7924800"/>
                <a:gd name="connsiteY18" fmla="*/ 2438400 h 3048000"/>
                <a:gd name="connsiteX19" fmla="*/ 3067050 w 7924800"/>
                <a:gd name="connsiteY19" fmla="*/ 1905000 h 3048000"/>
                <a:gd name="connsiteX20" fmla="*/ 3257550 w 7924800"/>
                <a:gd name="connsiteY20" fmla="*/ 2381250 h 3048000"/>
                <a:gd name="connsiteX21" fmla="*/ 3467100 w 7924800"/>
                <a:gd name="connsiteY21" fmla="*/ 2076450 h 3048000"/>
                <a:gd name="connsiteX22" fmla="*/ 3771900 w 7924800"/>
                <a:gd name="connsiteY22" fmla="*/ 2952750 h 3048000"/>
                <a:gd name="connsiteX23" fmla="*/ 4095750 w 7924800"/>
                <a:gd name="connsiteY23" fmla="*/ 2076450 h 3048000"/>
                <a:gd name="connsiteX24" fmla="*/ 4400550 w 7924800"/>
                <a:gd name="connsiteY24" fmla="*/ 3048000 h 3048000"/>
                <a:gd name="connsiteX25" fmla="*/ 4781550 w 7924800"/>
                <a:gd name="connsiteY25" fmla="*/ 2362200 h 3048000"/>
                <a:gd name="connsiteX26" fmla="*/ 4991100 w 7924800"/>
                <a:gd name="connsiteY26" fmla="*/ 2990850 h 3048000"/>
                <a:gd name="connsiteX27" fmla="*/ 5219700 w 7924800"/>
                <a:gd name="connsiteY27" fmla="*/ 1581150 h 3048000"/>
                <a:gd name="connsiteX28" fmla="*/ 5486400 w 7924800"/>
                <a:gd name="connsiteY28" fmla="*/ 2362200 h 3048000"/>
                <a:gd name="connsiteX29" fmla="*/ 5772150 w 7924800"/>
                <a:gd name="connsiteY29" fmla="*/ 857250 h 3048000"/>
                <a:gd name="connsiteX30" fmla="*/ 5981700 w 7924800"/>
                <a:gd name="connsiteY30" fmla="*/ 1943100 h 3048000"/>
                <a:gd name="connsiteX31" fmla="*/ 6210300 w 7924800"/>
                <a:gd name="connsiteY31" fmla="*/ 838200 h 3048000"/>
                <a:gd name="connsiteX32" fmla="*/ 6305550 w 7924800"/>
                <a:gd name="connsiteY32" fmla="*/ 1638300 h 3048000"/>
                <a:gd name="connsiteX33" fmla="*/ 6534150 w 7924800"/>
                <a:gd name="connsiteY33" fmla="*/ 0 h 3048000"/>
                <a:gd name="connsiteX34" fmla="*/ 6724650 w 7924800"/>
                <a:gd name="connsiteY34" fmla="*/ 1504950 h 3048000"/>
                <a:gd name="connsiteX35" fmla="*/ 6877050 w 7924800"/>
                <a:gd name="connsiteY35" fmla="*/ 800100 h 3048000"/>
                <a:gd name="connsiteX36" fmla="*/ 7086600 w 7924800"/>
                <a:gd name="connsiteY36" fmla="*/ 1866900 h 3048000"/>
                <a:gd name="connsiteX37" fmla="*/ 7239000 w 7924800"/>
                <a:gd name="connsiteY37" fmla="*/ 1219200 h 3048000"/>
                <a:gd name="connsiteX38" fmla="*/ 7391400 w 7924800"/>
                <a:gd name="connsiteY38" fmla="*/ 2133600 h 3048000"/>
                <a:gd name="connsiteX39" fmla="*/ 7924800 w 7924800"/>
                <a:gd name="connsiteY39" fmla="*/ 2400300 h 3048000"/>
                <a:gd name="connsiteX40" fmla="*/ 7924800 w 7924800"/>
                <a:gd name="connsiteY40" fmla="*/ 2400300 h 3048000"/>
                <a:gd name="connsiteX41" fmla="*/ 7924800 w 7924800"/>
                <a:gd name="connsiteY41" fmla="*/ 2400300 h 3048000"/>
                <a:gd name="connsiteX42" fmla="*/ 7924800 w 7924800"/>
                <a:gd name="connsiteY42" fmla="*/ 2400300 h 3048000"/>
                <a:gd name="connsiteX0" fmla="*/ 0 w 7924800"/>
                <a:gd name="connsiteY0" fmla="*/ 2400300 h 3048000"/>
                <a:gd name="connsiteX1" fmla="*/ 190500 w 7924800"/>
                <a:gd name="connsiteY1" fmla="*/ 2171700 h 3048000"/>
                <a:gd name="connsiteX2" fmla="*/ 381000 w 7924800"/>
                <a:gd name="connsiteY2" fmla="*/ 2495550 h 3048000"/>
                <a:gd name="connsiteX3" fmla="*/ 533400 w 7924800"/>
                <a:gd name="connsiteY3" fmla="*/ 1276350 h 3048000"/>
                <a:gd name="connsiteX4" fmla="*/ 685800 w 7924800"/>
                <a:gd name="connsiteY4" fmla="*/ 1924050 h 3048000"/>
                <a:gd name="connsiteX5" fmla="*/ 895350 w 7924800"/>
                <a:gd name="connsiteY5" fmla="*/ 762000 h 3048000"/>
                <a:gd name="connsiteX6" fmla="*/ 1123950 w 7924800"/>
                <a:gd name="connsiteY6" fmla="*/ 1695450 h 3048000"/>
                <a:gd name="connsiteX7" fmla="*/ 1257300 w 7924800"/>
                <a:gd name="connsiteY7" fmla="*/ 857250 h 3048000"/>
                <a:gd name="connsiteX8" fmla="*/ 1428750 w 7924800"/>
                <a:gd name="connsiteY8" fmla="*/ 1676400 h 3048000"/>
                <a:gd name="connsiteX9" fmla="*/ 1562100 w 7924800"/>
                <a:gd name="connsiteY9" fmla="*/ 323850 h 3048000"/>
                <a:gd name="connsiteX10" fmla="*/ 1600200 w 7924800"/>
                <a:gd name="connsiteY10" fmla="*/ 933450 h 3048000"/>
                <a:gd name="connsiteX11" fmla="*/ 1771650 w 7924800"/>
                <a:gd name="connsiteY11" fmla="*/ 361950 h 3048000"/>
                <a:gd name="connsiteX12" fmla="*/ 1790700 w 7924800"/>
                <a:gd name="connsiteY12" fmla="*/ 1581150 h 3048000"/>
                <a:gd name="connsiteX13" fmla="*/ 2019300 w 7924800"/>
                <a:gd name="connsiteY13" fmla="*/ 1066800 h 3048000"/>
                <a:gd name="connsiteX14" fmla="*/ 2133600 w 7924800"/>
                <a:gd name="connsiteY14" fmla="*/ 1847850 h 3048000"/>
                <a:gd name="connsiteX15" fmla="*/ 2381250 w 7924800"/>
                <a:gd name="connsiteY15" fmla="*/ 1847850 h 3048000"/>
                <a:gd name="connsiteX16" fmla="*/ 2495550 w 7924800"/>
                <a:gd name="connsiteY16" fmla="*/ 2228850 h 3048000"/>
                <a:gd name="connsiteX17" fmla="*/ 2647950 w 7924800"/>
                <a:gd name="connsiteY17" fmla="*/ 1885950 h 3048000"/>
                <a:gd name="connsiteX18" fmla="*/ 2838450 w 7924800"/>
                <a:gd name="connsiteY18" fmla="*/ 2438400 h 3048000"/>
                <a:gd name="connsiteX19" fmla="*/ 3067050 w 7924800"/>
                <a:gd name="connsiteY19" fmla="*/ 1905000 h 3048000"/>
                <a:gd name="connsiteX20" fmla="*/ 3257550 w 7924800"/>
                <a:gd name="connsiteY20" fmla="*/ 2381250 h 3048000"/>
                <a:gd name="connsiteX21" fmla="*/ 3467100 w 7924800"/>
                <a:gd name="connsiteY21" fmla="*/ 2076450 h 3048000"/>
                <a:gd name="connsiteX22" fmla="*/ 3771900 w 7924800"/>
                <a:gd name="connsiteY22" fmla="*/ 2952750 h 3048000"/>
                <a:gd name="connsiteX23" fmla="*/ 4095750 w 7924800"/>
                <a:gd name="connsiteY23" fmla="*/ 2076450 h 3048000"/>
                <a:gd name="connsiteX24" fmla="*/ 4400550 w 7924800"/>
                <a:gd name="connsiteY24" fmla="*/ 3048000 h 3048000"/>
                <a:gd name="connsiteX25" fmla="*/ 4781550 w 7924800"/>
                <a:gd name="connsiteY25" fmla="*/ 2362200 h 3048000"/>
                <a:gd name="connsiteX26" fmla="*/ 4991100 w 7924800"/>
                <a:gd name="connsiteY26" fmla="*/ 2990850 h 3048000"/>
                <a:gd name="connsiteX27" fmla="*/ 5219700 w 7924800"/>
                <a:gd name="connsiteY27" fmla="*/ 1581150 h 3048000"/>
                <a:gd name="connsiteX28" fmla="*/ 5486400 w 7924800"/>
                <a:gd name="connsiteY28" fmla="*/ 2362200 h 3048000"/>
                <a:gd name="connsiteX29" fmla="*/ 5772150 w 7924800"/>
                <a:gd name="connsiteY29" fmla="*/ 857250 h 3048000"/>
                <a:gd name="connsiteX30" fmla="*/ 5981700 w 7924800"/>
                <a:gd name="connsiteY30" fmla="*/ 1943100 h 3048000"/>
                <a:gd name="connsiteX31" fmla="*/ 6210300 w 7924800"/>
                <a:gd name="connsiteY31" fmla="*/ 838200 h 3048000"/>
                <a:gd name="connsiteX32" fmla="*/ 6305550 w 7924800"/>
                <a:gd name="connsiteY32" fmla="*/ 1638300 h 3048000"/>
                <a:gd name="connsiteX33" fmla="*/ 6534150 w 7924800"/>
                <a:gd name="connsiteY33" fmla="*/ 0 h 3048000"/>
                <a:gd name="connsiteX34" fmla="*/ 6724650 w 7924800"/>
                <a:gd name="connsiteY34" fmla="*/ 1504950 h 3048000"/>
                <a:gd name="connsiteX35" fmla="*/ 6877050 w 7924800"/>
                <a:gd name="connsiteY35" fmla="*/ 800100 h 3048000"/>
                <a:gd name="connsiteX36" fmla="*/ 7086600 w 7924800"/>
                <a:gd name="connsiteY36" fmla="*/ 1866900 h 3048000"/>
                <a:gd name="connsiteX37" fmla="*/ 7239000 w 7924800"/>
                <a:gd name="connsiteY37" fmla="*/ 1219200 h 3048000"/>
                <a:gd name="connsiteX38" fmla="*/ 7391400 w 7924800"/>
                <a:gd name="connsiteY38" fmla="*/ 2133600 h 3048000"/>
                <a:gd name="connsiteX39" fmla="*/ 7924800 w 7924800"/>
                <a:gd name="connsiteY39" fmla="*/ 2400300 h 3048000"/>
                <a:gd name="connsiteX40" fmla="*/ 7924800 w 7924800"/>
                <a:gd name="connsiteY40" fmla="*/ 2400300 h 3048000"/>
                <a:gd name="connsiteX41" fmla="*/ 7924800 w 7924800"/>
                <a:gd name="connsiteY41" fmla="*/ 2400300 h 3048000"/>
                <a:gd name="connsiteX42" fmla="*/ 7924800 w 7924800"/>
                <a:gd name="connsiteY42" fmla="*/ 2400300 h 3048000"/>
                <a:gd name="connsiteX0" fmla="*/ 0 w 7975600"/>
                <a:gd name="connsiteY0" fmla="*/ 2400300 h 3048000"/>
                <a:gd name="connsiteX1" fmla="*/ 190500 w 7975600"/>
                <a:gd name="connsiteY1" fmla="*/ 2171700 h 3048000"/>
                <a:gd name="connsiteX2" fmla="*/ 381000 w 7975600"/>
                <a:gd name="connsiteY2" fmla="*/ 2495550 h 3048000"/>
                <a:gd name="connsiteX3" fmla="*/ 533400 w 7975600"/>
                <a:gd name="connsiteY3" fmla="*/ 1276350 h 3048000"/>
                <a:gd name="connsiteX4" fmla="*/ 685800 w 7975600"/>
                <a:gd name="connsiteY4" fmla="*/ 1924050 h 3048000"/>
                <a:gd name="connsiteX5" fmla="*/ 895350 w 7975600"/>
                <a:gd name="connsiteY5" fmla="*/ 762000 h 3048000"/>
                <a:gd name="connsiteX6" fmla="*/ 1123950 w 7975600"/>
                <a:gd name="connsiteY6" fmla="*/ 1695450 h 3048000"/>
                <a:gd name="connsiteX7" fmla="*/ 1257300 w 7975600"/>
                <a:gd name="connsiteY7" fmla="*/ 857250 h 3048000"/>
                <a:gd name="connsiteX8" fmla="*/ 1428750 w 7975600"/>
                <a:gd name="connsiteY8" fmla="*/ 1676400 h 3048000"/>
                <a:gd name="connsiteX9" fmla="*/ 1562100 w 7975600"/>
                <a:gd name="connsiteY9" fmla="*/ 323850 h 3048000"/>
                <a:gd name="connsiteX10" fmla="*/ 1600200 w 7975600"/>
                <a:gd name="connsiteY10" fmla="*/ 933450 h 3048000"/>
                <a:gd name="connsiteX11" fmla="*/ 1771650 w 7975600"/>
                <a:gd name="connsiteY11" fmla="*/ 361950 h 3048000"/>
                <a:gd name="connsiteX12" fmla="*/ 1790700 w 7975600"/>
                <a:gd name="connsiteY12" fmla="*/ 1581150 h 3048000"/>
                <a:gd name="connsiteX13" fmla="*/ 2019300 w 7975600"/>
                <a:gd name="connsiteY13" fmla="*/ 1066800 h 3048000"/>
                <a:gd name="connsiteX14" fmla="*/ 2133600 w 7975600"/>
                <a:gd name="connsiteY14" fmla="*/ 1847850 h 3048000"/>
                <a:gd name="connsiteX15" fmla="*/ 2381250 w 7975600"/>
                <a:gd name="connsiteY15" fmla="*/ 1847850 h 3048000"/>
                <a:gd name="connsiteX16" fmla="*/ 2495550 w 7975600"/>
                <a:gd name="connsiteY16" fmla="*/ 2228850 h 3048000"/>
                <a:gd name="connsiteX17" fmla="*/ 2647950 w 7975600"/>
                <a:gd name="connsiteY17" fmla="*/ 1885950 h 3048000"/>
                <a:gd name="connsiteX18" fmla="*/ 2838450 w 7975600"/>
                <a:gd name="connsiteY18" fmla="*/ 2438400 h 3048000"/>
                <a:gd name="connsiteX19" fmla="*/ 3067050 w 7975600"/>
                <a:gd name="connsiteY19" fmla="*/ 1905000 h 3048000"/>
                <a:gd name="connsiteX20" fmla="*/ 3257550 w 7975600"/>
                <a:gd name="connsiteY20" fmla="*/ 2381250 h 3048000"/>
                <a:gd name="connsiteX21" fmla="*/ 3467100 w 7975600"/>
                <a:gd name="connsiteY21" fmla="*/ 2076450 h 3048000"/>
                <a:gd name="connsiteX22" fmla="*/ 3771900 w 7975600"/>
                <a:gd name="connsiteY22" fmla="*/ 2952750 h 3048000"/>
                <a:gd name="connsiteX23" fmla="*/ 4095750 w 7975600"/>
                <a:gd name="connsiteY23" fmla="*/ 2076450 h 3048000"/>
                <a:gd name="connsiteX24" fmla="*/ 4400550 w 7975600"/>
                <a:gd name="connsiteY24" fmla="*/ 3048000 h 3048000"/>
                <a:gd name="connsiteX25" fmla="*/ 4781550 w 7975600"/>
                <a:gd name="connsiteY25" fmla="*/ 2362200 h 3048000"/>
                <a:gd name="connsiteX26" fmla="*/ 4991100 w 7975600"/>
                <a:gd name="connsiteY26" fmla="*/ 2990850 h 3048000"/>
                <a:gd name="connsiteX27" fmla="*/ 5219700 w 7975600"/>
                <a:gd name="connsiteY27" fmla="*/ 1581150 h 3048000"/>
                <a:gd name="connsiteX28" fmla="*/ 5486400 w 7975600"/>
                <a:gd name="connsiteY28" fmla="*/ 2362200 h 3048000"/>
                <a:gd name="connsiteX29" fmla="*/ 5772150 w 7975600"/>
                <a:gd name="connsiteY29" fmla="*/ 857250 h 3048000"/>
                <a:gd name="connsiteX30" fmla="*/ 5981700 w 7975600"/>
                <a:gd name="connsiteY30" fmla="*/ 1943100 h 3048000"/>
                <a:gd name="connsiteX31" fmla="*/ 6210300 w 7975600"/>
                <a:gd name="connsiteY31" fmla="*/ 838200 h 3048000"/>
                <a:gd name="connsiteX32" fmla="*/ 6305550 w 7975600"/>
                <a:gd name="connsiteY32" fmla="*/ 1638300 h 3048000"/>
                <a:gd name="connsiteX33" fmla="*/ 6534150 w 7975600"/>
                <a:gd name="connsiteY33" fmla="*/ 0 h 3048000"/>
                <a:gd name="connsiteX34" fmla="*/ 6724650 w 7975600"/>
                <a:gd name="connsiteY34" fmla="*/ 1504950 h 3048000"/>
                <a:gd name="connsiteX35" fmla="*/ 6877050 w 7975600"/>
                <a:gd name="connsiteY35" fmla="*/ 800100 h 3048000"/>
                <a:gd name="connsiteX36" fmla="*/ 7086600 w 7975600"/>
                <a:gd name="connsiteY36" fmla="*/ 1866900 h 3048000"/>
                <a:gd name="connsiteX37" fmla="*/ 7239000 w 7975600"/>
                <a:gd name="connsiteY37" fmla="*/ 1219200 h 3048000"/>
                <a:gd name="connsiteX38" fmla="*/ 7391400 w 7975600"/>
                <a:gd name="connsiteY38" fmla="*/ 2133600 h 3048000"/>
                <a:gd name="connsiteX39" fmla="*/ 7886700 w 7975600"/>
                <a:gd name="connsiteY39" fmla="*/ 1066800 h 3048000"/>
                <a:gd name="connsiteX40" fmla="*/ 7924800 w 7975600"/>
                <a:gd name="connsiteY40" fmla="*/ 2400300 h 3048000"/>
                <a:gd name="connsiteX41" fmla="*/ 7924800 w 7975600"/>
                <a:gd name="connsiteY41" fmla="*/ 2400300 h 3048000"/>
                <a:gd name="connsiteX42" fmla="*/ 7924800 w 7975600"/>
                <a:gd name="connsiteY42" fmla="*/ 2400300 h 3048000"/>
                <a:gd name="connsiteX43" fmla="*/ 7924800 w 7975600"/>
                <a:gd name="connsiteY43" fmla="*/ 2400300 h 3048000"/>
                <a:gd name="connsiteX0" fmla="*/ 0 w 7972425"/>
                <a:gd name="connsiteY0" fmla="*/ 2400300 h 3048000"/>
                <a:gd name="connsiteX1" fmla="*/ 190500 w 7972425"/>
                <a:gd name="connsiteY1" fmla="*/ 2171700 h 3048000"/>
                <a:gd name="connsiteX2" fmla="*/ 381000 w 7972425"/>
                <a:gd name="connsiteY2" fmla="*/ 2495550 h 3048000"/>
                <a:gd name="connsiteX3" fmla="*/ 533400 w 7972425"/>
                <a:gd name="connsiteY3" fmla="*/ 1276350 h 3048000"/>
                <a:gd name="connsiteX4" fmla="*/ 685800 w 7972425"/>
                <a:gd name="connsiteY4" fmla="*/ 1924050 h 3048000"/>
                <a:gd name="connsiteX5" fmla="*/ 895350 w 7972425"/>
                <a:gd name="connsiteY5" fmla="*/ 762000 h 3048000"/>
                <a:gd name="connsiteX6" fmla="*/ 1123950 w 7972425"/>
                <a:gd name="connsiteY6" fmla="*/ 1695450 h 3048000"/>
                <a:gd name="connsiteX7" fmla="*/ 1257300 w 7972425"/>
                <a:gd name="connsiteY7" fmla="*/ 857250 h 3048000"/>
                <a:gd name="connsiteX8" fmla="*/ 1428750 w 7972425"/>
                <a:gd name="connsiteY8" fmla="*/ 1676400 h 3048000"/>
                <a:gd name="connsiteX9" fmla="*/ 1562100 w 7972425"/>
                <a:gd name="connsiteY9" fmla="*/ 323850 h 3048000"/>
                <a:gd name="connsiteX10" fmla="*/ 1600200 w 7972425"/>
                <a:gd name="connsiteY10" fmla="*/ 933450 h 3048000"/>
                <a:gd name="connsiteX11" fmla="*/ 1771650 w 7972425"/>
                <a:gd name="connsiteY11" fmla="*/ 361950 h 3048000"/>
                <a:gd name="connsiteX12" fmla="*/ 1790700 w 7972425"/>
                <a:gd name="connsiteY12" fmla="*/ 1581150 h 3048000"/>
                <a:gd name="connsiteX13" fmla="*/ 2019300 w 7972425"/>
                <a:gd name="connsiteY13" fmla="*/ 1066800 h 3048000"/>
                <a:gd name="connsiteX14" fmla="*/ 2133600 w 7972425"/>
                <a:gd name="connsiteY14" fmla="*/ 1847850 h 3048000"/>
                <a:gd name="connsiteX15" fmla="*/ 2381250 w 7972425"/>
                <a:gd name="connsiteY15" fmla="*/ 1847850 h 3048000"/>
                <a:gd name="connsiteX16" fmla="*/ 2495550 w 7972425"/>
                <a:gd name="connsiteY16" fmla="*/ 2228850 h 3048000"/>
                <a:gd name="connsiteX17" fmla="*/ 2647950 w 7972425"/>
                <a:gd name="connsiteY17" fmla="*/ 1885950 h 3048000"/>
                <a:gd name="connsiteX18" fmla="*/ 2838450 w 7972425"/>
                <a:gd name="connsiteY18" fmla="*/ 2438400 h 3048000"/>
                <a:gd name="connsiteX19" fmla="*/ 3067050 w 7972425"/>
                <a:gd name="connsiteY19" fmla="*/ 1905000 h 3048000"/>
                <a:gd name="connsiteX20" fmla="*/ 3257550 w 7972425"/>
                <a:gd name="connsiteY20" fmla="*/ 2381250 h 3048000"/>
                <a:gd name="connsiteX21" fmla="*/ 3467100 w 7972425"/>
                <a:gd name="connsiteY21" fmla="*/ 2076450 h 3048000"/>
                <a:gd name="connsiteX22" fmla="*/ 3771900 w 7972425"/>
                <a:gd name="connsiteY22" fmla="*/ 2952750 h 3048000"/>
                <a:gd name="connsiteX23" fmla="*/ 4095750 w 7972425"/>
                <a:gd name="connsiteY23" fmla="*/ 2076450 h 3048000"/>
                <a:gd name="connsiteX24" fmla="*/ 4400550 w 7972425"/>
                <a:gd name="connsiteY24" fmla="*/ 3048000 h 3048000"/>
                <a:gd name="connsiteX25" fmla="*/ 4781550 w 7972425"/>
                <a:gd name="connsiteY25" fmla="*/ 2362200 h 3048000"/>
                <a:gd name="connsiteX26" fmla="*/ 4991100 w 7972425"/>
                <a:gd name="connsiteY26" fmla="*/ 2990850 h 3048000"/>
                <a:gd name="connsiteX27" fmla="*/ 5219700 w 7972425"/>
                <a:gd name="connsiteY27" fmla="*/ 1581150 h 3048000"/>
                <a:gd name="connsiteX28" fmla="*/ 5486400 w 7972425"/>
                <a:gd name="connsiteY28" fmla="*/ 2362200 h 3048000"/>
                <a:gd name="connsiteX29" fmla="*/ 5772150 w 7972425"/>
                <a:gd name="connsiteY29" fmla="*/ 857250 h 3048000"/>
                <a:gd name="connsiteX30" fmla="*/ 5981700 w 7972425"/>
                <a:gd name="connsiteY30" fmla="*/ 1943100 h 3048000"/>
                <a:gd name="connsiteX31" fmla="*/ 6210300 w 7972425"/>
                <a:gd name="connsiteY31" fmla="*/ 838200 h 3048000"/>
                <a:gd name="connsiteX32" fmla="*/ 6305550 w 7972425"/>
                <a:gd name="connsiteY32" fmla="*/ 1638300 h 3048000"/>
                <a:gd name="connsiteX33" fmla="*/ 6534150 w 7972425"/>
                <a:gd name="connsiteY33" fmla="*/ 0 h 3048000"/>
                <a:gd name="connsiteX34" fmla="*/ 6724650 w 7972425"/>
                <a:gd name="connsiteY34" fmla="*/ 1504950 h 3048000"/>
                <a:gd name="connsiteX35" fmla="*/ 6877050 w 7972425"/>
                <a:gd name="connsiteY35" fmla="*/ 800100 h 3048000"/>
                <a:gd name="connsiteX36" fmla="*/ 7086600 w 7972425"/>
                <a:gd name="connsiteY36" fmla="*/ 1866900 h 3048000"/>
                <a:gd name="connsiteX37" fmla="*/ 7239000 w 7972425"/>
                <a:gd name="connsiteY37" fmla="*/ 1219200 h 3048000"/>
                <a:gd name="connsiteX38" fmla="*/ 7391400 w 7972425"/>
                <a:gd name="connsiteY38" fmla="*/ 2133600 h 3048000"/>
                <a:gd name="connsiteX39" fmla="*/ 7886700 w 7972425"/>
                <a:gd name="connsiteY39" fmla="*/ 1066800 h 3048000"/>
                <a:gd name="connsiteX40" fmla="*/ 7677150 w 7972425"/>
                <a:gd name="connsiteY40" fmla="*/ 2247900 h 3048000"/>
                <a:gd name="connsiteX41" fmla="*/ 7924800 w 7972425"/>
                <a:gd name="connsiteY41" fmla="*/ 2400300 h 3048000"/>
                <a:gd name="connsiteX42" fmla="*/ 7924800 w 7972425"/>
                <a:gd name="connsiteY42" fmla="*/ 2400300 h 3048000"/>
                <a:gd name="connsiteX43" fmla="*/ 7924800 w 7972425"/>
                <a:gd name="connsiteY43" fmla="*/ 2400300 h 3048000"/>
                <a:gd name="connsiteX44" fmla="*/ 7924800 w 7972425"/>
                <a:gd name="connsiteY44" fmla="*/ 2400300 h 3048000"/>
                <a:gd name="connsiteX0" fmla="*/ 0 w 7972425"/>
                <a:gd name="connsiteY0" fmla="*/ 2400300 h 3048000"/>
                <a:gd name="connsiteX1" fmla="*/ 190500 w 7972425"/>
                <a:gd name="connsiteY1" fmla="*/ 2171700 h 3048000"/>
                <a:gd name="connsiteX2" fmla="*/ 381000 w 7972425"/>
                <a:gd name="connsiteY2" fmla="*/ 2495550 h 3048000"/>
                <a:gd name="connsiteX3" fmla="*/ 533400 w 7972425"/>
                <a:gd name="connsiteY3" fmla="*/ 1276350 h 3048000"/>
                <a:gd name="connsiteX4" fmla="*/ 685800 w 7972425"/>
                <a:gd name="connsiteY4" fmla="*/ 1924050 h 3048000"/>
                <a:gd name="connsiteX5" fmla="*/ 895350 w 7972425"/>
                <a:gd name="connsiteY5" fmla="*/ 762000 h 3048000"/>
                <a:gd name="connsiteX6" fmla="*/ 1123950 w 7972425"/>
                <a:gd name="connsiteY6" fmla="*/ 1695450 h 3048000"/>
                <a:gd name="connsiteX7" fmla="*/ 1257300 w 7972425"/>
                <a:gd name="connsiteY7" fmla="*/ 857250 h 3048000"/>
                <a:gd name="connsiteX8" fmla="*/ 1428750 w 7972425"/>
                <a:gd name="connsiteY8" fmla="*/ 1676400 h 3048000"/>
                <a:gd name="connsiteX9" fmla="*/ 1562100 w 7972425"/>
                <a:gd name="connsiteY9" fmla="*/ 323850 h 3048000"/>
                <a:gd name="connsiteX10" fmla="*/ 1600200 w 7972425"/>
                <a:gd name="connsiteY10" fmla="*/ 933450 h 3048000"/>
                <a:gd name="connsiteX11" fmla="*/ 1771650 w 7972425"/>
                <a:gd name="connsiteY11" fmla="*/ 361950 h 3048000"/>
                <a:gd name="connsiteX12" fmla="*/ 1790700 w 7972425"/>
                <a:gd name="connsiteY12" fmla="*/ 1581150 h 3048000"/>
                <a:gd name="connsiteX13" fmla="*/ 2019300 w 7972425"/>
                <a:gd name="connsiteY13" fmla="*/ 1066800 h 3048000"/>
                <a:gd name="connsiteX14" fmla="*/ 2133600 w 7972425"/>
                <a:gd name="connsiteY14" fmla="*/ 1847850 h 3048000"/>
                <a:gd name="connsiteX15" fmla="*/ 2381250 w 7972425"/>
                <a:gd name="connsiteY15" fmla="*/ 1847850 h 3048000"/>
                <a:gd name="connsiteX16" fmla="*/ 2495550 w 7972425"/>
                <a:gd name="connsiteY16" fmla="*/ 2228850 h 3048000"/>
                <a:gd name="connsiteX17" fmla="*/ 2647950 w 7972425"/>
                <a:gd name="connsiteY17" fmla="*/ 1885950 h 3048000"/>
                <a:gd name="connsiteX18" fmla="*/ 2838450 w 7972425"/>
                <a:gd name="connsiteY18" fmla="*/ 2438400 h 3048000"/>
                <a:gd name="connsiteX19" fmla="*/ 3067050 w 7972425"/>
                <a:gd name="connsiteY19" fmla="*/ 1905000 h 3048000"/>
                <a:gd name="connsiteX20" fmla="*/ 3257550 w 7972425"/>
                <a:gd name="connsiteY20" fmla="*/ 2381250 h 3048000"/>
                <a:gd name="connsiteX21" fmla="*/ 3467100 w 7972425"/>
                <a:gd name="connsiteY21" fmla="*/ 2076450 h 3048000"/>
                <a:gd name="connsiteX22" fmla="*/ 3771900 w 7972425"/>
                <a:gd name="connsiteY22" fmla="*/ 2952750 h 3048000"/>
                <a:gd name="connsiteX23" fmla="*/ 4095750 w 7972425"/>
                <a:gd name="connsiteY23" fmla="*/ 2076450 h 3048000"/>
                <a:gd name="connsiteX24" fmla="*/ 4400550 w 7972425"/>
                <a:gd name="connsiteY24" fmla="*/ 3048000 h 3048000"/>
                <a:gd name="connsiteX25" fmla="*/ 4781550 w 7972425"/>
                <a:gd name="connsiteY25" fmla="*/ 2362200 h 3048000"/>
                <a:gd name="connsiteX26" fmla="*/ 4991100 w 7972425"/>
                <a:gd name="connsiteY26" fmla="*/ 2990850 h 3048000"/>
                <a:gd name="connsiteX27" fmla="*/ 5219700 w 7972425"/>
                <a:gd name="connsiteY27" fmla="*/ 1581150 h 3048000"/>
                <a:gd name="connsiteX28" fmla="*/ 5486400 w 7972425"/>
                <a:gd name="connsiteY28" fmla="*/ 2362200 h 3048000"/>
                <a:gd name="connsiteX29" fmla="*/ 5772150 w 7972425"/>
                <a:gd name="connsiteY29" fmla="*/ 857250 h 3048000"/>
                <a:gd name="connsiteX30" fmla="*/ 5981700 w 7972425"/>
                <a:gd name="connsiteY30" fmla="*/ 1943100 h 3048000"/>
                <a:gd name="connsiteX31" fmla="*/ 6210300 w 7972425"/>
                <a:gd name="connsiteY31" fmla="*/ 838200 h 3048000"/>
                <a:gd name="connsiteX32" fmla="*/ 6305550 w 7972425"/>
                <a:gd name="connsiteY32" fmla="*/ 1638300 h 3048000"/>
                <a:gd name="connsiteX33" fmla="*/ 6534150 w 7972425"/>
                <a:gd name="connsiteY33" fmla="*/ 0 h 3048000"/>
                <a:gd name="connsiteX34" fmla="*/ 6724650 w 7972425"/>
                <a:gd name="connsiteY34" fmla="*/ 1504950 h 3048000"/>
                <a:gd name="connsiteX35" fmla="*/ 6877050 w 7972425"/>
                <a:gd name="connsiteY35" fmla="*/ 800100 h 3048000"/>
                <a:gd name="connsiteX36" fmla="*/ 7086600 w 7972425"/>
                <a:gd name="connsiteY36" fmla="*/ 1866900 h 3048000"/>
                <a:gd name="connsiteX37" fmla="*/ 7239000 w 7972425"/>
                <a:gd name="connsiteY37" fmla="*/ 1219200 h 3048000"/>
                <a:gd name="connsiteX38" fmla="*/ 7391400 w 7972425"/>
                <a:gd name="connsiteY38" fmla="*/ 2133600 h 3048000"/>
                <a:gd name="connsiteX39" fmla="*/ 7886700 w 7972425"/>
                <a:gd name="connsiteY39" fmla="*/ 1066800 h 3048000"/>
                <a:gd name="connsiteX40" fmla="*/ 7677150 w 7972425"/>
                <a:gd name="connsiteY40" fmla="*/ 2247900 h 3048000"/>
                <a:gd name="connsiteX41" fmla="*/ 7924800 w 7972425"/>
                <a:gd name="connsiteY41" fmla="*/ 2400300 h 3048000"/>
                <a:gd name="connsiteX42" fmla="*/ 7924800 w 7972425"/>
                <a:gd name="connsiteY42" fmla="*/ 2400300 h 3048000"/>
                <a:gd name="connsiteX43" fmla="*/ 7924800 w 7972425"/>
                <a:gd name="connsiteY43" fmla="*/ 2400300 h 3048000"/>
                <a:gd name="connsiteX44" fmla="*/ 7924800 w 7972425"/>
                <a:gd name="connsiteY44" fmla="*/ 2400300 h 30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7972425" h="3048000">
                  <a:moveTo>
                    <a:pt x="0" y="2400300"/>
                  </a:moveTo>
                  <a:lnTo>
                    <a:pt x="190500" y="2171700"/>
                  </a:lnTo>
                  <a:lnTo>
                    <a:pt x="381000" y="2495550"/>
                  </a:lnTo>
                  <a:lnTo>
                    <a:pt x="533400" y="1276350"/>
                  </a:lnTo>
                  <a:lnTo>
                    <a:pt x="685800" y="1924050"/>
                  </a:lnTo>
                  <a:lnTo>
                    <a:pt x="895350" y="762000"/>
                  </a:lnTo>
                  <a:lnTo>
                    <a:pt x="1123950" y="1695450"/>
                  </a:lnTo>
                  <a:lnTo>
                    <a:pt x="1257300" y="857250"/>
                  </a:lnTo>
                  <a:lnTo>
                    <a:pt x="1428750" y="1676400"/>
                  </a:lnTo>
                  <a:lnTo>
                    <a:pt x="1562100" y="323850"/>
                  </a:lnTo>
                  <a:lnTo>
                    <a:pt x="1600200" y="933450"/>
                  </a:lnTo>
                  <a:lnTo>
                    <a:pt x="1771650" y="361950"/>
                  </a:lnTo>
                  <a:lnTo>
                    <a:pt x="1790700" y="1581150"/>
                  </a:lnTo>
                  <a:lnTo>
                    <a:pt x="2019300" y="1066800"/>
                  </a:lnTo>
                  <a:lnTo>
                    <a:pt x="2133600" y="1847850"/>
                  </a:lnTo>
                  <a:cubicBezTo>
                    <a:pt x="2216150" y="1847850"/>
                    <a:pt x="2317750" y="1714500"/>
                    <a:pt x="2381250" y="1847850"/>
                  </a:cubicBezTo>
                  <a:lnTo>
                    <a:pt x="2495550" y="2228850"/>
                  </a:lnTo>
                  <a:lnTo>
                    <a:pt x="2647950" y="1885950"/>
                  </a:lnTo>
                  <a:lnTo>
                    <a:pt x="2838450" y="2438400"/>
                  </a:lnTo>
                  <a:lnTo>
                    <a:pt x="3067050" y="1905000"/>
                  </a:lnTo>
                  <a:lnTo>
                    <a:pt x="3257550" y="2381250"/>
                  </a:lnTo>
                  <a:lnTo>
                    <a:pt x="3467100" y="2076450"/>
                  </a:lnTo>
                  <a:lnTo>
                    <a:pt x="3771900" y="2952750"/>
                  </a:lnTo>
                  <a:lnTo>
                    <a:pt x="4095750" y="2076450"/>
                  </a:lnTo>
                  <a:lnTo>
                    <a:pt x="4400550" y="3048000"/>
                  </a:lnTo>
                  <a:lnTo>
                    <a:pt x="4781550" y="2362200"/>
                  </a:lnTo>
                  <a:lnTo>
                    <a:pt x="4991100" y="2990850"/>
                  </a:lnTo>
                  <a:lnTo>
                    <a:pt x="5219700" y="1581150"/>
                  </a:lnTo>
                  <a:lnTo>
                    <a:pt x="5486400" y="2362200"/>
                  </a:lnTo>
                  <a:lnTo>
                    <a:pt x="5772150" y="857250"/>
                  </a:lnTo>
                  <a:lnTo>
                    <a:pt x="5981700" y="1943100"/>
                  </a:lnTo>
                  <a:lnTo>
                    <a:pt x="6210300" y="838200"/>
                  </a:lnTo>
                  <a:lnTo>
                    <a:pt x="6305550" y="1638300"/>
                  </a:lnTo>
                  <a:lnTo>
                    <a:pt x="6534150" y="0"/>
                  </a:lnTo>
                  <a:lnTo>
                    <a:pt x="6724650" y="1504950"/>
                  </a:lnTo>
                  <a:lnTo>
                    <a:pt x="6877050" y="800100"/>
                  </a:lnTo>
                  <a:lnTo>
                    <a:pt x="7086600" y="1866900"/>
                  </a:lnTo>
                  <a:lnTo>
                    <a:pt x="7239000" y="1219200"/>
                  </a:lnTo>
                  <a:lnTo>
                    <a:pt x="7391400" y="2133600"/>
                  </a:lnTo>
                  <a:cubicBezTo>
                    <a:pt x="7448550" y="2298700"/>
                    <a:pt x="7797800" y="1022350"/>
                    <a:pt x="7886700" y="1066800"/>
                  </a:cubicBezTo>
                  <a:cubicBezTo>
                    <a:pt x="7972425" y="984250"/>
                    <a:pt x="7670800" y="2025650"/>
                    <a:pt x="7677150" y="2247900"/>
                  </a:cubicBezTo>
                  <a:cubicBezTo>
                    <a:pt x="7683500" y="2470150"/>
                    <a:pt x="7921625" y="2273300"/>
                    <a:pt x="7924800" y="2400300"/>
                  </a:cubicBezTo>
                  <a:lnTo>
                    <a:pt x="7924800" y="2400300"/>
                  </a:lnTo>
                  <a:lnTo>
                    <a:pt x="7924800" y="2400300"/>
                  </a:lnTo>
                  <a:lnTo>
                    <a:pt x="7924800" y="2400300"/>
                  </a:lnTo>
                </a:path>
              </a:pathLst>
            </a:custGeom>
            <a:noFill/>
            <a:ln w="28575" cap="flat" cmpd="sng" algn="ctr">
              <a:solidFill>
                <a:srgbClr val="66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66 Rectángulo"/>
            <p:cNvSpPr/>
            <p:nvPr/>
          </p:nvSpPr>
          <p:spPr>
            <a:xfrm>
              <a:off x="5691711" y="1090196"/>
              <a:ext cx="301413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6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CURVA COSINOIDAL</a:t>
              </a:r>
              <a:endParaRPr lang="es-MX" sz="1600" dirty="0">
                <a:solidFill>
                  <a:srgbClr val="00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68 Conector recto de flecha"/>
            <p:cNvCxnSpPr/>
            <p:nvPr/>
          </p:nvCxnSpPr>
          <p:spPr bwMode="auto">
            <a:xfrm rot="5400000">
              <a:off x="7162800" y="2095500"/>
              <a:ext cx="1600200" cy="3048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1" name="70 Rectángulo"/>
            <p:cNvSpPr/>
            <p:nvPr/>
          </p:nvSpPr>
          <p:spPr>
            <a:xfrm>
              <a:off x="3055406" y="1600200"/>
              <a:ext cx="301413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6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PERÍODO O FRECUENCIA</a:t>
              </a:r>
              <a:endParaRPr lang="es-MX" sz="1600" dirty="0">
                <a:solidFill>
                  <a:srgbClr val="00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71 Rectángulo"/>
            <p:cNvSpPr/>
            <p:nvPr/>
          </p:nvSpPr>
          <p:spPr>
            <a:xfrm>
              <a:off x="3086100" y="3185696"/>
              <a:ext cx="15240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6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AMPLITUD</a:t>
              </a:r>
              <a:endParaRPr lang="es-MX" sz="1600" dirty="0">
                <a:solidFill>
                  <a:srgbClr val="00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120 Rectángulo"/>
            <p:cNvSpPr/>
            <p:nvPr/>
          </p:nvSpPr>
          <p:spPr>
            <a:xfrm>
              <a:off x="800100" y="1337846"/>
              <a:ext cx="15240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6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ACROFASE</a:t>
              </a:r>
              <a:endParaRPr lang="es-MX" sz="1600" dirty="0">
                <a:solidFill>
                  <a:srgbClr val="00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121 Rectángulo"/>
            <p:cNvSpPr/>
            <p:nvPr/>
          </p:nvSpPr>
          <p:spPr>
            <a:xfrm>
              <a:off x="6325828" y="4724400"/>
              <a:ext cx="15240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6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MESOR</a:t>
              </a:r>
              <a:endParaRPr lang="es-MX" sz="1600" dirty="0">
                <a:solidFill>
                  <a:srgbClr val="00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4" name="123 Conector recto de flecha"/>
            <p:cNvCxnSpPr/>
            <p:nvPr/>
          </p:nvCxnSpPr>
          <p:spPr bwMode="auto">
            <a:xfrm>
              <a:off x="4495800" y="3354179"/>
              <a:ext cx="685800" cy="1588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0" name="129 Conector recto de flecha"/>
            <p:cNvCxnSpPr>
              <a:stCxn id="122" idx="0"/>
            </p:cNvCxnSpPr>
            <p:nvPr/>
          </p:nvCxnSpPr>
          <p:spPr bwMode="auto">
            <a:xfrm rot="5400000" flipH="1" flipV="1">
              <a:off x="6668728" y="4305300"/>
              <a:ext cx="838200" cy="1588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3" name="132 Conector recto"/>
            <p:cNvCxnSpPr/>
            <p:nvPr/>
          </p:nvCxnSpPr>
          <p:spPr bwMode="auto">
            <a:xfrm rot="5400000">
              <a:off x="4967273" y="3352800"/>
              <a:ext cx="762000" cy="158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134 Conector recto"/>
            <p:cNvCxnSpPr/>
            <p:nvPr/>
          </p:nvCxnSpPr>
          <p:spPr bwMode="auto">
            <a:xfrm>
              <a:off x="5272073" y="2971800"/>
              <a:ext cx="152400" cy="158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135 Conector recto"/>
            <p:cNvCxnSpPr/>
            <p:nvPr/>
          </p:nvCxnSpPr>
          <p:spPr bwMode="auto">
            <a:xfrm>
              <a:off x="5272073" y="3733800"/>
              <a:ext cx="152400" cy="1588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8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32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30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96" name="195 Grupo"/>
          <p:cNvGrpSpPr/>
          <p:nvPr/>
        </p:nvGrpSpPr>
        <p:grpSpPr>
          <a:xfrm>
            <a:off x="211392" y="2875936"/>
            <a:ext cx="1400012" cy="307777"/>
            <a:chOff x="1709891" y="3275112"/>
            <a:chExt cx="1400012" cy="307777"/>
          </a:xfrm>
        </p:grpSpPr>
        <p:sp>
          <p:nvSpPr>
            <p:cNvPr id="73" name="72 Paralelogramo"/>
            <p:cNvSpPr/>
            <p:nvPr/>
          </p:nvSpPr>
          <p:spPr bwMode="auto">
            <a:xfrm>
              <a:off x="1709891" y="3276600"/>
              <a:ext cx="695632" cy="304800"/>
            </a:xfrm>
            <a:prstGeom prst="parallelogram">
              <a:avLst/>
            </a:prstGeom>
            <a:gradFill>
              <a:gsLst>
                <a:gs pos="0">
                  <a:srgbClr val="800000"/>
                </a:gs>
                <a:gs pos="50000">
                  <a:srgbClr val="FF3300"/>
                </a:gs>
                <a:gs pos="100000">
                  <a:srgbClr val="800000"/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733857" y="3275112"/>
              <a:ext cx="647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i="1" dirty="0" smtClean="0">
                  <a:solidFill>
                    <a:srgbClr val="66FFFF"/>
                  </a:solidFill>
                </a:rPr>
                <a:t>Per</a:t>
              </a:r>
              <a:r>
                <a:rPr lang="es-MX" sz="1400" i="1" baseline="-25000" dirty="0" smtClean="0">
                  <a:solidFill>
                    <a:srgbClr val="66FFFF"/>
                  </a:solidFill>
                </a:rPr>
                <a:t>1-3</a:t>
              </a:r>
              <a:endParaRPr lang="es-MX" sz="1400" i="1" baseline="-25000" dirty="0">
                <a:solidFill>
                  <a:srgbClr val="66FFFF"/>
                </a:solidFill>
              </a:endParaRPr>
            </a:p>
          </p:txBody>
        </p:sp>
        <p:grpSp>
          <p:nvGrpSpPr>
            <p:cNvPr id="161" name="160 Grupo"/>
            <p:cNvGrpSpPr/>
            <p:nvPr/>
          </p:nvGrpSpPr>
          <p:grpSpPr>
            <a:xfrm>
              <a:off x="2347903" y="3275112"/>
              <a:ext cx="762000" cy="307777"/>
              <a:chOff x="2514600" y="3657600"/>
              <a:chExt cx="762000" cy="307777"/>
            </a:xfrm>
          </p:grpSpPr>
          <p:sp>
            <p:nvSpPr>
              <p:cNvPr id="160" name="159 Paralelogramo"/>
              <p:cNvSpPr/>
              <p:nvPr/>
            </p:nvSpPr>
            <p:spPr bwMode="auto">
              <a:xfrm>
                <a:off x="2547784" y="3659088"/>
                <a:ext cx="695632" cy="304800"/>
              </a:xfrm>
              <a:prstGeom prst="parallelogram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3300"/>
                  </a:gs>
                  <a:gs pos="100000">
                    <a:srgbClr val="8000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2514600" y="36576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i="1" dirty="0" smtClean="0">
                    <a:solidFill>
                      <a:srgbClr val="66FFFF"/>
                    </a:solidFill>
                  </a:rPr>
                  <a:t>Cry</a:t>
                </a:r>
                <a:r>
                  <a:rPr lang="es-MX" sz="1400" i="1" baseline="-25000" dirty="0" smtClean="0">
                    <a:solidFill>
                      <a:srgbClr val="66FFFF"/>
                    </a:solidFill>
                  </a:rPr>
                  <a:t>1 y 2</a:t>
                </a:r>
                <a:endParaRPr lang="es-MX" sz="1400" i="1" baseline="-25000" dirty="0">
                  <a:solidFill>
                    <a:srgbClr val="66FFFF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9" name="195 Grupo"/>
          <p:cNvGrpSpPr/>
          <p:nvPr/>
        </p:nvGrpSpPr>
        <p:grpSpPr>
          <a:xfrm>
            <a:off x="211392" y="2875936"/>
            <a:ext cx="1400012" cy="307777"/>
            <a:chOff x="1709891" y="3275112"/>
            <a:chExt cx="1400012" cy="307777"/>
          </a:xfrm>
        </p:grpSpPr>
        <p:sp>
          <p:nvSpPr>
            <p:cNvPr id="73" name="72 Paralelogramo"/>
            <p:cNvSpPr/>
            <p:nvPr/>
          </p:nvSpPr>
          <p:spPr bwMode="auto">
            <a:xfrm>
              <a:off x="1709891" y="3276600"/>
              <a:ext cx="695632" cy="304800"/>
            </a:xfrm>
            <a:prstGeom prst="parallelogram">
              <a:avLst/>
            </a:prstGeom>
            <a:gradFill>
              <a:gsLst>
                <a:gs pos="0">
                  <a:srgbClr val="800000"/>
                </a:gs>
                <a:gs pos="50000">
                  <a:srgbClr val="FF3300"/>
                </a:gs>
                <a:gs pos="100000">
                  <a:srgbClr val="800000"/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733857" y="3275112"/>
              <a:ext cx="647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i="1" dirty="0" smtClean="0">
                  <a:solidFill>
                    <a:srgbClr val="66FFFF"/>
                  </a:solidFill>
                </a:rPr>
                <a:t>Per</a:t>
              </a:r>
              <a:r>
                <a:rPr lang="es-MX" sz="1400" i="1" baseline="-25000" dirty="0" smtClean="0">
                  <a:solidFill>
                    <a:srgbClr val="66FFFF"/>
                  </a:solidFill>
                </a:rPr>
                <a:t>1-3</a:t>
              </a:r>
              <a:endParaRPr lang="es-MX" sz="1400" i="1" baseline="-25000" dirty="0">
                <a:solidFill>
                  <a:srgbClr val="66FFFF"/>
                </a:solidFill>
              </a:endParaRPr>
            </a:p>
          </p:txBody>
        </p:sp>
        <p:grpSp>
          <p:nvGrpSpPr>
            <p:cNvPr id="10" name="160 Grupo"/>
            <p:cNvGrpSpPr/>
            <p:nvPr/>
          </p:nvGrpSpPr>
          <p:grpSpPr>
            <a:xfrm>
              <a:off x="2347903" y="3275112"/>
              <a:ext cx="762000" cy="307777"/>
              <a:chOff x="2514600" y="3657600"/>
              <a:chExt cx="762000" cy="307777"/>
            </a:xfrm>
          </p:grpSpPr>
          <p:sp>
            <p:nvSpPr>
              <p:cNvPr id="160" name="159 Paralelogramo"/>
              <p:cNvSpPr/>
              <p:nvPr/>
            </p:nvSpPr>
            <p:spPr bwMode="auto">
              <a:xfrm>
                <a:off x="2547784" y="3659088"/>
                <a:ext cx="695632" cy="304800"/>
              </a:xfrm>
              <a:prstGeom prst="parallelogram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3300"/>
                  </a:gs>
                  <a:gs pos="100000">
                    <a:srgbClr val="8000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2514600" y="36576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i="1" dirty="0" smtClean="0">
                    <a:solidFill>
                      <a:srgbClr val="66FFFF"/>
                    </a:solidFill>
                  </a:rPr>
                  <a:t>Cry</a:t>
                </a:r>
                <a:r>
                  <a:rPr lang="es-MX" sz="1400" i="1" baseline="-25000" dirty="0" smtClean="0">
                    <a:solidFill>
                      <a:srgbClr val="66FFFF"/>
                    </a:solidFill>
                  </a:rPr>
                  <a:t>1 y 2</a:t>
                </a:r>
                <a:endParaRPr lang="es-MX" sz="1400" i="1" baseline="-25000" dirty="0">
                  <a:solidFill>
                    <a:srgbClr val="66FFFF"/>
                  </a:solidFill>
                </a:endParaRPr>
              </a:p>
            </p:txBody>
          </p:sp>
        </p:grpSp>
      </p:grpSp>
      <p:grpSp>
        <p:nvGrpSpPr>
          <p:cNvPr id="47" name="251 Grupo"/>
          <p:cNvGrpSpPr/>
          <p:nvPr/>
        </p:nvGrpSpPr>
        <p:grpSpPr>
          <a:xfrm>
            <a:off x="1828800" y="2286000"/>
            <a:ext cx="1447801" cy="304800"/>
            <a:chOff x="3124199" y="2393153"/>
            <a:chExt cx="1447801" cy="304800"/>
          </a:xfrm>
        </p:grpSpPr>
        <p:sp>
          <p:nvSpPr>
            <p:cNvPr id="48" name="47 Rectángulo redondeado"/>
            <p:cNvSpPr/>
            <p:nvPr/>
          </p:nvSpPr>
          <p:spPr bwMode="auto">
            <a:xfrm>
              <a:off x="3124199" y="2393153"/>
              <a:ext cx="1447801" cy="304800"/>
            </a:xfrm>
            <a:prstGeom prst="roundRect">
              <a:avLst/>
            </a:prstGeom>
            <a:gradFill>
              <a:gsLst>
                <a:gs pos="0">
                  <a:srgbClr val="660066"/>
                </a:gs>
                <a:gs pos="50000">
                  <a:srgbClr val="CC00CC"/>
                </a:gs>
                <a:gs pos="100000">
                  <a:srgbClr val="660066"/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3581399" y="2407054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solidFill>
                    <a:srgbClr val="FFFF00"/>
                  </a:solidFill>
                </a:rPr>
                <a:t>EB</a:t>
              </a:r>
              <a:endParaRPr lang="es-MX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4" name="245 Grupo"/>
          <p:cNvGrpSpPr/>
          <p:nvPr/>
        </p:nvGrpSpPr>
        <p:grpSpPr>
          <a:xfrm>
            <a:off x="1905000" y="1600200"/>
            <a:ext cx="230990" cy="230188"/>
            <a:chOff x="3708818" y="2120717"/>
            <a:chExt cx="230990" cy="230188"/>
          </a:xfrm>
        </p:grpSpPr>
        <p:cxnSp>
          <p:nvCxnSpPr>
            <p:cNvPr id="55" name="54 Conector recto"/>
            <p:cNvCxnSpPr/>
            <p:nvPr/>
          </p:nvCxnSpPr>
          <p:spPr bwMode="auto">
            <a:xfrm>
              <a:off x="3708818" y="212071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55 Conector recto"/>
            <p:cNvCxnSpPr/>
            <p:nvPr/>
          </p:nvCxnSpPr>
          <p:spPr bwMode="auto">
            <a:xfrm>
              <a:off x="3708818" y="223501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56 Conector recto"/>
            <p:cNvCxnSpPr/>
            <p:nvPr/>
          </p:nvCxnSpPr>
          <p:spPr bwMode="auto">
            <a:xfrm>
              <a:off x="3708818" y="217786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57 Conector recto"/>
            <p:cNvCxnSpPr/>
            <p:nvPr/>
          </p:nvCxnSpPr>
          <p:spPr bwMode="auto">
            <a:xfrm>
              <a:off x="3708818" y="229216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58 Conector recto"/>
            <p:cNvCxnSpPr/>
            <p:nvPr/>
          </p:nvCxnSpPr>
          <p:spPr bwMode="auto">
            <a:xfrm>
              <a:off x="3708818" y="234931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" name="76 Grupo"/>
          <p:cNvGrpSpPr/>
          <p:nvPr/>
        </p:nvGrpSpPr>
        <p:grpSpPr>
          <a:xfrm rot="20001832">
            <a:off x="542850" y="1255129"/>
            <a:ext cx="985845" cy="615461"/>
            <a:chOff x="609600" y="1504336"/>
            <a:chExt cx="985845" cy="615461"/>
          </a:xfrm>
        </p:grpSpPr>
        <p:sp>
          <p:nvSpPr>
            <p:cNvPr id="50" name="49 CuadroTexto"/>
            <p:cNvSpPr txBox="1"/>
            <p:nvPr/>
          </p:nvSpPr>
          <p:spPr>
            <a:xfrm>
              <a:off x="609600" y="1504336"/>
              <a:ext cx="5334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CO.OH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1209714" y="1504336"/>
              <a:ext cx="3857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NH</a:t>
              </a:r>
              <a:r>
                <a:rPr lang="es-MX" sz="800" baseline="-25000" dirty="0" smtClean="0">
                  <a:solidFill>
                    <a:schemeClr val="bg1"/>
                  </a:solidFill>
                </a:rPr>
                <a:t>2</a:t>
              </a:r>
              <a:endParaRPr lang="en-US" sz="800" baseline="-25000" dirty="0">
                <a:solidFill>
                  <a:schemeClr val="bg1"/>
                </a:solidFill>
              </a:endParaRPr>
            </a:p>
          </p:txBody>
        </p:sp>
        <p:grpSp>
          <p:nvGrpSpPr>
            <p:cNvPr id="60" name="250 Grupo"/>
            <p:cNvGrpSpPr/>
            <p:nvPr/>
          </p:nvGrpSpPr>
          <p:grpSpPr>
            <a:xfrm>
              <a:off x="662018" y="1666083"/>
              <a:ext cx="762000" cy="453714"/>
              <a:chOff x="3048041" y="1933399"/>
              <a:chExt cx="762000" cy="453714"/>
            </a:xfrm>
          </p:grpSpPr>
          <p:grpSp>
            <p:nvGrpSpPr>
              <p:cNvPr id="61" name="247 Grupo"/>
              <p:cNvGrpSpPr/>
              <p:nvPr/>
            </p:nvGrpSpPr>
            <p:grpSpPr>
              <a:xfrm>
                <a:off x="3104935" y="1933399"/>
                <a:ext cx="648213" cy="152400"/>
                <a:chOff x="3105148" y="1933399"/>
                <a:chExt cx="648213" cy="152400"/>
              </a:xfrm>
            </p:grpSpPr>
            <p:sp>
              <p:nvSpPr>
                <p:cNvPr id="65" name="64 Triángulo isósceles"/>
                <p:cNvSpPr/>
                <p:nvPr/>
              </p:nvSpPr>
              <p:spPr bwMode="auto">
                <a:xfrm>
                  <a:off x="3707642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6" name="65 Triángulo isósceles"/>
                <p:cNvSpPr/>
                <p:nvPr/>
              </p:nvSpPr>
              <p:spPr bwMode="auto">
                <a:xfrm>
                  <a:off x="3105148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62" name="206 Grupo"/>
              <p:cNvGrpSpPr/>
              <p:nvPr/>
            </p:nvGrpSpPr>
            <p:grpSpPr>
              <a:xfrm>
                <a:off x="3048041" y="2082313"/>
                <a:ext cx="762000" cy="304800"/>
                <a:chOff x="2938492" y="2083411"/>
                <a:chExt cx="762000" cy="304800"/>
              </a:xfrm>
            </p:grpSpPr>
            <p:sp>
              <p:nvSpPr>
                <p:cNvPr id="63" name="62 Rectángulo"/>
                <p:cNvSpPr/>
                <p:nvPr/>
              </p:nvSpPr>
              <p:spPr bwMode="auto">
                <a:xfrm>
                  <a:off x="2983721" y="2083411"/>
                  <a:ext cx="671543" cy="304800"/>
                </a:xfrm>
                <a:prstGeom prst="rect">
                  <a:avLst/>
                </a:prstGeom>
                <a:gradFill>
                  <a:gsLst>
                    <a:gs pos="0">
                      <a:srgbClr val="003300"/>
                    </a:gs>
                    <a:gs pos="50000">
                      <a:srgbClr val="00CC00"/>
                    </a:gs>
                    <a:gs pos="100000">
                      <a:srgbClr val="0033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4" name="63 CuadroTexto"/>
                <p:cNvSpPr txBox="1"/>
                <p:nvPr/>
              </p:nvSpPr>
              <p:spPr>
                <a:xfrm>
                  <a:off x="2938492" y="2097312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dirty="0" smtClean="0">
                      <a:solidFill>
                        <a:schemeClr val="bg1"/>
                      </a:solidFill>
                    </a:rPr>
                    <a:t>CLOCK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78" name="77 Grupo"/>
          <p:cNvGrpSpPr/>
          <p:nvPr/>
        </p:nvGrpSpPr>
        <p:grpSpPr>
          <a:xfrm rot="1592236">
            <a:off x="2667000" y="1143000"/>
            <a:ext cx="1157273" cy="615461"/>
            <a:chOff x="1742526" y="1504336"/>
            <a:chExt cx="1157273" cy="615461"/>
          </a:xfrm>
        </p:grpSpPr>
        <p:sp>
          <p:nvSpPr>
            <p:cNvPr id="51" name="50 CuadroTexto"/>
            <p:cNvSpPr txBox="1"/>
            <p:nvPr/>
          </p:nvSpPr>
          <p:spPr>
            <a:xfrm>
              <a:off x="2361668" y="1504336"/>
              <a:ext cx="5381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CO.OH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1742526" y="1504336"/>
              <a:ext cx="41438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NH</a:t>
              </a:r>
              <a:r>
                <a:rPr lang="es-MX" sz="800" baseline="-25000" dirty="0" smtClean="0">
                  <a:solidFill>
                    <a:schemeClr val="bg1"/>
                  </a:solidFill>
                </a:rPr>
                <a:t>2</a:t>
              </a:r>
              <a:endParaRPr lang="en-US" sz="800" baseline="-25000" dirty="0">
                <a:solidFill>
                  <a:schemeClr val="bg1"/>
                </a:solidFill>
              </a:endParaRPr>
            </a:p>
          </p:txBody>
        </p:sp>
        <p:grpSp>
          <p:nvGrpSpPr>
            <p:cNvPr id="67" name="249 Grupo"/>
            <p:cNvGrpSpPr/>
            <p:nvPr/>
          </p:nvGrpSpPr>
          <p:grpSpPr>
            <a:xfrm>
              <a:off x="1818718" y="1666083"/>
              <a:ext cx="762000" cy="453714"/>
              <a:chOff x="3852851" y="1933399"/>
              <a:chExt cx="762000" cy="453714"/>
            </a:xfrm>
          </p:grpSpPr>
          <p:grpSp>
            <p:nvGrpSpPr>
              <p:cNvPr id="69" name="248 Grupo"/>
              <p:cNvGrpSpPr/>
              <p:nvPr/>
            </p:nvGrpSpPr>
            <p:grpSpPr>
              <a:xfrm>
                <a:off x="3904054" y="1933399"/>
                <a:ext cx="659594" cy="152400"/>
                <a:chOff x="3902888" y="1933399"/>
                <a:chExt cx="659594" cy="152400"/>
              </a:xfrm>
            </p:grpSpPr>
            <p:sp>
              <p:nvSpPr>
                <p:cNvPr id="74" name="73 Triángulo isósceles"/>
                <p:cNvSpPr/>
                <p:nvPr/>
              </p:nvSpPr>
              <p:spPr bwMode="auto">
                <a:xfrm>
                  <a:off x="3902888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5" name="74 Triángulo isósceles"/>
                <p:cNvSpPr/>
                <p:nvPr/>
              </p:nvSpPr>
              <p:spPr bwMode="auto">
                <a:xfrm>
                  <a:off x="4516763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70" name="205 Grupo"/>
              <p:cNvGrpSpPr/>
              <p:nvPr/>
            </p:nvGrpSpPr>
            <p:grpSpPr>
              <a:xfrm>
                <a:off x="3852851" y="2082313"/>
                <a:ext cx="762000" cy="304800"/>
                <a:chOff x="5334000" y="2362200"/>
                <a:chExt cx="762000" cy="304800"/>
              </a:xfrm>
            </p:grpSpPr>
            <p:sp>
              <p:nvSpPr>
                <p:cNvPr id="71" name="70 Rectángulo"/>
                <p:cNvSpPr/>
                <p:nvPr/>
              </p:nvSpPr>
              <p:spPr bwMode="auto">
                <a:xfrm>
                  <a:off x="5379229" y="2362200"/>
                  <a:ext cx="671543" cy="304800"/>
                </a:xfrm>
                <a:prstGeom prst="rect">
                  <a:avLst/>
                </a:prstGeom>
                <a:gradFill>
                  <a:gsLst>
                    <a:gs pos="0">
                      <a:srgbClr val="800000"/>
                    </a:gs>
                    <a:gs pos="50000">
                      <a:srgbClr val="FFC000"/>
                    </a:gs>
                    <a:gs pos="100000">
                      <a:srgbClr val="8000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72" name="71 CuadroTexto"/>
                <p:cNvSpPr txBox="1"/>
                <p:nvPr/>
              </p:nvSpPr>
              <p:spPr>
                <a:xfrm>
                  <a:off x="5334000" y="23761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dirty="0" smtClean="0">
                      <a:solidFill>
                        <a:srgbClr val="000066"/>
                      </a:solidFill>
                    </a:rPr>
                    <a:t>BMAL1</a:t>
                  </a:r>
                  <a:endParaRPr lang="en-US" sz="1200" dirty="0">
                    <a:solidFill>
                      <a:srgbClr val="000066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9" name="251 Grupo"/>
          <p:cNvGrpSpPr/>
          <p:nvPr/>
        </p:nvGrpSpPr>
        <p:grpSpPr>
          <a:xfrm>
            <a:off x="3809999" y="2125837"/>
            <a:ext cx="1447801" cy="304800"/>
            <a:chOff x="3124199" y="2393153"/>
            <a:chExt cx="1447801" cy="304800"/>
          </a:xfrm>
        </p:grpSpPr>
        <p:sp>
          <p:nvSpPr>
            <p:cNvPr id="120" name="119 Rectángulo redondeado"/>
            <p:cNvSpPr/>
            <p:nvPr/>
          </p:nvSpPr>
          <p:spPr bwMode="auto">
            <a:xfrm>
              <a:off x="3124199" y="2393153"/>
              <a:ext cx="1447801" cy="304800"/>
            </a:xfrm>
            <a:prstGeom prst="roundRect">
              <a:avLst/>
            </a:prstGeom>
            <a:gradFill>
              <a:gsLst>
                <a:gs pos="0">
                  <a:srgbClr val="660066"/>
                </a:gs>
                <a:gs pos="50000">
                  <a:srgbClr val="CC00CC"/>
                </a:gs>
                <a:gs pos="100000">
                  <a:srgbClr val="660066"/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1" name="120 CuadroTexto"/>
            <p:cNvSpPr txBox="1"/>
            <p:nvPr/>
          </p:nvSpPr>
          <p:spPr>
            <a:xfrm>
              <a:off x="3581399" y="2407054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solidFill>
                    <a:srgbClr val="FFFF00"/>
                  </a:solidFill>
                </a:rPr>
                <a:t>EB</a:t>
              </a:r>
              <a:endParaRPr lang="es-MX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25" name="124 CuadroTexto"/>
          <p:cNvSpPr txBox="1"/>
          <p:nvPr/>
        </p:nvSpPr>
        <p:spPr>
          <a:xfrm>
            <a:off x="961490" y="1504336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</a:rPr>
              <a:t>CO.OH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26" name="125 CuadroTexto"/>
          <p:cNvSpPr txBox="1"/>
          <p:nvPr/>
        </p:nvSpPr>
        <p:spPr>
          <a:xfrm>
            <a:off x="2361668" y="1504336"/>
            <a:ext cx="5381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</a:rPr>
              <a:t>CO.OH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27" name="126 CuadroTexto"/>
          <p:cNvSpPr txBox="1"/>
          <p:nvPr/>
        </p:nvSpPr>
        <p:spPr>
          <a:xfrm>
            <a:off x="1561604" y="1504336"/>
            <a:ext cx="3857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</a:rPr>
              <a:t>NH</a:t>
            </a:r>
            <a:r>
              <a:rPr lang="es-MX" sz="800" baseline="-25000" dirty="0" smtClean="0">
                <a:solidFill>
                  <a:schemeClr val="bg1"/>
                </a:solidFill>
              </a:rPr>
              <a:t>2</a:t>
            </a:r>
            <a:endParaRPr lang="en-US" sz="800" baseline="-25000" dirty="0">
              <a:solidFill>
                <a:schemeClr val="bg1"/>
              </a:solidFill>
            </a:endParaRPr>
          </a:p>
        </p:txBody>
      </p:sp>
      <p:sp>
        <p:nvSpPr>
          <p:cNvPr id="128" name="127 CuadroTexto"/>
          <p:cNvSpPr txBox="1"/>
          <p:nvPr/>
        </p:nvSpPr>
        <p:spPr>
          <a:xfrm>
            <a:off x="1742526" y="1504336"/>
            <a:ext cx="4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</a:rPr>
              <a:t>NH</a:t>
            </a:r>
            <a:r>
              <a:rPr lang="es-MX" sz="800" baseline="-25000" dirty="0" smtClean="0">
                <a:solidFill>
                  <a:schemeClr val="bg1"/>
                </a:solidFill>
              </a:rPr>
              <a:t>2</a:t>
            </a:r>
            <a:endParaRPr lang="en-US" sz="800" baseline="-25000" dirty="0">
              <a:solidFill>
                <a:schemeClr val="bg1"/>
              </a:solidFill>
            </a:endParaRPr>
          </a:p>
        </p:txBody>
      </p:sp>
      <p:grpSp>
        <p:nvGrpSpPr>
          <p:cNvPr id="10" name="245 Grupo"/>
          <p:cNvGrpSpPr/>
          <p:nvPr/>
        </p:nvGrpSpPr>
        <p:grpSpPr>
          <a:xfrm>
            <a:off x="1681818" y="1852303"/>
            <a:ext cx="230990" cy="230188"/>
            <a:chOff x="3708818" y="2120717"/>
            <a:chExt cx="230990" cy="230188"/>
          </a:xfrm>
        </p:grpSpPr>
        <p:cxnSp>
          <p:nvCxnSpPr>
            <p:cNvPr id="146" name="145 Conector recto"/>
            <p:cNvCxnSpPr/>
            <p:nvPr/>
          </p:nvCxnSpPr>
          <p:spPr bwMode="auto">
            <a:xfrm>
              <a:off x="3708818" y="212071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146 Conector recto"/>
            <p:cNvCxnSpPr/>
            <p:nvPr/>
          </p:nvCxnSpPr>
          <p:spPr bwMode="auto">
            <a:xfrm>
              <a:off x="3708818" y="223501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147 Conector recto"/>
            <p:cNvCxnSpPr/>
            <p:nvPr/>
          </p:nvCxnSpPr>
          <p:spPr bwMode="auto">
            <a:xfrm>
              <a:off x="3708818" y="217786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148 Conector recto"/>
            <p:cNvCxnSpPr/>
            <p:nvPr/>
          </p:nvCxnSpPr>
          <p:spPr bwMode="auto">
            <a:xfrm>
              <a:off x="3708818" y="229216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157 Conector recto"/>
            <p:cNvCxnSpPr/>
            <p:nvPr/>
          </p:nvCxnSpPr>
          <p:spPr bwMode="auto">
            <a:xfrm>
              <a:off x="3708818" y="2349317"/>
              <a:ext cx="2309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250 Grupo"/>
          <p:cNvGrpSpPr/>
          <p:nvPr/>
        </p:nvGrpSpPr>
        <p:grpSpPr>
          <a:xfrm>
            <a:off x="1013908" y="1666083"/>
            <a:ext cx="762000" cy="453714"/>
            <a:chOff x="3048041" y="1933399"/>
            <a:chExt cx="762000" cy="453714"/>
          </a:xfrm>
        </p:grpSpPr>
        <p:grpSp>
          <p:nvGrpSpPr>
            <p:cNvPr id="12" name="247 Grupo"/>
            <p:cNvGrpSpPr/>
            <p:nvPr/>
          </p:nvGrpSpPr>
          <p:grpSpPr>
            <a:xfrm>
              <a:off x="3104935" y="1933399"/>
              <a:ext cx="648213" cy="152400"/>
              <a:chOff x="3105148" y="1933399"/>
              <a:chExt cx="648213" cy="152400"/>
            </a:xfrm>
          </p:grpSpPr>
          <p:sp>
            <p:nvSpPr>
              <p:cNvPr id="130" name="129 Triángulo isósceles"/>
              <p:cNvSpPr/>
              <p:nvPr/>
            </p:nvSpPr>
            <p:spPr bwMode="auto">
              <a:xfrm>
                <a:off x="3707642" y="1933399"/>
                <a:ext cx="45719" cy="152400"/>
              </a:xfrm>
              <a:prstGeom prst="triangle">
                <a:avLst/>
              </a:prstGeom>
              <a:gradFill>
                <a:gsLst>
                  <a:gs pos="0">
                    <a:srgbClr val="FFC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0" scaled="1"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6" name="135 Triángulo isósceles"/>
              <p:cNvSpPr/>
              <p:nvPr/>
            </p:nvSpPr>
            <p:spPr bwMode="auto">
              <a:xfrm>
                <a:off x="3105148" y="1933399"/>
                <a:ext cx="45719" cy="152400"/>
              </a:xfrm>
              <a:prstGeom prst="triangle">
                <a:avLst/>
              </a:prstGeom>
              <a:gradFill>
                <a:gsLst>
                  <a:gs pos="0">
                    <a:srgbClr val="FFC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0" scaled="1"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3" name="206 Grupo"/>
            <p:cNvGrpSpPr/>
            <p:nvPr/>
          </p:nvGrpSpPr>
          <p:grpSpPr>
            <a:xfrm>
              <a:off x="3048041" y="2082313"/>
              <a:ext cx="762000" cy="304800"/>
              <a:chOff x="2938492" y="2083411"/>
              <a:chExt cx="762000" cy="304800"/>
            </a:xfrm>
          </p:grpSpPr>
          <p:sp>
            <p:nvSpPr>
              <p:cNvPr id="144" name="143 Rectángulo"/>
              <p:cNvSpPr/>
              <p:nvPr/>
            </p:nvSpPr>
            <p:spPr bwMode="auto">
              <a:xfrm>
                <a:off x="2983721" y="2083411"/>
                <a:ext cx="671543" cy="304800"/>
              </a:xfrm>
              <a:prstGeom prst="rect">
                <a:avLst/>
              </a:prstGeom>
              <a:gradFill>
                <a:gsLst>
                  <a:gs pos="0">
                    <a:srgbClr val="003300"/>
                  </a:gs>
                  <a:gs pos="50000">
                    <a:srgbClr val="00CC00"/>
                  </a:gs>
                  <a:gs pos="100000">
                    <a:srgbClr val="0033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5" name="144 CuadroTexto"/>
              <p:cNvSpPr txBox="1"/>
              <p:nvPr/>
            </p:nvSpPr>
            <p:spPr>
              <a:xfrm>
                <a:off x="2938492" y="2097312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dirty="0" smtClean="0">
                    <a:solidFill>
                      <a:schemeClr val="bg1"/>
                    </a:solidFill>
                  </a:rPr>
                  <a:t>CLOCK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" name="249 Grupo"/>
          <p:cNvGrpSpPr/>
          <p:nvPr/>
        </p:nvGrpSpPr>
        <p:grpSpPr>
          <a:xfrm>
            <a:off x="1818718" y="1666083"/>
            <a:ext cx="762000" cy="453714"/>
            <a:chOff x="3852851" y="1933399"/>
            <a:chExt cx="762000" cy="453714"/>
          </a:xfrm>
        </p:grpSpPr>
        <p:grpSp>
          <p:nvGrpSpPr>
            <p:cNvPr id="15" name="248 Grupo"/>
            <p:cNvGrpSpPr/>
            <p:nvPr/>
          </p:nvGrpSpPr>
          <p:grpSpPr>
            <a:xfrm>
              <a:off x="3904054" y="1933399"/>
              <a:ext cx="659594" cy="152400"/>
              <a:chOff x="3902888" y="1933399"/>
              <a:chExt cx="659594" cy="152400"/>
            </a:xfrm>
          </p:grpSpPr>
          <p:sp>
            <p:nvSpPr>
              <p:cNvPr id="137" name="136 Triángulo isósceles"/>
              <p:cNvSpPr/>
              <p:nvPr/>
            </p:nvSpPr>
            <p:spPr bwMode="auto">
              <a:xfrm>
                <a:off x="3902888" y="1933399"/>
                <a:ext cx="45719" cy="152400"/>
              </a:xfrm>
              <a:prstGeom prst="triangle">
                <a:avLst/>
              </a:prstGeom>
              <a:gradFill>
                <a:gsLst>
                  <a:gs pos="0">
                    <a:srgbClr val="FFC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0" scaled="1"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8" name="137 Triángulo isósceles"/>
              <p:cNvSpPr/>
              <p:nvPr/>
            </p:nvSpPr>
            <p:spPr bwMode="auto">
              <a:xfrm>
                <a:off x="4516763" y="1933399"/>
                <a:ext cx="45719" cy="152400"/>
              </a:xfrm>
              <a:prstGeom prst="triangle">
                <a:avLst/>
              </a:prstGeom>
              <a:gradFill>
                <a:gsLst>
                  <a:gs pos="0">
                    <a:srgbClr val="FFC000"/>
                  </a:gs>
                  <a:gs pos="50000">
                    <a:srgbClr val="FF0000"/>
                  </a:gs>
                  <a:gs pos="100000">
                    <a:srgbClr val="FFC000"/>
                  </a:gs>
                </a:gsLst>
                <a:lin ang="0" scaled="1"/>
              </a:gradFill>
              <a:ln w="31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6" name="205 Grupo"/>
            <p:cNvGrpSpPr/>
            <p:nvPr/>
          </p:nvGrpSpPr>
          <p:grpSpPr>
            <a:xfrm>
              <a:off x="3852851" y="2082313"/>
              <a:ext cx="762000" cy="304800"/>
              <a:chOff x="5334000" y="2362200"/>
              <a:chExt cx="762000" cy="304800"/>
            </a:xfrm>
          </p:grpSpPr>
          <p:sp>
            <p:nvSpPr>
              <p:cNvPr id="204" name="203 Rectángulo"/>
              <p:cNvSpPr/>
              <p:nvPr/>
            </p:nvSpPr>
            <p:spPr bwMode="auto">
              <a:xfrm>
                <a:off x="5379229" y="2362200"/>
                <a:ext cx="671543" cy="304800"/>
              </a:xfrm>
              <a:prstGeom prst="rect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C000"/>
                  </a:gs>
                  <a:gs pos="100000">
                    <a:srgbClr val="8000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3" name="142 CuadroTexto"/>
              <p:cNvSpPr txBox="1"/>
              <p:nvPr/>
            </p:nvSpPr>
            <p:spPr>
              <a:xfrm>
                <a:off x="5334000" y="23761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dirty="0" smtClean="0">
                    <a:solidFill>
                      <a:srgbClr val="000066"/>
                    </a:solidFill>
                  </a:rPr>
                  <a:t>BMAL1</a:t>
                </a:r>
                <a:endParaRPr lang="en-US" sz="1200" dirty="0">
                  <a:solidFill>
                    <a:srgbClr val="000066"/>
                  </a:solidFill>
                </a:endParaRPr>
              </a:p>
            </p:txBody>
          </p:sp>
        </p:grpSp>
      </p:grpSp>
      <p:grpSp>
        <p:nvGrpSpPr>
          <p:cNvPr id="17" name="195 Grupo"/>
          <p:cNvGrpSpPr/>
          <p:nvPr/>
        </p:nvGrpSpPr>
        <p:grpSpPr>
          <a:xfrm>
            <a:off x="211392" y="2875936"/>
            <a:ext cx="1400012" cy="307777"/>
            <a:chOff x="1709891" y="3275112"/>
            <a:chExt cx="1400012" cy="307777"/>
          </a:xfrm>
        </p:grpSpPr>
        <p:sp>
          <p:nvSpPr>
            <p:cNvPr id="73" name="72 Paralelogramo"/>
            <p:cNvSpPr/>
            <p:nvPr/>
          </p:nvSpPr>
          <p:spPr bwMode="auto">
            <a:xfrm>
              <a:off x="1709891" y="3276600"/>
              <a:ext cx="695632" cy="304800"/>
            </a:xfrm>
            <a:prstGeom prst="parallelogram">
              <a:avLst/>
            </a:prstGeom>
            <a:gradFill>
              <a:gsLst>
                <a:gs pos="0">
                  <a:srgbClr val="800000"/>
                </a:gs>
                <a:gs pos="50000">
                  <a:srgbClr val="FF3300"/>
                </a:gs>
                <a:gs pos="100000">
                  <a:srgbClr val="800000"/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733857" y="3275112"/>
              <a:ext cx="647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i="1" dirty="0" smtClean="0">
                  <a:solidFill>
                    <a:srgbClr val="66FFFF"/>
                  </a:solidFill>
                </a:rPr>
                <a:t>Per</a:t>
              </a:r>
              <a:r>
                <a:rPr lang="es-MX" sz="1400" i="1" baseline="-25000" dirty="0" smtClean="0">
                  <a:solidFill>
                    <a:srgbClr val="66FFFF"/>
                  </a:solidFill>
                </a:rPr>
                <a:t>1-3</a:t>
              </a:r>
              <a:endParaRPr lang="es-MX" sz="1400" i="1" baseline="-25000" dirty="0">
                <a:solidFill>
                  <a:srgbClr val="66FFFF"/>
                </a:solidFill>
              </a:endParaRPr>
            </a:p>
          </p:txBody>
        </p:sp>
        <p:grpSp>
          <p:nvGrpSpPr>
            <p:cNvPr id="18" name="160 Grupo"/>
            <p:cNvGrpSpPr/>
            <p:nvPr/>
          </p:nvGrpSpPr>
          <p:grpSpPr>
            <a:xfrm>
              <a:off x="2347903" y="3275112"/>
              <a:ext cx="762000" cy="307777"/>
              <a:chOff x="2514600" y="3657600"/>
              <a:chExt cx="762000" cy="307777"/>
            </a:xfrm>
          </p:grpSpPr>
          <p:sp>
            <p:nvSpPr>
              <p:cNvPr id="160" name="159 Paralelogramo"/>
              <p:cNvSpPr/>
              <p:nvPr/>
            </p:nvSpPr>
            <p:spPr bwMode="auto">
              <a:xfrm>
                <a:off x="2547784" y="3659088"/>
                <a:ext cx="695632" cy="304800"/>
              </a:xfrm>
              <a:prstGeom prst="parallelogram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3300"/>
                  </a:gs>
                  <a:gs pos="100000">
                    <a:srgbClr val="8000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2514600" y="36576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i="1" dirty="0" smtClean="0">
                    <a:solidFill>
                      <a:srgbClr val="66FFFF"/>
                    </a:solidFill>
                  </a:rPr>
                  <a:t>Cry</a:t>
                </a:r>
                <a:r>
                  <a:rPr lang="es-MX" sz="1400" i="1" baseline="-25000" dirty="0" smtClean="0">
                    <a:solidFill>
                      <a:srgbClr val="66FFFF"/>
                    </a:solidFill>
                  </a:rPr>
                  <a:t>1 y 2</a:t>
                </a:r>
                <a:endParaRPr lang="es-MX" sz="1400" i="1" baseline="-25000" dirty="0">
                  <a:solidFill>
                    <a:srgbClr val="66FFFF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0" name="252 Grupo"/>
          <p:cNvGrpSpPr/>
          <p:nvPr/>
        </p:nvGrpSpPr>
        <p:grpSpPr>
          <a:xfrm>
            <a:off x="961490" y="1504336"/>
            <a:ext cx="1938309" cy="926301"/>
            <a:chOff x="2995623" y="1771652"/>
            <a:chExt cx="1938309" cy="926301"/>
          </a:xfrm>
        </p:grpSpPr>
        <p:grpSp>
          <p:nvGrpSpPr>
            <p:cNvPr id="11" name="251 Grupo"/>
            <p:cNvGrpSpPr/>
            <p:nvPr/>
          </p:nvGrpSpPr>
          <p:grpSpPr>
            <a:xfrm>
              <a:off x="3109910" y="2393153"/>
              <a:ext cx="1447801" cy="304800"/>
              <a:chOff x="3124199" y="2393153"/>
              <a:chExt cx="1447801" cy="304800"/>
            </a:xfrm>
          </p:grpSpPr>
          <p:sp>
            <p:nvSpPr>
              <p:cNvPr id="120" name="119 Rectángulo redondeado"/>
              <p:cNvSpPr/>
              <p:nvPr/>
            </p:nvSpPr>
            <p:spPr bwMode="auto">
              <a:xfrm>
                <a:off x="3124199" y="2393153"/>
                <a:ext cx="1447801" cy="304800"/>
              </a:xfrm>
              <a:prstGeom prst="roundRect">
                <a:avLst/>
              </a:prstGeom>
              <a:gradFill>
                <a:gsLst>
                  <a:gs pos="0">
                    <a:srgbClr val="660066"/>
                  </a:gs>
                  <a:gs pos="50000">
                    <a:srgbClr val="CC00CC"/>
                  </a:gs>
                  <a:gs pos="100000">
                    <a:srgbClr val="660066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1" name="120 CuadroTexto"/>
              <p:cNvSpPr txBox="1"/>
              <p:nvPr/>
            </p:nvSpPr>
            <p:spPr>
              <a:xfrm>
                <a:off x="3581399" y="2407054"/>
                <a:ext cx="533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dirty="0" smtClean="0">
                    <a:solidFill>
                      <a:srgbClr val="FFFF00"/>
                    </a:solidFill>
                  </a:rPr>
                  <a:t>EB</a:t>
                </a:r>
                <a:endParaRPr lang="es-MX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5" name="124 CuadroTexto"/>
            <p:cNvSpPr txBox="1"/>
            <p:nvPr/>
          </p:nvSpPr>
          <p:spPr>
            <a:xfrm>
              <a:off x="2995623" y="1771652"/>
              <a:ext cx="5334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CO.OH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4395801" y="1771652"/>
              <a:ext cx="5381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CO.OH</a:t>
              </a:r>
              <a:endParaRPr lang="en-US" sz="800" dirty="0">
                <a:solidFill>
                  <a:schemeClr val="bg1"/>
                </a:solidFill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3595737" y="1771652"/>
              <a:ext cx="3857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NH</a:t>
              </a:r>
              <a:r>
                <a:rPr lang="es-MX" sz="800" baseline="-25000" dirty="0" smtClean="0">
                  <a:solidFill>
                    <a:schemeClr val="bg1"/>
                  </a:solidFill>
                </a:rPr>
                <a:t>2</a:t>
              </a:r>
              <a:endParaRPr lang="en-US" sz="8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28" name="127 CuadroTexto"/>
            <p:cNvSpPr txBox="1"/>
            <p:nvPr/>
          </p:nvSpPr>
          <p:spPr>
            <a:xfrm>
              <a:off x="3776659" y="1771652"/>
              <a:ext cx="41438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800" dirty="0" smtClean="0">
                  <a:solidFill>
                    <a:schemeClr val="bg1"/>
                  </a:solidFill>
                </a:rPr>
                <a:t>NH</a:t>
              </a:r>
              <a:r>
                <a:rPr lang="es-MX" sz="800" baseline="-25000" dirty="0" smtClean="0">
                  <a:solidFill>
                    <a:schemeClr val="bg1"/>
                  </a:solidFill>
                </a:rPr>
                <a:t>2</a:t>
              </a:r>
              <a:endParaRPr lang="en-US" sz="800" baseline="-25000" dirty="0">
                <a:solidFill>
                  <a:schemeClr val="bg1"/>
                </a:solidFill>
              </a:endParaRPr>
            </a:p>
          </p:txBody>
        </p:sp>
        <p:grpSp>
          <p:nvGrpSpPr>
            <p:cNvPr id="12" name="245 Grupo"/>
            <p:cNvGrpSpPr/>
            <p:nvPr/>
          </p:nvGrpSpPr>
          <p:grpSpPr>
            <a:xfrm>
              <a:off x="3715951" y="2119619"/>
              <a:ext cx="230990" cy="230188"/>
              <a:chOff x="3708818" y="2120717"/>
              <a:chExt cx="230990" cy="230188"/>
            </a:xfrm>
          </p:grpSpPr>
          <p:cxnSp>
            <p:nvCxnSpPr>
              <p:cNvPr id="146" name="145 Conector recto"/>
              <p:cNvCxnSpPr/>
              <p:nvPr/>
            </p:nvCxnSpPr>
            <p:spPr bwMode="auto">
              <a:xfrm>
                <a:off x="3708818" y="2120717"/>
                <a:ext cx="2309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7" name="146 Conector recto"/>
              <p:cNvCxnSpPr/>
              <p:nvPr/>
            </p:nvCxnSpPr>
            <p:spPr bwMode="auto">
              <a:xfrm>
                <a:off x="3708818" y="2235017"/>
                <a:ext cx="2309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8" name="147 Conector recto"/>
              <p:cNvCxnSpPr/>
              <p:nvPr/>
            </p:nvCxnSpPr>
            <p:spPr bwMode="auto">
              <a:xfrm>
                <a:off x="3708818" y="2177867"/>
                <a:ext cx="2309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9" name="148 Conector recto"/>
              <p:cNvCxnSpPr/>
              <p:nvPr/>
            </p:nvCxnSpPr>
            <p:spPr bwMode="auto">
              <a:xfrm>
                <a:off x="3708818" y="2292167"/>
                <a:ext cx="2309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8" name="157 Conector recto"/>
              <p:cNvCxnSpPr/>
              <p:nvPr/>
            </p:nvCxnSpPr>
            <p:spPr bwMode="auto">
              <a:xfrm>
                <a:off x="3708818" y="2349317"/>
                <a:ext cx="2309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" name="250 Grupo"/>
            <p:cNvGrpSpPr/>
            <p:nvPr/>
          </p:nvGrpSpPr>
          <p:grpSpPr>
            <a:xfrm>
              <a:off x="3048041" y="1933399"/>
              <a:ext cx="762000" cy="453714"/>
              <a:chOff x="3048041" y="1933399"/>
              <a:chExt cx="762000" cy="453714"/>
            </a:xfrm>
          </p:grpSpPr>
          <p:grpSp>
            <p:nvGrpSpPr>
              <p:cNvPr id="14" name="247 Grupo"/>
              <p:cNvGrpSpPr/>
              <p:nvPr/>
            </p:nvGrpSpPr>
            <p:grpSpPr>
              <a:xfrm>
                <a:off x="3104935" y="1933399"/>
                <a:ext cx="648213" cy="152400"/>
                <a:chOff x="3105148" y="1933399"/>
                <a:chExt cx="648213" cy="152400"/>
              </a:xfrm>
            </p:grpSpPr>
            <p:sp>
              <p:nvSpPr>
                <p:cNvPr id="130" name="129 Triángulo isósceles"/>
                <p:cNvSpPr/>
                <p:nvPr/>
              </p:nvSpPr>
              <p:spPr bwMode="auto">
                <a:xfrm>
                  <a:off x="3707642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6" name="135 Triángulo isósceles"/>
                <p:cNvSpPr/>
                <p:nvPr/>
              </p:nvSpPr>
              <p:spPr bwMode="auto">
                <a:xfrm>
                  <a:off x="3105148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5" name="206 Grupo"/>
              <p:cNvGrpSpPr/>
              <p:nvPr/>
            </p:nvGrpSpPr>
            <p:grpSpPr>
              <a:xfrm>
                <a:off x="3048041" y="2082313"/>
                <a:ext cx="762000" cy="304800"/>
                <a:chOff x="2938492" y="2083411"/>
                <a:chExt cx="762000" cy="304800"/>
              </a:xfrm>
            </p:grpSpPr>
            <p:sp>
              <p:nvSpPr>
                <p:cNvPr id="144" name="143 Rectángulo"/>
                <p:cNvSpPr/>
                <p:nvPr/>
              </p:nvSpPr>
              <p:spPr bwMode="auto">
                <a:xfrm>
                  <a:off x="2983721" y="2083411"/>
                  <a:ext cx="671543" cy="304800"/>
                </a:xfrm>
                <a:prstGeom prst="rect">
                  <a:avLst/>
                </a:prstGeom>
                <a:gradFill>
                  <a:gsLst>
                    <a:gs pos="0">
                      <a:srgbClr val="003300"/>
                    </a:gs>
                    <a:gs pos="50000">
                      <a:srgbClr val="00CC00"/>
                    </a:gs>
                    <a:gs pos="100000">
                      <a:srgbClr val="0033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5" name="144 CuadroTexto"/>
                <p:cNvSpPr txBox="1"/>
                <p:nvPr/>
              </p:nvSpPr>
              <p:spPr>
                <a:xfrm>
                  <a:off x="2938492" y="2097312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dirty="0" smtClean="0">
                      <a:solidFill>
                        <a:schemeClr val="bg1"/>
                      </a:solidFill>
                    </a:rPr>
                    <a:t>CLOCK</a:t>
                  </a:r>
                  <a:endParaRPr lang="en-US" sz="12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6" name="249 Grupo"/>
            <p:cNvGrpSpPr/>
            <p:nvPr/>
          </p:nvGrpSpPr>
          <p:grpSpPr>
            <a:xfrm>
              <a:off x="3852851" y="1933399"/>
              <a:ext cx="762000" cy="453714"/>
              <a:chOff x="3852851" y="1933399"/>
              <a:chExt cx="762000" cy="453714"/>
            </a:xfrm>
          </p:grpSpPr>
          <p:grpSp>
            <p:nvGrpSpPr>
              <p:cNvPr id="17" name="248 Grupo"/>
              <p:cNvGrpSpPr/>
              <p:nvPr/>
            </p:nvGrpSpPr>
            <p:grpSpPr>
              <a:xfrm>
                <a:off x="3904054" y="1933399"/>
                <a:ext cx="659594" cy="152400"/>
                <a:chOff x="3902888" y="1933399"/>
                <a:chExt cx="659594" cy="152400"/>
              </a:xfrm>
            </p:grpSpPr>
            <p:sp>
              <p:nvSpPr>
                <p:cNvPr id="137" name="136 Triángulo isósceles"/>
                <p:cNvSpPr/>
                <p:nvPr/>
              </p:nvSpPr>
              <p:spPr bwMode="auto">
                <a:xfrm>
                  <a:off x="3902888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8" name="137 Triángulo isósceles"/>
                <p:cNvSpPr/>
                <p:nvPr/>
              </p:nvSpPr>
              <p:spPr bwMode="auto">
                <a:xfrm>
                  <a:off x="4516763" y="1933399"/>
                  <a:ext cx="45719" cy="152400"/>
                </a:xfrm>
                <a:prstGeom prst="triangle">
                  <a:avLst/>
                </a:prstGeom>
                <a:gradFill>
                  <a:gsLst>
                    <a:gs pos="0">
                      <a:srgbClr val="FFC000"/>
                    </a:gs>
                    <a:gs pos="50000">
                      <a:srgbClr val="FF0000"/>
                    </a:gs>
                    <a:gs pos="100000">
                      <a:srgbClr val="FFC000"/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8" name="205 Grupo"/>
              <p:cNvGrpSpPr/>
              <p:nvPr/>
            </p:nvGrpSpPr>
            <p:grpSpPr>
              <a:xfrm>
                <a:off x="3852851" y="2082313"/>
                <a:ext cx="762000" cy="304800"/>
                <a:chOff x="5334000" y="2362200"/>
                <a:chExt cx="762000" cy="304800"/>
              </a:xfrm>
            </p:grpSpPr>
            <p:sp>
              <p:nvSpPr>
                <p:cNvPr id="204" name="203 Rectángulo"/>
                <p:cNvSpPr/>
                <p:nvPr/>
              </p:nvSpPr>
              <p:spPr bwMode="auto">
                <a:xfrm>
                  <a:off x="5379229" y="2362200"/>
                  <a:ext cx="671543" cy="304800"/>
                </a:xfrm>
                <a:prstGeom prst="rect">
                  <a:avLst/>
                </a:prstGeom>
                <a:gradFill>
                  <a:gsLst>
                    <a:gs pos="0">
                      <a:srgbClr val="800000"/>
                    </a:gs>
                    <a:gs pos="50000">
                      <a:srgbClr val="FFC000"/>
                    </a:gs>
                    <a:gs pos="100000">
                      <a:srgbClr val="8000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43" name="142 CuadroTexto"/>
                <p:cNvSpPr txBox="1"/>
                <p:nvPr/>
              </p:nvSpPr>
              <p:spPr>
                <a:xfrm>
                  <a:off x="5334000" y="23761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dirty="0" smtClean="0">
                      <a:solidFill>
                        <a:srgbClr val="000066"/>
                      </a:solidFill>
                    </a:rPr>
                    <a:t>BMAL1</a:t>
                  </a:r>
                  <a:endParaRPr lang="en-US" sz="1200" dirty="0">
                    <a:solidFill>
                      <a:srgbClr val="000066"/>
                    </a:solidFill>
                  </a:endParaRPr>
                </a:p>
              </p:txBody>
            </p:sp>
          </p:grpSp>
        </p:grpSp>
      </p:grpSp>
      <p:grpSp>
        <p:nvGrpSpPr>
          <p:cNvPr id="21" name="195 Grupo"/>
          <p:cNvGrpSpPr/>
          <p:nvPr/>
        </p:nvGrpSpPr>
        <p:grpSpPr>
          <a:xfrm>
            <a:off x="211392" y="2875936"/>
            <a:ext cx="1400012" cy="307777"/>
            <a:chOff x="1709891" y="3275112"/>
            <a:chExt cx="1400012" cy="307777"/>
          </a:xfrm>
        </p:grpSpPr>
        <p:sp>
          <p:nvSpPr>
            <p:cNvPr id="73" name="72 Paralelogramo"/>
            <p:cNvSpPr/>
            <p:nvPr/>
          </p:nvSpPr>
          <p:spPr bwMode="auto">
            <a:xfrm>
              <a:off x="1709891" y="3276600"/>
              <a:ext cx="695632" cy="304800"/>
            </a:xfrm>
            <a:prstGeom prst="parallelogram">
              <a:avLst/>
            </a:prstGeom>
            <a:gradFill>
              <a:gsLst>
                <a:gs pos="0">
                  <a:srgbClr val="800000"/>
                </a:gs>
                <a:gs pos="50000">
                  <a:srgbClr val="FF3300"/>
                </a:gs>
                <a:gs pos="100000">
                  <a:srgbClr val="800000"/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733857" y="3275112"/>
              <a:ext cx="647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i="1" dirty="0" smtClean="0">
                  <a:solidFill>
                    <a:srgbClr val="66FFFF"/>
                  </a:solidFill>
                </a:rPr>
                <a:t>Per</a:t>
              </a:r>
              <a:r>
                <a:rPr lang="es-MX" sz="1400" i="1" baseline="-25000" dirty="0" smtClean="0">
                  <a:solidFill>
                    <a:srgbClr val="66FFFF"/>
                  </a:solidFill>
                </a:rPr>
                <a:t>1-3</a:t>
              </a:r>
              <a:endParaRPr lang="es-MX" sz="1400" i="1" baseline="-25000" dirty="0">
                <a:solidFill>
                  <a:srgbClr val="66FFFF"/>
                </a:solidFill>
              </a:endParaRPr>
            </a:p>
          </p:txBody>
        </p:sp>
        <p:grpSp>
          <p:nvGrpSpPr>
            <p:cNvPr id="22" name="160 Grupo"/>
            <p:cNvGrpSpPr/>
            <p:nvPr/>
          </p:nvGrpSpPr>
          <p:grpSpPr>
            <a:xfrm>
              <a:off x="2347903" y="3275112"/>
              <a:ext cx="762000" cy="307777"/>
              <a:chOff x="2514600" y="3657600"/>
              <a:chExt cx="762000" cy="307777"/>
            </a:xfrm>
          </p:grpSpPr>
          <p:sp>
            <p:nvSpPr>
              <p:cNvPr id="160" name="159 Paralelogramo"/>
              <p:cNvSpPr/>
              <p:nvPr/>
            </p:nvSpPr>
            <p:spPr bwMode="auto">
              <a:xfrm>
                <a:off x="2547784" y="3659088"/>
                <a:ext cx="695632" cy="304800"/>
              </a:xfrm>
              <a:prstGeom prst="parallelogram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3300"/>
                  </a:gs>
                  <a:gs pos="100000">
                    <a:srgbClr val="8000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0" name="79 CuadroTexto"/>
              <p:cNvSpPr txBox="1"/>
              <p:nvPr/>
            </p:nvSpPr>
            <p:spPr>
              <a:xfrm>
                <a:off x="2514600" y="36576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i="1" dirty="0" smtClean="0">
                    <a:solidFill>
                      <a:srgbClr val="66FFFF"/>
                    </a:solidFill>
                  </a:rPr>
                  <a:t>Cry</a:t>
                </a:r>
                <a:r>
                  <a:rPr lang="es-MX" sz="1400" i="1" baseline="-25000" dirty="0" smtClean="0">
                    <a:solidFill>
                      <a:srgbClr val="66FFFF"/>
                    </a:solidFill>
                  </a:rPr>
                  <a:t>1 y 2</a:t>
                </a:r>
                <a:endParaRPr lang="es-MX" sz="1400" i="1" baseline="-25000" dirty="0">
                  <a:solidFill>
                    <a:srgbClr val="66FFFF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9" name="180 Grupo"/>
          <p:cNvGrpSpPr/>
          <p:nvPr/>
        </p:nvGrpSpPr>
        <p:grpSpPr>
          <a:xfrm>
            <a:off x="211392" y="1504336"/>
            <a:ext cx="3127951" cy="1679377"/>
            <a:chOff x="211392" y="1504336"/>
            <a:chExt cx="3127951" cy="1679377"/>
          </a:xfrm>
        </p:grpSpPr>
        <p:grpSp>
          <p:nvGrpSpPr>
            <p:cNvPr id="10" name="252 Grupo"/>
            <p:cNvGrpSpPr/>
            <p:nvPr/>
          </p:nvGrpSpPr>
          <p:grpSpPr>
            <a:xfrm>
              <a:off x="961490" y="1504336"/>
              <a:ext cx="1938309" cy="926301"/>
              <a:chOff x="2995623" y="1771652"/>
              <a:chExt cx="1938309" cy="926301"/>
            </a:xfrm>
          </p:grpSpPr>
          <p:grpSp>
            <p:nvGrpSpPr>
              <p:cNvPr id="11" name="251 Grupo"/>
              <p:cNvGrpSpPr/>
              <p:nvPr/>
            </p:nvGrpSpPr>
            <p:grpSpPr>
              <a:xfrm>
                <a:off x="3109910" y="2393153"/>
                <a:ext cx="1447801" cy="304800"/>
                <a:chOff x="3124199" y="2393153"/>
                <a:chExt cx="1447801" cy="304800"/>
              </a:xfrm>
            </p:grpSpPr>
            <p:sp>
              <p:nvSpPr>
                <p:cNvPr id="120" name="119 Rectángulo redondeado"/>
                <p:cNvSpPr/>
                <p:nvPr/>
              </p:nvSpPr>
              <p:spPr bwMode="auto">
                <a:xfrm>
                  <a:off x="3124199" y="2393153"/>
                  <a:ext cx="1447801" cy="304800"/>
                </a:xfrm>
                <a:prstGeom prst="roundRect">
                  <a:avLst/>
                </a:prstGeom>
                <a:gradFill>
                  <a:gsLst>
                    <a:gs pos="0">
                      <a:srgbClr val="660066"/>
                    </a:gs>
                    <a:gs pos="50000">
                      <a:srgbClr val="CC00CC"/>
                    </a:gs>
                    <a:gs pos="100000">
                      <a:srgbClr val="660066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1" name="120 CuadroTexto"/>
                <p:cNvSpPr txBox="1"/>
                <p:nvPr/>
              </p:nvSpPr>
              <p:spPr>
                <a:xfrm>
                  <a:off x="3581399" y="2407054"/>
                  <a:ext cx="5334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dirty="0" smtClean="0">
                      <a:solidFill>
                        <a:srgbClr val="FFFF00"/>
                      </a:solidFill>
                    </a:rPr>
                    <a:t>EB</a:t>
                  </a:r>
                  <a:endParaRPr lang="es-MX" sz="12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25" name="124 CuadroTexto"/>
              <p:cNvSpPr txBox="1"/>
              <p:nvPr/>
            </p:nvSpPr>
            <p:spPr>
              <a:xfrm>
                <a:off x="2995623" y="1771652"/>
                <a:ext cx="5334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CO.OH</a:t>
                </a:r>
                <a:endParaRPr 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125 CuadroTexto"/>
              <p:cNvSpPr txBox="1"/>
              <p:nvPr/>
            </p:nvSpPr>
            <p:spPr>
              <a:xfrm>
                <a:off x="4395801" y="1771652"/>
                <a:ext cx="53813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CO.OH</a:t>
                </a:r>
                <a:endParaRPr 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126 CuadroTexto"/>
              <p:cNvSpPr txBox="1"/>
              <p:nvPr/>
            </p:nvSpPr>
            <p:spPr>
              <a:xfrm>
                <a:off x="3595737" y="1771652"/>
                <a:ext cx="38573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NH</a:t>
                </a:r>
                <a:r>
                  <a:rPr lang="es-MX" sz="800" baseline="-25000" dirty="0" smtClean="0">
                    <a:solidFill>
                      <a:schemeClr val="bg1"/>
                    </a:solidFill>
                  </a:rPr>
                  <a:t>2</a:t>
                </a:r>
                <a:endParaRPr lang="en-US" sz="800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127 CuadroTexto"/>
              <p:cNvSpPr txBox="1"/>
              <p:nvPr/>
            </p:nvSpPr>
            <p:spPr>
              <a:xfrm>
                <a:off x="3776659" y="1771652"/>
                <a:ext cx="41438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NH</a:t>
                </a:r>
                <a:r>
                  <a:rPr lang="es-MX" sz="800" baseline="-25000" dirty="0" smtClean="0">
                    <a:solidFill>
                      <a:schemeClr val="bg1"/>
                    </a:solidFill>
                  </a:rPr>
                  <a:t>2</a:t>
                </a:r>
                <a:endParaRPr lang="en-US" sz="800" baseline="-250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2" name="245 Grupo"/>
              <p:cNvGrpSpPr/>
              <p:nvPr/>
            </p:nvGrpSpPr>
            <p:grpSpPr>
              <a:xfrm>
                <a:off x="3715951" y="2119619"/>
                <a:ext cx="230990" cy="230188"/>
                <a:chOff x="3708818" y="2120717"/>
                <a:chExt cx="230990" cy="230188"/>
              </a:xfrm>
            </p:grpSpPr>
            <p:cxnSp>
              <p:nvCxnSpPr>
                <p:cNvPr id="146" name="145 Conector recto"/>
                <p:cNvCxnSpPr/>
                <p:nvPr/>
              </p:nvCxnSpPr>
              <p:spPr bwMode="auto">
                <a:xfrm>
                  <a:off x="3708818" y="21207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7" name="146 Conector recto"/>
                <p:cNvCxnSpPr/>
                <p:nvPr/>
              </p:nvCxnSpPr>
              <p:spPr bwMode="auto">
                <a:xfrm>
                  <a:off x="3708818" y="22350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8" name="147 Conector recto"/>
                <p:cNvCxnSpPr/>
                <p:nvPr/>
              </p:nvCxnSpPr>
              <p:spPr bwMode="auto">
                <a:xfrm>
                  <a:off x="3708818" y="217786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9" name="148 Conector recto"/>
                <p:cNvCxnSpPr/>
                <p:nvPr/>
              </p:nvCxnSpPr>
              <p:spPr bwMode="auto">
                <a:xfrm>
                  <a:off x="3708818" y="229216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8" name="157 Conector recto"/>
                <p:cNvCxnSpPr/>
                <p:nvPr/>
              </p:nvCxnSpPr>
              <p:spPr bwMode="auto">
                <a:xfrm>
                  <a:off x="3708818" y="23493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" name="250 Grupo"/>
              <p:cNvGrpSpPr/>
              <p:nvPr/>
            </p:nvGrpSpPr>
            <p:grpSpPr>
              <a:xfrm>
                <a:off x="3048041" y="1933399"/>
                <a:ext cx="762000" cy="453714"/>
                <a:chOff x="3048041" y="1933399"/>
                <a:chExt cx="762000" cy="453714"/>
              </a:xfrm>
            </p:grpSpPr>
            <p:grpSp>
              <p:nvGrpSpPr>
                <p:cNvPr id="14" name="247 Grupo"/>
                <p:cNvGrpSpPr/>
                <p:nvPr/>
              </p:nvGrpSpPr>
              <p:grpSpPr>
                <a:xfrm>
                  <a:off x="3104935" y="1933399"/>
                  <a:ext cx="648213" cy="152400"/>
                  <a:chOff x="3105148" y="1933399"/>
                  <a:chExt cx="648213" cy="152400"/>
                </a:xfrm>
              </p:grpSpPr>
              <p:sp>
                <p:nvSpPr>
                  <p:cNvPr id="130" name="129 Triángulo isósceles"/>
                  <p:cNvSpPr/>
                  <p:nvPr/>
                </p:nvSpPr>
                <p:spPr bwMode="auto">
                  <a:xfrm>
                    <a:off x="3707642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6" name="135 Triángulo isósceles"/>
                  <p:cNvSpPr/>
                  <p:nvPr/>
                </p:nvSpPr>
                <p:spPr bwMode="auto">
                  <a:xfrm>
                    <a:off x="3105148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5" name="206 Grupo"/>
                <p:cNvGrpSpPr/>
                <p:nvPr/>
              </p:nvGrpSpPr>
              <p:grpSpPr>
                <a:xfrm>
                  <a:off x="3048041" y="2082313"/>
                  <a:ext cx="762000" cy="304800"/>
                  <a:chOff x="2938492" y="2083411"/>
                  <a:chExt cx="762000" cy="304800"/>
                </a:xfrm>
              </p:grpSpPr>
              <p:sp>
                <p:nvSpPr>
                  <p:cNvPr id="144" name="143 Rectángulo"/>
                  <p:cNvSpPr/>
                  <p:nvPr/>
                </p:nvSpPr>
                <p:spPr bwMode="auto">
                  <a:xfrm>
                    <a:off x="2983721" y="2083411"/>
                    <a:ext cx="671543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003300"/>
                      </a:gs>
                      <a:gs pos="50000">
                        <a:srgbClr val="00CC00"/>
                      </a:gs>
                      <a:gs pos="100000">
                        <a:srgbClr val="0033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45" name="144 CuadroTexto"/>
                  <p:cNvSpPr txBox="1"/>
                  <p:nvPr/>
                </p:nvSpPr>
                <p:spPr>
                  <a:xfrm>
                    <a:off x="2938492" y="2097312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chemeClr val="bg1"/>
                        </a:solidFill>
                      </a:rPr>
                      <a:t>CLOCK</a:t>
                    </a:r>
                    <a:endParaRPr lang="en-US" sz="12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16" name="249 Grupo"/>
              <p:cNvGrpSpPr/>
              <p:nvPr/>
            </p:nvGrpSpPr>
            <p:grpSpPr>
              <a:xfrm>
                <a:off x="3852851" y="1933399"/>
                <a:ext cx="762000" cy="453714"/>
                <a:chOff x="3852851" y="1933399"/>
                <a:chExt cx="762000" cy="453714"/>
              </a:xfrm>
            </p:grpSpPr>
            <p:grpSp>
              <p:nvGrpSpPr>
                <p:cNvPr id="17" name="248 Grupo"/>
                <p:cNvGrpSpPr/>
                <p:nvPr/>
              </p:nvGrpSpPr>
              <p:grpSpPr>
                <a:xfrm>
                  <a:off x="3904054" y="1933399"/>
                  <a:ext cx="659594" cy="152400"/>
                  <a:chOff x="3902888" y="1933399"/>
                  <a:chExt cx="659594" cy="152400"/>
                </a:xfrm>
              </p:grpSpPr>
              <p:sp>
                <p:nvSpPr>
                  <p:cNvPr id="137" name="136 Triángulo isósceles"/>
                  <p:cNvSpPr/>
                  <p:nvPr/>
                </p:nvSpPr>
                <p:spPr bwMode="auto">
                  <a:xfrm>
                    <a:off x="3902888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8" name="137 Triángulo isósceles"/>
                  <p:cNvSpPr/>
                  <p:nvPr/>
                </p:nvSpPr>
                <p:spPr bwMode="auto">
                  <a:xfrm>
                    <a:off x="4516763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8" name="205 Grupo"/>
                <p:cNvGrpSpPr/>
                <p:nvPr/>
              </p:nvGrpSpPr>
              <p:grpSpPr>
                <a:xfrm>
                  <a:off x="3852851" y="2082313"/>
                  <a:ext cx="762000" cy="304800"/>
                  <a:chOff x="5334000" y="2362200"/>
                  <a:chExt cx="762000" cy="304800"/>
                </a:xfrm>
              </p:grpSpPr>
              <p:sp>
                <p:nvSpPr>
                  <p:cNvPr id="204" name="203 Rectángulo"/>
                  <p:cNvSpPr/>
                  <p:nvPr/>
                </p:nvSpPr>
                <p:spPr bwMode="auto">
                  <a:xfrm>
                    <a:off x="5379229" y="2362200"/>
                    <a:ext cx="671543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C0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43" name="142 CuadroTexto"/>
                  <p:cNvSpPr txBox="1"/>
                  <p:nvPr/>
                </p:nvSpPr>
                <p:spPr>
                  <a:xfrm>
                    <a:off x="5334000" y="2376101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000066"/>
                        </a:solidFill>
                      </a:rPr>
                      <a:t>BMAL1</a:t>
                    </a:r>
                    <a:endParaRPr lang="en-US" sz="1200" dirty="0">
                      <a:solidFill>
                        <a:srgbClr val="000066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9" name="179 Grupo"/>
            <p:cNvGrpSpPr/>
            <p:nvPr/>
          </p:nvGrpSpPr>
          <p:grpSpPr>
            <a:xfrm>
              <a:off x="211392" y="2493135"/>
              <a:ext cx="3127951" cy="690578"/>
              <a:chOff x="211392" y="2493135"/>
              <a:chExt cx="3127951" cy="690578"/>
            </a:xfrm>
          </p:grpSpPr>
          <p:sp>
            <p:nvSpPr>
              <p:cNvPr id="255" name="254 Forma libre"/>
              <p:cNvSpPr/>
              <p:nvPr/>
            </p:nvSpPr>
            <p:spPr bwMode="auto">
              <a:xfrm>
                <a:off x="1292288" y="2493135"/>
                <a:ext cx="966159" cy="276045"/>
              </a:xfrm>
              <a:custGeom>
                <a:avLst/>
                <a:gdLst>
                  <a:gd name="connsiteX0" fmla="*/ 0 w 966159"/>
                  <a:gd name="connsiteY0" fmla="*/ 276045 h 276045"/>
                  <a:gd name="connsiteX1" fmla="*/ 465826 w 966159"/>
                  <a:gd name="connsiteY1" fmla="*/ 0 h 276045"/>
                  <a:gd name="connsiteX2" fmla="*/ 966159 w 966159"/>
                  <a:gd name="connsiteY2" fmla="*/ 276045 h 276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6159" h="276045">
                    <a:moveTo>
                      <a:pt x="0" y="276045"/>
                    </a:moveTo>
                    <a:cubicBezTo>
                      <a:pt x="152400" y="138022"/>
                      <a:pt x="304800" y="0"/>
                      <a:pt x="465826" y="0"/>
                    </a:cubicBezTo>
                    <a:cubicBezTo>
                      <a:pt x="626852" y="0"/>
                      <a:pt x="796505" y="138022"/>
                      <a:pt x="966159" y="276045"/>
                    </a:cubicBezTo>
                  </a:path>
                </a:pathLst>
              </a:custGeom>
              <a:noFill/>
              <a:ln w="476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20" name="255 Grupo"/>
              <p:cNvGrpSpPr/>
              <p:nvPr/>
            </p:nvGrpSpPr>
            <p:grpSpPr>
              <a:xfrm>
                <a:off x="211392" y="2875936"/>
                <a:ext cx="3127951" cy="307777"/>
                <a:chOff x="2333788" y="3273623"/>
                <a:chExt cx="3127951" cy="307777"/>
              </a:xfrm>
            </p:grpSpPr>
            <p:grpSp>
              <p:nvGrpSpPr>
                <p:cNvPr id="21" name="195 Grupo"/>
                <p:cNvGrpSpPr/>
                <p:nvPr/>
              </p:nvGrpSpPr>
              <p:grpSpPr>
                <a:xfrm>
                  <a:off x="2333788" y="3273623"/>
                  <a:ext cx="1400012" cy="307777"/>
                  <a:chOff x="1709891" y="3275112"/>
                  <a:chExt cx="1400012" cy="307777"/>
                </a:xfrm>
              </p:grpSpPr>
              <p:sp>
                <p:nvSpPr>
                  <p:cNvPr id="73" name="72 Paralelogramo"/>
                  <p:cNvSpPr/>
                  <p:nvPr/>
                </p:nvSpPr>
                <p:spPr bwMode="auto">
                  <a:xfrm>
                    <a:off x="1709891" y="3276600"/>
                    <a:ext cx="695632" cy="304800"/>
                  </a:xfrm>
                  <a:prstGeom prst="parallelogram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68" name="67 CuadroTexto"/>
                  <p:cNvSpPr txBox="1"/>
                  <p:nvPr/>
                </p:nvSpPr>
                <p:spPr>
                  <a:xfrm>
                    <a:off x="1733857" y="3275112"/>
                    <a:ext cx="6477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400" i="1" dirty="0" smtClean="0">
                        <a:solidFill>
                          <a:srgbClr val="66FFFF"/>
                        </a:solidFill>
                      </a:rPr>
                      <a:t>Per</a:t>
                    </a:r>
                    <a:r>
                      <a:rPr lang="es-MX" sz="1400" i="1" baseline="-25000" dirty="0" smtClean="0">
                        <a:solidFill>
                          <a:srgbClr val="66FFFF"/>
                        </a:solidFill>
                      </a:rPr>
                      <a:t>1-3</a:t>
                    </a:r>
                    <a:endParaRPr lang="es-MX" sz="1400" i="1" baseline="-25000" dirty="0">
                      <a:solidFill>
                        <a:srgbClr val="66FFFF"/>
                      </a:solidFill>
                    </a:endParaRPr>
                  </a:p>
                </p:txBody>
              </p:sp>
              <p:grpSp>
                <p:nvGrpSpPr>
                  <p:cNvPr id="22" name="160 Grupo"/>
                  <p:cNvGrpSpPr/>
                  <p:nvPr/>
                </p:nvGrpSpPr>
                <p:grpSpPr>
                  <a:xfrm>
                    <a:off x="2347903" y="3275112"/>
                    <a:ext cx="762000" cy="307777"/>
                    <a:chOff x="2514600" y="3657600"/>
                    <a:chExt cx="762000" cy="307777"/>
                  </a:xfrm>
                </p:grpSpPr>
                <p:sp>
                  <p:nvSpPr>
                    <p:cNvPr id="160" name="159 Paralelogramo"/>
                    <p:cNvSpPr/>
                    <p:nvPr/>
                  </p:nvSpPr>
                  <p:spPr bwMode="auto">
                    <a:xfrm>
                      <a:off x="2547784" y="3659088"/>
                      <a:ext cx="695632" cy="304800"/>
                    </a:xfrm>
                    <a:prstGeom prst="parallelogram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80" name="79 CuadroTexto"/>
                    <p:cNvSpPr txBox="1"/>
                    <p:nvPr/>
                  </p:nvSpPr>
                  <p:spPr>
                    <a:xfrm>
                      <a:off x="2514600" y="3657600"/>
                      <a:ext cx="762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400" i="1" dirty="0" smtClean="0">
                          <a:solidFill>
                            <a:srgbClr val="66FFFF"/>
                          </a:solidFill>
                        </a:rPr>
                        <a:t>Cry</a:t>
                      </a:r>
                      <a:r>
                        <a:rPr lang="es-MX" sz="1400" i="1" baseline="-25000" dirty="0" smtClean="0">
                          <a:solidFill>
                            <a:srgbClr val="66FFFF"/>
                          </a:solidFill>
                        </a:rPr>
                        <a:t>1 y 2</a:t>
                      </a:r>
                      <a:endParaRPr lang="es-MX" sz="1400" i="1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3" name="198 Grupo"/>
                <p:cNvGrpSpPr/>
                <p:nvPr/>
              </p:nvGrpSpPr>
              <p:grpSpPr>
                <a:xfrm>
                  <a:off x="4028535" y="3273623"/>
                  <a:ext cx="1433204" cy="304800"/>
                  <a:chOff x="4443714" y="3275855"/>
                  <a:chExt cx="1433204" cy="304800"/>
                </a:xfrm>
              </p:grpSpPr>
              <p:grpSp>
                <p:nvGrpSpPr>
                  <p:cNvPr id="24" name="175 Grupo"/>
                  <p:cNvGrpSpPr/>
                  <p:nvPr/>
                </p:nvGrpSpPr>
                <p:grpSpPr>
                  <a:xfrm>
                    <a:off x="4443714" y="3275855"/>
                    <a:ext cx="762000" cy="304800"/>
                    <a:chOff x="4443714" y="3275111"/>
                    <a:chExt cx="762000" cy="304800"/>
                  </a:xfrm>
                </p:grpSpPr>
                <p:sp>
                  <p:nvSpPr>
                    <p:cNvPr id="185" name="184 Rectángulo"/>
                    <p:cNvSpPr/>
                    <p:nvPr/>
                  </p:nvSpPr>
                  <p:spPr bwMode="auto">
                    <a:xfrm>
                      <a:off x="4519914" y="3275111"/>
                      <a:ext cx="609600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86" name="185 CuadroTexto"/>
                    <p:cNvSpPr txBox="1"/>
                    <p:nvPr/>
                  </p:nvSpPr>
                  <p:spPr>
                    <a:xfrm>
                      <a:off x="4443714" y="3289012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PER</a:t>
                      </a:r>
                      <a:r>
                        <a:rPr lang="es-MX" sz="1200" baseline="-25000" dirty="0" smtClean="0">
                          <a:solidFill>
                            <a:srgbClr val="66FFFF"/>
                          </a:solidFill>
                        </a:rPr>
                        <a:t>1-3</a:t>
                      </a:r>
                      <a:endParaRPr lang="en-US" sz="1200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  <p:grpSp>
                <p:nvGrpSpPr>
                  <p:cNvPr id="25" name="168 Grupo"/>
                  <p:cNvGrpSpPr/>
                  <p:nvPr/>
                </p:nvGrpSpPr>
                <p:grpSpPr>
                  <a:xfrm>
                    <a:off x="5114918" y="3275855"/>
                    <a:ext cx="762000" cy="304800"/>
                    <a:chOff x="4648200" y="3657600"/>
                    <a:chExt cx="762000" cy="304800"/>
                  </a:xfrm>
                </p:grpSpPr>
                <p:sp>
                  <p:nvSpPr>
                    <p:cNvPr id="168" name="167 Rectángulo"/>
                    <p:cNvSpPr/>
                    <p:nvPr/>
                  </p:nvSpPr>
                  <p:spPr bwMode="auto">
                    <a:xfrm>
                      <a:off x="4724400" y="3657600"/>
                      <a:ext cx="609600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93" name="192 CuadroTexto"/>
                    <p:cNvSpPr txBox="1"/>
                    <p:nvPr/>
                  </p:nvSpPr>
                  <p:spPr>
                    <a:xfrm>
                      <a:off x="4648200" y="3671501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Cry</a:t>
                      </a:r>
                      <a:r>
                        <a:rPr lang="es-MX" sz="1200" baseline="-25000" dirty="0" smtClean="0">
                          <a:solidFill>
                            <a:srgbClr val="66FFFF"/>
                          </a:solidFill>
                        </a:rPr>
                        <a:t>1 y 2</a:t>
                      </a:r>
                      <a:endParaRPr lang="en-US" sz="1200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19" name="118 Grupo"/>
          <p:cNvGrpSpPr/>
          <p:nvPr/>
        </p:nvGrpSpPr>
        <p:grpSpPr>
          <a:xfrm>
            <a:off x="211392" y="1504336"/>
            <a:ext cx="4572000" cy="2816988"/>
            <a:chOff x="211392" y="1504336"/>
            <a:chExt cx="4572000" cy="2816988"/>
          </a:xfrm>
        </p:grpSpPr>
        <p:grpSp>
          <p:nvGrpSpPr>
            <p:cNvPr id="118" name="117 Grupo"/>
            <p:cNvGrpSpPr/>
            <p:nvPr/>
          </p:nvGrpSpPr>
          <p:grpSpPr>
            <a:xfrm>
              <a:off x="211392" y="1504336"/>
              <a:ext cx="3127951" cy="1679377"/>
              <a:chOff x="211392" y="1504336"/>
              <a:chExt cx="3127951" cy="1679377"/>
            </a:xfrm>
          </p:grpSpPr>
          <p:grpSp>
            <p:nvGrpSpPr>
              <p:cNvPr id="9" name="252 Grupo"/>
              <p:cNvGrpSpPr/>
              <p:nvPr/>
            </p:nvGrpSpPr>
            <p:grpSpPr>
              <a:xfrm>
                <a:off x="961490" y="1504336"/>
                <a:ext cx="1938309" cy="926301"/>
                <a:chOff x="2995623" y="1771652"/>
                <a:chExt cx="1938309" cy="926301"/>
              </a:xfrm>
            </p:grpSpPr>
            <p:grpSp>
              <p:nvGrpSpPr>
                <p:cNvPr id="10" name="251 Grupo"/>
                <p:cNvGrpSpPr/>
                <p:nvPr/>
              </p:nvGrpSpPr>
              <p:grpSpPr>
                <a:xfrm>
                  <a:off x="3109910" y="2393153"/>
                  <a:ext cx="1447801" cy="304800"/>
                  <a:chOff x="3124199" y="2393153"/>
                  <a:chExt cx="1447801" cy="304800"/>
                </a:xfrm>
              </p:grpSpPr>
              <p:sp>
                <p:nvSpPr>
                  <p:cNvPr id="120" name="119 Rectángulo redondeado"/>
                  <p:cNvSpPr/>
                  <p:nvPr/>
                </p:nvSpPr>
                <p:spPr bwMode="auto">
                  <a:xfrm>
                    <a:off x="3124199" y="2393153"/>
                    <a:ext cx="1447801" cy="304800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660066"/>
                      </a:gs>
                      <a:gs pos="50000">
                        <a:srgbClr val="CC00CC"/>
                      </a:gs>
                      <a:gs pos="100000">
                        <a:srgbClr val="660066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21" name="120 CuadroTexto"/>
                  <p:cNvSpPr txBox="1"/>
                  <p:nvPr/>
                </p:nvSpPr>
                <p:spPr>
                  <a:xfrm>
                    <a:off x="3581399" y="2407054"/>
                    <a:ext cx="5334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FFFF00"/>
                        </a:solidFill>
                      </a:rPr>
                      <a:t>EB</a:t>
                    </a:r>
                    <a:endParaRPr lang="es-MX" sz="1200" dirty="0">
                      <a:solidFill>
                        <a:srgbClr val="FFFF00"/>
                      </a:solidFill>
                    </a:endParaRPr>
                  </a:p>
                </p:txBody>
              </p:sp>
            </p:grpSp>
            <p:sp>
              <p:nvSpPr>
                <p:cNvPr id="125" name="124 CuadroTexto"/>
                <p:cNvSpPr txBox="1"/>
                <p:nvPr/>
              </p:nvSpPr>
              <p:spPr>
                <a:xfrm>
                  <a:off x="2995623" y="1771652"/>
                  <a:ext cx="53340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CO.OH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6" name="125 CuadroTexto"/>
                <p:cNvSpPr txBox="1"/>
                <p:nvPr/>
              </p:nvSpPr>
              <p:spPr>
                <a:xfrm>
                  <a:off x="4395801" y="1771652"/>
                  <a:ext cx="538131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CO.OH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7" name="126 CuadroTexto"/>
                <p:cNvSpPr txBox="1"/>
                <p:nvPr/>
              </p:nvSpPr>
              <p:spPr>
                <a:xfrm>
                  <a:off x="3595737" y="1771652"/>
                  <a:ext cx="385731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NH</a:t>
                  </a:r>
                  <a:r>
                    <a:rPr lang="es-MX" sz="800" baseline="-25000" dirty="0" smtClean="0">
                      <a:solidFill>
                        <a:schemeClr val="bg1"/>
                      </a:solidFill>
                    </a:rPr>
                    <a:t>2</a:t>
                  </a:r>
                  <a:endParaRPr lang="en-US" sz="800" baseline="-25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8" name="127 CuadroTexto"/>
                <p:cNvSpPr txBox="1"/>
                <p:nvPr/>
              </p:nvSpPr>
              <p:spPr>
                <a:xfrm>
                  <a:off x="3776659" y="1771652"/>
                  <a:ext cx="41438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NH</a:t>
                  </a:r>
                  <a:r>
                    <a:rPr lang="es-MX" sz="800" baseline="-25000" dirty="0" smtClean="0">
                      <a:solidFill>
                        <a:schemeClr val="bg1"/>
                      </a:solidFill>
                    </a:rPr>
                    <a:t>2</a:t>
                  </a:r>
                  <a:endParaRPr lang="en-US" sz="800" baseline="-25000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1" name="245 Grupo"/>
                <p:cNvGrpSpPr/>
                <p:nvPr/>
              </p:nvGrpSpPr>
              <p:grpSpPr>
                <a:xfrm>
                  <a:off x="3715951" y="2119619"/>
                  <a:ext cx="230990" cy="230188"/>
                  <a:chOff x="3708818" y="2120717"/>
                  <a:chExt cx="230990" cy="230188"/>
                </a:xfrm>
              </p:grpSpPr>
              <p:cxnSp>
                <p:nvCxnSpPr>
                  <p:cNvPr id="146" name="145 Conector recto"/>
                  <p:cNvCxnSpPr/>
                  <p:nvPr/>
                </p:nvCxnSpPr>
                <p:spPr bwMode="auto">
                  <a:xfrm>
                    <a:off x="3708818" y="212071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7" name="146 Conector recto"/>
                  <p:cNvCxnSpPr/>
                  <p:nvPr/>
                </p:nvCxnSpPr>
                <p:spPr bwMode="auto">
                  <a:xfrm>
                    <a:off x="3708818" y="223501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8" name="147 Conector recto"/>
                  <p:cNvCxnSpPr/>
                  <p:nvPr/>
                </p:nvCxnSpPr>
                <p:spPr bwMode="auto">
                  <a:xfrm>
                    <a:off x="3708818" y="217786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9" name="148 Conector recto"/>
                  <p:cNvCxnSpPr/>
                  <p:nvPr/>
                </p:nvCxnSpPr>
                <p:spPr bwMode="auto">
                  <a:xfrm>
                    <a:off x="3708818" y="229216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8" name="157 Conector recto"/>
                  <p:cNvCxnSpPr/>
                  <p:nvPr/>
                </p:nvCxnSpPr>
                <p:spPr bwMode="auto">
                  <a:xfrm>
                    <a:off x="3708818" y="234931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2" name="250 Grupo"/>
                <p:cNvGrpSpPr/>
                <p:nvPr/>
              </p:nvGrpSpPr>
              <p:grpSpPr>
                <a:xfrm>
                  <a:off x="3048041" y="1933399"/>
                  <a:ext cx="762000" cy="453714"/>
                  <a:chOff x="3048041" y="1933399"/>
                  <a:chExt cx="762000" cy="453714"/>
                </a:xfrm>
              </p:grpSpPr>
              <p:grpSp>
                <p:nvGrpSpPr>
                  <p:cNvPr id="13" name="247 Grupo"/>
                  <p:cNvGrpSpPr/>
                  <p:nvPr/>
                </p:nvGrpSpPr>
                <p:grpSpPr>
                  <a:xfrm>
                    <a:off x="3104935" y="1933399"/>
                    <a:ext cx="648213" cy="152400"/>
                    <a:chOff x="3105148" y="1933399"/>
                    <a:chExt cx="648213" cy="152400"/>
                  </a:xfrm>
                </p:grpSpPr>
                <p:sp>
                  <p:nvSpPr>
                    <p:cNvPr id="130" name="129 Triángulo isósceles"/>
                    <p:cNvSpPr/>
                    <p:nvPr/>
                  </p:nvSpPr>
                  <p:spPr bwMode="auto">
                    <a:xfrm>
                      <a:off x="3707642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36" name="135 Triángulo isósceles"/>
                    <p:cNvSpPr/>
                    <p:nvPr/>
                  </p:nvSpPr>
                  <p:spPr bwMode="auto">
                    <a:xfrm>
                      <a:off x="3105148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4" name="206 Grupo"/>
                  <p:cNvGrpSpPr/>
                  <p:nvPr/>
                </p:nvGrpSpPr>
                <p:grpSpPr>
                  <a:xfrm>
                    <a:off x="3048041" y="2082313"/>
                    <a:ext cx="762000" cy="304800"/>
                    <a:chOff x="2938492" y="2083411"/>
                    <a:chExt cx="762000" cy="304800"/>
                  </a:xfrm>
                </p:grpSpPr>
                <p:sp>
                  <p:nvSpPr>
                    <p:cNvPr id="144" name="143 Rectángulo"/>
                    <p:cNvSpPr/>
                    <p:nvPr/>
                  </p:nvSpPr>
                  <p:spPr bwMode="auto">
                    <a:xfrm>
                      <a:off x="2983721" y="2083411"/>
                      <a:ext cx="671543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003300"/>
                        </a:gs>
                        <a:gs pos="50000">
                          <a:srgbClr val="00CC00"/>
                        </a:gs>
                        <a:gs pos="100000">
                          <a:srgbClr val="0033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45" name="144 CuadroTexto"/>
                    <p:cNvSpPr txBox="1"/>
                    <p:nvPr/>
                  </p:nvSpPr>
                  <p:spPr>
                    <a:xfrm>
                      <a:off x="2938492" y="2097312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chemeClr val="bg1"/>
                          </a:solidFill>
                        </a:rPr>
                        <a:t>CLOCK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" name="249 Grupo"/>
                <p:cNvGrpSpPr/>
                <p:nvPr/>
              </p:nvGrpSpPr>
              <p:grpSpPr>
                <a:xfrm>
                  <a:off x="3852851" y="1933399"/>
                  <a:ext cx="762000" cy="453714"/>
                  <a:chOff x="3852851" y="1933399"/>
                  <a:chExt cx="762000" cy="453714"/>
                </a:xfrm>
              </p:grpSpPr>
              <p:grpSp>
                <p:nvGrpSpPr>
                  <p:cNvPr id="16" name="248 Grupo"/>
                  <p:cNvGrpSpPr/>
                  <p:nvPr/>
                </p:nvGrpSpPr>
                <p:grpSpPr>
                  <a:xfrm>
                    <a:off x="3904054" y="1933399"/>
                    <a:ext cx="659594" cy="152400"/>
                    <a:chOff x="3902888" y="1933399"/>
                    <a:chExt cx="659594" cy="152400"/>
                  </a:xfrm>
                </p:grpSpPr>
                <p:sp>
                  <p:nvSpPr>
                    <p:cNvPr id="137" name="136 Triángulo isósceles"/>
                    <p:cNvSpPr/>
                    <p:nvPr/>
                  </p:nvSpPr>
                  <p:spPr bwMode="auto">
                    <a:xfrm>
                      <a:off x="3902888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38" name="137 Triángulo isósceles"/>
                    <p:cNvSpPr/>
                    <p:nvPr/>
                  </p:nvSpPr>
                  <p:spPr bwMode="auto">
                    <a:xfrm>
                      <a:off x="4516763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7" name="205 Grupo"/>
                  <p:cNvGrpSpPr/>
                  <p:nvPr/>
                </p:nvGrpSpPr>
                <p:grpSpPr>
                  <a:xfrm>
                    <a:off x="3852851" y="2082313"/>
                    <a:ext cx="762000" cy="304800"/>
                    <a:chOff x="5334000" y="2362200"/>
                    <a:chExt cx="762000" cy="304800"/>
                  </a:xfrm>
                </p:grpSpPr>
                <p:sp>
                  <p:nvSpPr>
                    <p:cNvPr id="204" name="203 Rectángulo"/>
                    <p:cNvSpPr/>
                    <p:nvPr/>
                  </p:nvSpPr>
                  <p:spPr bwMode="auto">
                    <a:xfrm>
                      <a:off x="5379229" y="2362200"/>
                      <a:ext cx="671543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C0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43" name="142 CuadroTexto"/>
                    <p:cNvSpPr txBox="1"/>
                    <p:nvPr/>
                  </p:nvSpPr>
                  <p:spPr>
                    <a:xfrm>
                      <a:off x="5334000" y="2376101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000066"/>
                          </a:solidFill>
                        </a:rPr>
                        <a:t>BMAL1</a:t>
                      </a:r>
                      <a:endParaRPr lang="en-US" sz="1200" dirty="0">
                        <a:solidFill>
                          <a:srgbClr val="000066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117" name="116 Grupo"/>
              <p:cNvGrpSpPr/>
              <p:nvPr/>
            </p:nvGrpSpPr>
            <p:grpSpPr>
              <a:xfrm>
                <a:off x="211392" y="2493135"/>
                <a:ext cx="3127951" cy="690578"/>
                <a:chOff x="211392" y="2493135"/>
                <a:chExt cx="3127951" cy="690578"/>
              </a:xfrm>
            </p:grpSpPr>
            <p:sp>
              <p:nvSpPr>
                <p:cNvPr id="255" name="254 Forma libre"/>
                <p:cNvSpPr/>
                <p:nvPr/>
              </p:nvSpPr>
              <p:spPr bwMode="auto">
                <a:xfrm>
                  <a:off x="1292288" y="2493135"/>
                  <a:ext cx="966159" cy="276045"/>
                </a:xfrm>
                <a:custGeom>
                  <a:avLst/>
                  <a:gdLst>
                    <a:gd name="connsiteX0" fmla="*/ 0 w 966159"/>
                    <a:gd name="connsiteY0" fmla="*/ 276045 h 276045"/>
                    <a:gd name="connsiteX1" fmla="*/ 465826 w 966159"/>
                    <a:gd name="connsiteY1" fmla="*/ 0 h 276045"/>
                    <a:gd name="connsiteX2" fmla="*/ 966159 w 966159"/>
                    <a:gd name="connsiteY2" fmla="*/ 276045 h 2760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66159" h="276045">
                      <a:moveTo>
                        <a:pt x="0" y="276045"/>
                      </a:moveTo>
                      <a:cubicBezTo>
                        <a:pt x="152400" y="138022"/>
                        <a:pt x="304800" y="0"/>
                        <a:pt x="465826" y="0"/>
                      </a:cubicBezTo>
                      <a:cubicBezTo>
                        <a:pt x="626852" y="0"/>
                        <a:pt x="796505" y="138022"/>
                        <a:pt x="966159" y="276045"/>
                      </a:cubicBezTo>
                    </a:path>
                  </a:pathLst>
                </a:custGeom>
                <a:noFill/>
                <a:ln w="476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18" name="255 Grupo"/>
                <p:cNvGrpSpPr/>
                <p:nvPr/>
              </p:nvGrpSpPr>
              <p:grpSpPr>
                <a:xfrm>
                  <a:off x="211392" y="2875936"/>
                  <a:ext cx="3127951" cy="307777"/>
                  <a:chOff x="2333788" y="3273623"/>
                  <a:chExt cx="3127951" cy="307777"/>
                </a:xfrm>
              </p:grpSpPr>
              <p:grpSp>
                <p:nvGrpSpPr>
                  <p:cNvPr id="19" name="195 Grupo"/>
                  <p:cNvGrpSpPr/>
                  <p:nvPr/>
                </p:nvGrpSpPr>
                <p:grpSpPr>
                  <a:xfrm>
                    <a:off x="2333788" y="3273623"/>
                    <a:ext cx="1400012" cy="307777"/>
                    <a:chOff x="1709891" y="3275112"/>
                    <a:chExt cx="1400012" cy="307777"/>
                  </a:xfrm>
                </p:grpSpPr>
                <p:sp>
                  <p:nvSpPr>
                    <p:cNvPr id="73" name="72 Paralelogramo"/>
                    <p:cNvSpPr/>
                    <p:nvPr/>
                  </p:nvSpPr>
                  <p:spPr bwMode="auto">
                    <a:xfrm>
                      <a:off x="1709891" y="3276600"/>
                      <a:ext cx="695632" cy="304800"/>
                    </a:xfrm>
                    <a:prstGeom prst="parallelogram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68" name="67 CuadroTexto"/>
                    <p:cNvSpPr txBox="1"/>
                    <p:nvPr/>
                  </p:nvSpPr>
                  <p:spPr>
                    <a:xfrm>
                      <a:off x="1733857" y="3275112"/>
                      <a:ext cx="6477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400" i="1" dirty="0" smtClean="0">
                          <a:solidFill>
                            <a:srgbClr val="66FFFF"/>
                          </a:solidFill>
                        </a:rPr>
                        <a:t>Per</a:t>
                      </a:r>
                      <a:r>
                        <a:rPr lang="es-MX" sz="1400" i="1" baseline="-25000" dirty="0" smtClean="0">
                          <a:solidFill>
                            <a:srgbClr val="66FFFF"/>
                          </a:solidFill>
                        </a:rPr>
                        <a:t>1-3</a:t>
                      </a:r>
                      <a:endParaRPr lang="es-MX" sz="1400" i="1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  <p:grpSp>
                  <p:nvGrpSpPr>
                    <p:cNvPr id="20" name="160 Grupo"/>
                    <p:cNvGrpSpPr/>
                    <p:nvPr/>
                  </p:nvGrpSpPr>
                  <p:grpSpPr>
                    <a:xfrm>
                      <a:off x="2347903" y="3275112"/>
                      <a:ext cx="762000" cy="307777"/>
                      <a:chOff x="2514600" y="3657600"/>
                      <a:chExt cx="762000" cy="307777"/>
                    </a:xfrm>
                  </p:grpSpPr>
                  <p:sp>
                    <p:nvSpPr>
                      <p:cNvPr id="160" name="159 Paralelogramo"/>
                      <p:cNvSpPr/>
                      <p:nvPr/>
                    </p:nvSpPr>
                    <p:spPr bwMode="auto">
                      <a:xfrm>
                        <a:off x="2547784" y="3659088"/>
                        <a:ext cx="695632" cy="304800"/>
                      </a:xfrm>
                      <a:prstGeom prst="parallelogram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80" name="79 CuadroTexto"/>
                      <p:cNvSpPr txBox="1"/>
                      <p:nvPr/>
                    </p:nvSpPr>
                    <p:spPr>
                      <a:xfrm>
                        <a:off x="2514600" y="3657600"/>
                        <a:ext cx="762000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400" i="1" dirty="0" smtClean="0">
                            <a:solidFill>
                              <a:srgbClr val="66FFFF"/>
                            </a:solidFill>
                          </a:rPr>
                          <a:t>Cry</a:t>
                        </a:r>
                        <a:r>
                          <a:rPr lang="es-MX" sz="1400" i="1" baseline="-25000" dirty="0" smtClean="0">
                            <a:solidFill>
                              <a:srgbClr val="66FFFF"/>
                            </a:solidFill>
                          </a:rPr>
                          <a:t>1 y 2</a:t>
                        </a:r>
                        <a:endParaRPr lang="es-MX" sz="1400" i="1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21" name="198 Grupo"/>
                  <p:cNvGrpSpPr/>
                  <p:nvPr/>
                </p:nvGrpSpPr>
                <p:grpSpPr>
                  <a:xfrm>
                    <a:off x="4028535" y="3273623"/>
                    <a:ext cx="1433204" cy="304800"/>
                    <a:chOff x="4443714" y="3275855"/>
                    <a:chExt cx="1433204" cy="304800"/>
                  </a:xfrm>
                </p:grpSpPr>
                <p:grpSp>
                  <p:nvGrpSpPr>
                    <p:cNvPr id="22" name="175 Grupo"/>
                    <p:cNvGrpSpPr/>
                    <p:nvPr/>
                  </p:nvGrpSpPr>
                  <p:grpSpPr>
                    <a:xfrm>
                      <a:off x="4443714" y="3275855"/>
                      <a:ext cx="762000" cy="304800"/>
                      <a:chOff x="4443714" y="3275111"/>
                      <a:chExt cx="762000" cy="304800"/>
                    </a:xfrm>
                  </p:grpSpPr>
                  <p:sp>
                    <p:nvSpPr>
                      <p:cNvPr id="185" name="184 Rectángulo"/>
                      <p:cNvSpPr/>
                      <p:nvPr/>
                    </p:nvSpPr>
                    <p:spPr bwMode="auto">
                      <a:xfrm>
                        <a:off x="4519914" y="3275111"/>
                        <a:ext cx="609600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86" name="185 CuadroTexto"/>
                      <p:cNvSpPr txBox="1"/>
                      <p:nvPr/>
                    </p:nvSpPr>
                    <p:spPr>
                      <a:xfrm>
                        <a:off x="4443714" y="3289012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PER</a:t>
                        </a:r>
                        <a:r>
                          <a:rPr lang="es-MX" sz="1200" baseline="-25000" dirty="0" smtClean="0">
                            <a:solidFill>
                              <a:srgbClr val="66FFFF"/>
                            </a:solidFill>
                          </a:rPr>
                          <a:t>1-3</a:t>
                        </a:r>
                        <a:endParaRPr lang="en-US" sz="1200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3" name="168 Grupo"/>
                    <p:cNvGrpSpPr/>
                    <p:nvPr/>
                  </p:nvGrpSpPr>
                  <p:grpSpPr>
                    <a:xfrm>
                      <a:off x="5114918" y="3275855"/>
                      <a:ext cx="762000" cy="304800"/>
                      <a:chOff x="4648200" y="3657600"/>
                      <a:chExt cx="762000" cy="304800"/>
                    </a:xfrm>
                  </p:grpSpPr>
                  <p:sp>
                    <p:nvSpPr>
                      <p:cNvPr id="168" name="167 Rectángulo"/>
                      <p:cNvSpPr/>
                      <p:nvPr/>
                    </p:nvSpPr>
                    <p:spPr bwMode="auto">
                      <a:xfrm>
                        <a:off x="4724400" y="3657600"/>
                        <a:ext cx="609600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93" name="192 CuadroTexto"/>
                      <p:cNvSpPr txBox="1"/>
                      <p:nvPr/>
                    </p:nvSpPr>
                    <p:spPr>
                      <a:xfrm>
                        <a:off x="4648200" y="3671501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Cry</a:t>
                        </a:r>
                        <a:r>
                          <a:rPr lang="es-MX" sz="1200" baseline="-25000" dirty="0" smtClean="0">
                            <a:solidFill>
                              <a:srgbClr val="66FFFF"/>
                            </a:solidFill>
                          </a:rPr>
                          <a:t>1 y 2</a:t>
                        </a:r>
                        <a:endParaRPr lang="en-US" sz="1200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</p:grpSp>
            </p:grpSp>
          </p:grpSp>
        </p:grpSp>
        <p:grpSp>
          <p:nvGrpSpPr>
            <p:cNvPr id="84" name="83 Grupo"/>
            <p:cNvGrpSpPr/>
            <p:nvPr/>
          </p:nvGrpSpPr>
          <p:grpSpPr>
            <a:xfrm>
              <a:off x="615595" y="3254524"/>
              <a:ext cx="4167797" cy="1066800"/>
              <a:chOff x="556603" y="3121788"/>
              <a:chExt cx="4167797" cy="1066800"/>
            </a:xfrm>
          </p:grpSpPr>
          <p:sp>
            <p:nvSpPr>
              <p:cNvPr id="85" name="84 Rectángulo"/>
              <p:cNvSpPr/>
              <p:nvPr/>
            </p:nvSpPr>
            <p:spPr bwMode="auto">
              <a:xfrm>
                <a:off x="2480094" y="3121788"/>
                <a:ext cx="152400" cy="1066800"/>
              </a:xfrm>
              <a:prstGeom prst="rect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0000"/>
                  </a:gs>
                  <a:gs pos="100000">
                    <a:srgbClr val="800000"/>
                  </a:gs>
                </a:gsLst>
                <a:lin ang="10800000" scaled="0"/>
              </a:gra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86" name="521 Grupo"/>
              <p:cNvGrpSpPr/>
              <p:nvPr/>
            </p:nvGrpSpPr>
            <p:grpSpPr>
              <a:xfrm>
                <a:off x="556603" y="3186971"/>
                <a:ext cx="4167797" cy="616028"/>
                <a:chOff x="556603" y="3186971"/>
                <a:chExt cx="4167797" cy="616028"/>
              </a:xfrm>
            </p:grpSpPr>
            <p:grpSp>
              <p:nvGrpSpPr>
                <p:cNvPr id="87" name="490 Grupo"/>
                <p:cNvGrpSpPr/>
                <p:nvPr/>
              </p:nvGrpSpPr>
              <p:grpSpPr>
                <a:xfrm>
                  <a:off x="2657522" y="3186971"/>
                  <a:ext cx="2066878" cy="616028"/>
                  <a:chOff x="2657522" y="3186971"/>
                  <a:chExt cx="2066878" cy="616028"/>
                </a:xfrm>
              </p:grpSpPr>
              <p:grpSp>
                <p:nvGrpSpPr>
                  <p:cNvPr id="97" name="258 Grupo"/>
                  <p:cNvGrpSpPr/>
                  <p:nvPr/>
                </p:nvGrpSpPr>
                <p:grpSpPr>
                  <a:xfrm>
                    <a:off x="2657522" y="3186971"/>
                    <a:ext cx="985805" cy="616028"/>
                    <a:chOff x="914400" y="4038033"/>
                    <a:chExt cx="985805" cy="616028"/>
                  </a:xfrm>
                </p:grpSpPr>
                <p:sp>
                  <p:nvSpPr>
                    <p:cNvPr id="108" name="107 CuadroTexto"/>
                    <p:cNvSpPr txBox="1"/>
                    <p:nvPr/>
                  </p:nvSpPr>
                  <p:spPr>
                    <a:xfrm>
                      <a:off x="914400" y="4038033"/>
                      <a:ext cx="533400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CO.OH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grpSp>
                  <p:nvGrpSpPr>
                    <p:cNvPr id="109" name="250 Grupo"/>
                    <p:cNvGrpSpPr/>
                    <p:nvPr/>
                  </p:nvGrpSpPr>
                  <p:grpSpPr>
                    <a:xfrm>
                      <a:off x="966818" y="4200347"/>
                      <a:ext cx="762000" cy="453714"/>
                      <a:chOff x="3048041" y="1933399"/>
                      <a:chExt cx="762000" cy="453714"/>
                    </a:xfrm>
                  </p:grpSpPr>
                  <p:grpSp>
                    <p:nvGrpSpPr>
                      <p:cNvPr id="111" name="247 Grupo"/>
                      <p:cNvGrpSpPr/>
                      <p:nvPr/>
                    </p:nvGrpSpPr>
                    <p:grpSpPr>
                      <a:xfrm>
                        <a:off x="3104935" y="1933399"/>
                        <a:ext cx="648213" cy="152400"/>
                        <a:chOff x="3105148" y="1933399"/>
                        <a:chExt cx="648213" cy="152400"/>
                      </a:xfrm>
                    </p:grpSpPr>
                    <p:sp>
                      <p:nvSpPr>
                        <p:cNvPr id="115" name="114 Triángulo isósceles"/>
                        <p:cNvSpPr/>
                        <p:nvPr/>
                      </p:nvSpPr>
                      <p:spPr bwMode="auto">
                        <a:xfrm>
                          <a:off x="3707642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16" name="115 Triángulo isósceles"/>
                        <p:cNvSpPr/>
                        <p:nvPr/>
                      </p:nvSpPr>
                      <p:spPr bwMode="auto">
                        <a:xfrm>
                          <a:off x="3105148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</p:grpSp>
                  <p:grpSp>
                    <p:nvGrpSpPr>
                      <p:cNvPr id="112" name="206 Grupo"/>
                      <p:cNvGrpSpPr/>
                      <p:nvPr/>
                    </p:nvGrpSpPr>
                    <p:grpSpPr>
                      <a:xfrm>
                        <a:off x="3048041" y="2082313"/>
                        <a:ext cx="762000" cy="304800"/>
                        <a:chOff x="2938492" y="2083411"/>
                        <a:chExt cx="762000" cy="304800"/>
                      </a:xfrm>
                    </p:grpSpPr>
                    <p:sp>
                      <p:nvSpPr>
                        <p:cNvPr id="113" name="112 Rectángulo"/>
                        <p:cNvSpPr/>
                        <p:nvPr/>
                      </p:nvSpPr>
                      <p:spPr bwMode="auto">
                        <a:xfrm>
                          <a:off x="2983721" y="2083411"/>
                          <a:ext cx="671543" cy="304800"/>
                        </a:xfrm>
                        <a:prstGeom prst="rect">
                          <a:avLst/>
                        </a:prstGeom>
                        <a:gradFill>
                          <a:gsLst>
                            <a:gs pos="0">
                              <a:srgbClr val="003300"/>
                            </a:gs>
                            <a:gs pos="50000">
                              <a:srgbClr val="00CC00"/>
                            </a:gs>
                            <a:gs pos="100000">
                              <a:srgbClr val="003300"/>
                            </a:gs>
                          </a:gsLst>
                          <a:lin ang="5400000" scaled="0"/>
                        </a:gradFill>
                        <a:ln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14" name="113 CuadroTexto"/>
                        <p:cNvSpPr txBox="1"/>
                        <p:nvPr/>
                      </p:nvSpPr>
                      <p:spPr>
                        <a:xfrm>
                          <a:off x="2938492" y="2097312"/>
                          <a:ext cx="76200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1200" dirty="0" smtClean="0">
                              <a:solidFill>
                                <a:schemeClr val="bg1"/>
                              </a:solidFill>
                            </a:rPr>
                            <a:t>CLOCK</a:t>
                          </a:r>
                          <a:endParaRPr lang="en-US" sz="12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p:grpSp>
                </p:grpSp>
                <p:sp>
                  <p:nvSpPr>
                    <p:cNvPr id="110" name="109 CuadroTexto"/>
                    <p:cNvSpPr txBox="1"/>
                    <p:nvPr/>
                  </p:nvSpPr>
                  <p:spPr>
                    <a:xfrm>
                      <a:off x="1514474" y="4038033"/>
                      <a:ext cx="385731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NH</a:t>
                      </a:r>
                      <a:r>
                        <a:rPr lang="es-MX" sz="800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800" baseline="-25000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grpSp>
                <p:nvGrpSpPr>
                  <p:cNvPr id="98" name="268 Grupo"/>
                  <p:cNvGrpSpPr/>
                  <p:nvPr/>
                </p:nvGrpSpPr>
                <p:grpSpPr>
                  <a:xfrm>
                    <a:off x="3567127" y="3187538"/>
                    <a:ext cx="1157273" cy="615461"/>
                    <a:chOff x="381000" y="5023339"/>
                    <a:chExt cx="1157273" cy="615461"/>
                  </a:xfrm>
                </p:grpSpPr>
                <p:sp>
                  <p:nvSpPr>
                    <p:cNvPr id="99" name="98 CuadroTexto"/>
                    <p:cNvSpPr txBox="1"/>
                    <p:nvPr/>
                  </p:nvSpPr>
                  <p:spPr>
                    <a:xfrm>
                      <a:off x="1000142" y="5023339"/>
                      <a:ext cx="538131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CO.OH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00" name="99 CuadroTexto"/>
                    <p:cNvSpPr txBox="1"/>
                    <p:nvPr/>
                  </p:nvSpPr>
                  <p:spPr>
                    <a:xfrm>
                      <a:off x="381000" y="5023339"/>
                      <a:ext cx="414380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NH</a:t>
                      </a:r>
                      <a:r>
                        <a:rPr lang="es-MX" sz="800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800" baseline="-2500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grpSp>
                  <p:nvGrpSpPr>
                    <p:cNvPr id="101" name="249 Grupo"/>
                    <p:cNvGrpSpPr/>
                    <p:nvPr/>
                  </p:nvGrpSpPr>
                  <p:grpSpPr>
                    <a:xfrm>
                      <a:off x="457192" y="5185086"/>
                      <a:ext cx="762000" cy="453714"/>
                      <a:chOff x="3852851" y="1933399"/>
                      <a:chExt cx="762000" cy="453714"/>
                    </a:xfrm>
                  </p:grpSpPr>
                  <p:grpSp>
                    <p:nvGrpSpPr>
                      <p:cNvPr id="102" name="248 Grupo"/>
                      <p:cNvGrpSpPr/>
                      <p:nvPr/>
                    </p:nvGrpSpPr>
                    <p:grpSpPr>
                      <a:xfrm>
                        <a:off x="3904054" y="1933399"/>
                        <a:ext cx="659594" cy="152400"/>
                        <a:chOff x="3902888" y="1933399"/>
                        <a:chExt cx="659594" cy="152400"/>
                      </a:xfrm>
                    </p:grpSpPr>
                    <p:sp>
                      <p:nvSpPr>
                        <p:cNvPr id="106" name="105 Triángulo isósceles"/>
                        <p:cNvSpPr/>
                        <p:nvPr/>
                      </p:nvSpPr>
                      <p:spPr bwMode="auto">
                        <a:xfrm>
                          <a:off x="3902888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07" name="106 Triángulo isósceles"/>
                        <p:cNvSpPr/>
                        <p:nvPr/>
                      </p:nvSpPr>
                      <p:spPr bwMode="auto">
                        <a:xfrm>
                          <a:off x="4516763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</p:grpSp>
                  <p:grpSp>
                    <p:nvGrpSpPr>
                      <p:cNvPr id="103" name="205 Grupo"/>
                      <p:cNvGrpSpPr/>
                      <p:nvPr/>
                    </p:nvGrpSpPr>
                    <p:grpSpPr>
                      <a:xfrm>
                        <a:off x="3852851" y="2082313"/>
                        <a:ext cx="762000" cy="304800"/>
                        <a:chOff x="5334000" y="2362200"/>
                        <a:chExt cx="762000" cy="304800"/>
                      </a:xfrm>
                    </p:grpSpPr>
                    <p:sp>
                      <p:nvSpPr>
                        <p:cNvPr id="104" name="103 Rectángulo"/>
                        <p:cNvSpPr/>
                        <p:nvPr/>
                      </p:nvSpPr>
                      <p:spPr bwMode="auto">
                        <a:xfrm>
                          <a:off x="5379229" y="2362200"/>
                          <a:ext cx="671543" cy="304800"/>
                        </a:xfrm>
                        <a:prstGeom prst="rect">
                          <a:avLst/>
                        </a:prstGeom>
                        <a:gradFill>
                          <a:gsLst>
                            <a:gs pos="0">
                              <a:srgbClr val="800000"/>
                            </a:gs>
                            <a:gs pos="50000">
                              <a:srgbClr val="FFC000"/>
                            </a:gs>
                            <a:gs pos="100000">
                              <a:srgbClr val="800000"/>
                            </a:gs>
                          </a:gsLst>
                          <a:lin ang="5400000" scaled="0"/>
                        </a:gradFill>
                        <a:ln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05" name="104 CuadroTexto"/>
                        <p:cNvSpPr txBox="1"/>
                        <p:nvPr/>
                      </p:nvSpPr>
                      <p:spPr>
                        <a:xfrm>
                          <a:off x="5334000" y="2376101"/>
                          <a:ext cx="76200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1200" dirty="0" smtClean="0">
                              <a:solidFill>
                                <a:srgbClr val="000066"/>
                              </a:solidFill>
                            </a:rPr>
                            <a:t>BMAL1</a:t>
                          </a:r>
                          <a:endParaRPr lang="en-US" sz="1200" dirty="0">
                            <a:solidFill>
                              <a:srgbClr val="000066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  <p:grpSp>
              <p:nvGrpSpPr>
                <p:cNvPr id="88" name="465 Grupo"/>
                <p:cNvGrpSpPr/>
                <p:nvPr/>
              </p:nvGrpSpPr>
              <p:grpSpPr>
                <a:xfrm>
                  <a:off x="556603" y="3497455"/>
                  <a:ext cx="1862133" cy="305544"/>
                  <a:chOff x="937603" y="3425716"/>
                  <a:chExt cx="1862133" cy="305544"/>
                </a:xfrm>
              </p:grpSpPr>
              <p:grpSp>
                <p:nvGrpSpPr>
                  <p:cNvPr id="89" name="306 Grupo"/>
                  <p:cNvGrpSpPr/>
                  <p:nvPr/>
                </p:nvGrpSpPr>
                <p:grpSpPr>
                  <a:xfrm>
                    <a:off x="937603" y="3425716"/>
                    <a:ext cx="1404933" cy="305544"/>
                    <a:chOff x="609600" y="3124200"/>
                    <a:chExt cx="1404933" cy="305544"/>
                  </a:xfrm>
                </p:grpSpPr>
                <p:grpSp>
                  <p:nvGrpSpPr>
                    <p:cNvPr id="91" name="305 Grupo"/>
                    <p:cNvGrpSpPr/>
                    <p:nvPr/>
                  </p:nvGrpSpPr>
                  <p:grpSpPr>
                    <a:xfrm>
                      <a:off x="609600" y="3124944"/>
                      <a:ext cx="762000" cy="304800"/>
                      <a:chOff x="609600" y="3124944"/>
                      <a:chExt cx="762000" cy="304800"/>
                    </a:xfrm>
                  </p:grpSpPr>
                  <p:sp>
                    <p:nvSpPr>
                      <p:cNvPr id="95" name="94 Paralelogramo"/>
                      <p:cNvSpPr/>
                      <p:nvPr/>
                    </p:nvSpPr>
                    <p:spPr bwMode="auto">
                      <a:xfrm>
                        <a:off x="664292" y="3124944"/>
                        <a:ext cx="652616" cy="304800"/>
                      </a:xfrm>
                      <a:prstGeom prst="parallelogram">
                        <a:avLst/>
                      </a:prstGeom>
                      <a:gradFill>
                        <a:gsLst>
                          <a:gs pos="0">
                            <a:srgbClr val="003300"/>
                          </a:gs>
                          <a:gs pos="50000">
                            <a:srgbClr val="00CC00"/>
                          </a:gs>
                          <a:gs pos="100000">
                            <a:srgbClr val="0033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96" name="95 CuadroTexto"/>
                      <p:cNvSpPr txBox="1"/>
                      <p:nvPr/>
                    </p:nvSpPr>
                    <p:spPr>
                      <a:xfrm>
                        <a:off x="609600" y="3138845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i="1" dirty="0" err="1" smtClean="0">
                            <a:solidFill>
                              <a:schemeClr val="bg1"/>
                            </a:solidFill>
                          </a:rPr>
                          <a:t>Clock</a:t>
                        </a:r>
                        <a:endParaRPr lang="en-US" sz="1200" i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92" name="304 Grupo"/>
                    <p:cNvGrpSpPr/>
                    <p:nvPr/>
                  </p:nvGrpSpPr>
                  <p:grpSpPr>
                    <a:xfrm>
                      <a:off x="1252533" y="3124200"/>
                      <a:ext cx="762000" cy="304800"/>
                      <a:chOff x="1295400" y="3124200"/>
                      <a:chExt cx="762000" cy="304800"/>
                    </a:xfrm>
                  </p:grpSpPr>
                  <p:sp>
                    <p:nvSpPr>
                      <p:cNvPr id="93" name="92 Paralelogramo"/>
                      <p:cNvSpPr/>
                      <p:nvPr/>
                    </p:nvSpPr>
                    <p:spPr bwMode="auto">
                      <a:xfrm>
                        <a:off x="1350092" y="3124200"/>
                        <a:ext cx="652616" cy="304800"/>
                      </a:xfrm>
                      <a:prstGeom prst="parallelogram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C0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94" name="93 CuadroTexto"/>
                      <p:cNvSpPr txBox="1"/>
                      <p:nvPr/>
                    </p:nvSpPr>
                    <p:spPr>
                      <a:xfrm>
                        <a:off x="1295400" y="3138101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i="1" dirty="0" smtClean="0">
                            <a:solidFill>
                              <a:srgbClr val="000066"/>
                            </a:solidFill>
                          </a:rPr>
                          <a:t>Bmal1</a:t>
                        </a:r>
                        <a:endParaRPr lang="en-US" sz="1200" i="1" dirty="0">
                          <a:solidFill>
                            <a:srgbClr val="000066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90" name="89 Flecha derecha"/>
                  <p:cNvSpPr/>
                  <p:nvPr/>
                </p:nvSpPr>
                <p:spPr bwMode="auto">
                  <a:xfrm>
                    <a:off x="2342536" y="3454356"/>
                    <a:ext cx="457200" cy="228600"/>
                  </a:xfrm>
                  <a:prstGeom prst="rightArrow">
                    <a:avLst/>
                  </a:prstGeom>
                  <a:gradFill>
                    <a:gsLst>
                      <a:gs pos="0">
                        <a:srgbClr val="003300"/>
                      </a:gs>
                      <a:gs pos="50000">
                        <a:srgbClr val="00FF00"/>
                      </a:gs>
                      <a:gs pos="100000">
                        <a:srgbClr val="003300"/>
                      </a:gs>
                    </a:gsLst>
                    <a:lin ang="5400000" scaled="0"/>
                  </a:gra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53" name="152 Grupo"/>
          <p:cNvGrpSpPr/>
          <p:nvPr/>
        </p:nvGrpSpPr>
        <p:grpSpPr>
          <a:xfrm>
            <a:off x="211392" y="1504336"/>
            <a:ext cx="4572000" cy="4226126"/>
            <a:chOff x="211392" y="1504336"/>
            <a:chExt cx="4572000" cy="4226126"/>
          </a:xfrm>
        </p:grpSpPr>
        <p:grpSp>
          <p:nvGrpSpPr>
            <p:cNvPr id="9" name="252 Grupo"/>
            <p:cNvGrpSpPr/>
            <p:nvPr/>
          </p:nvGrpSpPr>
          <p:grpSpPr>
            <a:xfrm>
              <a:off x="961490" y="1504336"/>
              <a:ext cx="1938309" cy="926301"/>
              <a:chOff x="2995623" y="1771652"/>
              <a:chExt cx="1938309" cy="926301"/>
            </a:xfrm>
          </p:grpSpPr>
          <p:grpSp>
            <p:nvGrpSpPr>
              <p:cNvPr id="10" name="251 Grupo"/>
              <p:cNvGrpSpPr/>
              <p:nvPr/>
            </p:nvGrpSpPr>
            <p:grpSpPr>
              <a:xfrm>
                <a:off x="3109910" y="2393153"/>
                <a:ext cx="1447801" cy="304800"/>
                <a:chOff x="3124199" y="2393153"/>
                <a:chExt cx="1447801" cy="304800"/>
              </a:xfrm>
            </p:grpSpPr>
            <p:sp>
              <p:nvSpPr>
                <p:cNvPr id="120" name="119 Rectángulo redondeado"/>
                <p:cNvSpPr/>
                <p:nvPr/>
              </p:nvSpPr>
              <p:spPr bwMode="auto">
                <a:xfrm>
                  <a:off x="3124199" y="2393153"/>
                  <a:ext cx="1447801" cy="304800"/>
                </a:xfrm>
                <a:prstGeom prst="roundRect">
                  <a:avLst/>
                </a:prstGeom>
                <a:gradFill>
                  <a:gsLst>
                    <a:gs pos="0">
                      <a:srgbClr val="660066"/>
                    </a:gs>
                    <a:gs pos="50000">
                      <a:srgbClr val="CC00CC"/>
                    </a:gs>
                    <a:gs pos="100000">
                      <a:srgbClr val="660066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1" name="120 CuadroTexto"/>
                <p:cNvSpPr txBox="1"/>
                <p:nvPr/>
              </p:nvSpPr>
              <p:spPr>
                <a:xfrm>
                  <a:off x="3581399" y="2407054"/>
                  <a:ext cx="5334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dirty="0" smtClean="0">
                      <a:solidFill>
                        <a:srgbClr val="FFFF00"/>
                      </a:solidFill>
                    </a:rPr>
                    <a:t>EB</a:t>
                  </a:r>
                  <a:endParaRPr lang="es-MX" sz="12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25" name="124 CuadroTexto"/>
              <p:cNvSpPr txBox="1"/>
              <p:nvPr/>
            </p:nvSpPr>
            <p:spPr>
              <a:xfrm>
                <a:off x="2995623" y="1771652"/>
                <a:ext cx="5334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CO.OH</a:t>
                </a:r>
                <a:endParaRPr 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125 CuadroTexto"/>
              <p:cNvSpPr txBox="1"/>
              <p:nvPr/>
            </p:nvSpPr>
            <p:spPr>
              <a:xfrm>
                <a:off x="4395801" y="1771652"/>
                <a:ext cx="53813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CO.OH</a:t>
                </a:r>
                <a:endParaRPr 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126 CuadroTexto"/>
              <p:cNvSpPr txBox="1"/>
              <p:nvPr/>
            </p:nvSpPr>
            <p:spPr>
              <a:xfrm>
                <a:off x="3595737" y="1771652"/>
                <a:ext cx="38573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NH</a:t>
                </a:r>
                <a:r>
                  <a:rPr lang="es-MX" sz="800" baseline="-25000" dirty="0" smtClean="0">
                    <a:solidFill>
                      <a:schemeClr val="bg1"/>
                    </a:solidFill>
                  </a:rPr>
                  <a:t>2</a:t>
                </a:r>
                <a:endParaRPr lang="en-US" sz="800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127 CuadroTexto"/>
              <p:cNvSpPr txBox="1"/>
              <p:nvPr/>
            </p:nvSpPr>
            <p:spPr>
              <a:xfrm>
                <a:off x="3776659" y="1771652"/>
                <a:ext cx="41438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NH</a:t>
                </a:r>
                <a:r>
                  <a:rPr lang="es-MX" sz="800" baseline="-25000" dirty="0" smtClean="0">
                    <a:solidFill>
                      <a:schemeClr val="bg1"/>
                    </a:solidFill>
                  </a:rPr>
                  <a:t>2</a:t>
                </a:r>
                <a:endParaRPr lang="en-US" sz="800" baseline="-250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1" name="245 Grupo"/>
              <p:cNvGrpSpPr/>
              <p:nvPr/>
            </p:nvGrpSpPr>
            <p:grpSpPr>
              <a:xfrm>
                <a:off x="3715951" y="2119619"/>
                <a:ext cx="230990" cy="230188"/>
                <a:chOff x="3708818" y="2120717"/>
                <a:chExt cx="230990" cy="230188"/>
              </a:xfrm>
            </p:grpSpPr>
            <p:cxnSp>
              <p:nvCxnSpPr>
                <p:cNvPr id="146" name="145 Conector recto"/>
                <p:cNvCxnSpPr/>
                <p:nvPr/>
              </p:nvCxnSpPr>
              <p:spPr bwMode="auto">
                <a:xfrm>
                  <a:off x="3708818" y="21207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7" name="146 Conector recto"/>
                <p:cNvCxnSpPr/>
                <p:nvPr/>
              </p:nvCxnSpPr>
              <p:spPr bwMode="auto">
                <a:xfrm>
                  <a:off x="3708818" y="22350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8" name="147 Conector recto"/>
                <p:cNvCxnSpPr/>
                <p:nvPr/>
              </p:nvCxnSpPr>
              <p:spPr bwMode="auto">
                <a:xfrm>
                  <a:off x="3708818" y="217786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9" name="148 Conector recto"/>
                <p:cNvCxnSpPr/>
                <p:nvPr/>
              </p:nvCxnSpPr>
              <p:spPr bwMode="auto">
                <a:xfrm>
                  <a:off x="3708818" y="229216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8" name="157 Conector recto"/>
                <p:cNvCxnSpPr/>
                <p:nvPr/>
              </p:nvCxnSpPr>
              <p:spPr bwMode="auto">
                <a:xfrm>
                  <a:off x="3708818" y="23493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2" name="250 Grupo"/>
              <p:cNvGrpSpPr/>
              <p:nvPr/>
            </p:nvGrpSpPr>
            <p:grpSpPr>
              <a:xfrm>
                <a:off x="3048041" y="1933399"/>
                <a:ext cx="762000" cy="453714"/>
                <a:chOff x="3048041" y="1933399"/>
                <a:chExt cx="762000" cy="453714"/>
              </a:xfrm>
            </p:grpSpPr>
            <p:grpSp>
              <p:nvGrpSpPr>
                <p:cNvPr id="13" name="247 Grupo"/>
                <p:cNvGrpSpPr/>
                <p:nvPr/>
              </p:nvGrpSpPr>
              <p:grpSpPr>
                <a:xfrm>
                  <a:off x="3104935" y="1933399"/>
                  <a:ext cx="648213" cy="152400"/>
                  <a:chOff x="3105148" y="1933399"/>
                  <a:chExt cx="648213" cy="152400"/>
                </a:xfrm>
              </p:grpSpPr>
              <p:sp>
                <p:nvSpPr>
                  <p:cNvPr id="130" name="129 Triángulo isósceles"/>
                  <p:cNvSpPr/>
                  <p:nvPr/>
                </p:nvSpPr>
                <p:spPr bwMode="auto">
                  <a:xfrm>
                    <a:off x="3707642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6" name="135 Triángulo isósceles"/>
                  <p:cNvSpPr/>
                  <p:nvPr/>
                </p:nvSpPr>
                <p:spPr bwMode="auto">
                  <a:xfrm>
                    <a:off x="3105148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4" name="206 Grupo"/>
                <p:cNvGrpSpPr/>
                <p:nvPr/>
              </p:nvGrpSpPr>
              <p:grpSpPr>
                <a:xfrm>
                  <a:off x="3048041" y="2082313"/>
                  <a:ext cx="762000" cy="304800"/>
                  <a:chOff x="2938492" y="2083411"/>
                  <a:chExt cx="762000" cy="304800"/>
                </a:xfrm>
              </p:grpSpPr>
              <p:sp>
                <p:nvSpPr>
                  <p:cNvPr id="144" name="143 Rectángulo"/>
                  <p:cNvSpPr/>
                  <p:nvPr/>
                </p:nvSpPr>
                <p:spPr bwMode="auto">
                  <a:xfrm>
                    <a:off x="2983721" y="2083411"/>
                    <a:ext cx="671543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003300"/>
                      </a:gs>
                      <a:gs pos="50000">
                        <a:srgbClr val="00CC00"/>
                      </a:gs>
                      <a:gs pos="100000">
                        <a:srgbClr val="0033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45" name="144 CuadroTexto"/>
                  <p:cNvSpPr txBox="1"/>
                  <p:nvPr/>
                </p:nvSpPr>
                <p:spPr>
                  <a:xfrm>
                    <a:off x="2938492" y="2097312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chemeClr val="bg1"/>
                        </a:solidFill>
                      </a:rPr>
                      <a:t>CLOCK</a:t>
                    </a:r>
                    <a:endParaRPr lang="en-US" sz="12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15" name="249 Grupo"/>
              <p:cNvGrpSpPr/>
              <p:nvPr/>
            </p:nvGrpSpPr>
            <p:grpSpPr>
              <a:xfrm>
                <a:off x="3852851" y="1933399"/>
                <a:ext cx="762000" cy="453714"/>
                <a:chOff x="3852851" y="1933399"/>
                <a:chExt cx="762000" cy="453714"/>
              </a:xfrm>
            </p:grpSpPr>
            <p:grpSp>
              <p:nvGrpSpPr>
                <p:cNvPr id="16" name="248 Grupo"/>
                <p:cNvGrpSpPr/>
                <p:nvPr/>
              </p:nvGrpSpPr>
              <p:grpSpPr>
                <a:xfrm>
                  <a:off x="3904054" y="1933399"/>
                  <a:ext cx="659594" cy="152400"/>
                  <a:chOff x="3902888" y="1933399"/>
                  <a:chExt cx="659594" cy="152400"/>
                </a:xfrm>
              </p:grpSpPr>
              <p:sp>
                <p:nvSpPr>
                  <p:cNvPr id="137" name="136 Triángulo isósceles"/>
                  <p:cNvSpPr/>
                  <p:nvPr/>
                </p:nvSpPr>
                <p:spPr bwMode="auto">
                  <a:xfrm>
                    <a:off x="3902888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8" name="137 Triángulo isósceles"/>
                  <p:cNvSpPr/>
                  <p:nvPr/>
                </p:nvSpPr>
                <p:spPr bwMode="auto">
                  <a:xfrm>
                    <a:off x="4516763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7" name="205 Grupo"/>
                <p:cNvGrpSpPr/>
                <p:nvPr/>
              </p:nvGrpSpPr>
              <p:grpSpPr>
                <a:xfrm>
                  <a:off x="3852851" y="2082313"/>
                  <a:ext cx="762000" cy="304800"/>
                  <a:chOff x="5334000" y="2362200"/>
                  <a:chExt cx="762000" cy="304800"/>
                </a:xfrm>
              </p:grpSpPr>
              <p:sp>
                <p:nvSpPr>
                  <p:cNvPr id="204" name="203 Rectángulo"/>
                  <p:cNvSpPr/>
                  <p:nvPr/>
                </p:nvSpPr>
                <p:spPr bwMode="auto">
                  <a:xfrm>
                    <a:off x="5379229" y="2362200"/>
                    <a:ext cx="671543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C0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43" name="142 CuadroTexto"/>
                  <p:cNvSpPr txBox="1"/>
                  <p:nvPr/>
                </p:nvSpPr>
                <p:spPr>
                  <a:xfrm>
                    <a:off x="5334000" y="2376101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000066"/>
                        </a:solidFill>
                      </a:rPr>
                      <a:t>BMAL1</a:t>
                    </a:r>
                    <a:endParaRPr lang="en-US" sz="1200" dirty="0">
                      <a:solidFill>
                        <a:srgbClr val="000066"/>
                      </a:solidFill>
                    </a:endParaRPr>
                  </a:p>
                </p:txBody>
              </p:sp>
            </p:grpSp>
          </p:grpSp>
        </p:grpSp>
        <p:sp>
          <p:nvSpPr>
            <p:cNvPr id="255" name="254 Forma libre"/>
            <p:cNvSpPr/>
            <p:nvPr/>
          </p:nvSpPr>
          <p:spPr bwMode="auto">
            <a:xfrm>
              <a:off x="1292288" y="2493135"/>
              <a:ext cx="966159" cy="276045"/>
            </a:xfrm>
            <a:custGeom>
              <a:avLst/>
              <a:gdLst>
                <a:gd name="connsiteX0" fmla="*/ 0 w 966159"/>
                <a:gd name="connsiteY0" fmla="*/ 276045 h 276045"/>
                <a:gd name="connsiteX1" fmla="*/ 465826 w 966159"/>
                <a:gd name="connsiteY1" fmla="*/ 0 h 276045"/>
                <a:gd name="connsiteX2" fmla="*/ 966159 w 966159"/>
                <a:gd name="connsiteY2" fmla="*/ 276045 h 276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6159" h="276045">
                  <a:moveTo>
                    <a:pt x="0" y="276045"/>
                  </a:moveTo>
                  <a:cubicBezTo>
                    <a:pt x="152400" y="138022"/>
                    <a:pt x="304800" y="0"/>
                    <a:pt x="465826" y="0"/>
                  </a:cubicBezTo>
                  <a:cubicBezTo>
                    <a:pt x="626852" y="0"/>
                    <a:pt x="796505" y="138022"/>
                    <a:pt x="966159" y="276045"/>
                  </a:cubicBezTo>
                </a:path>
              </a:pathLst>
            </a:custGeom>
            <a:noFill/>
            <a:ln w="476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8" name="255 Grupo"/>
            <p:cNvGrpSpPr/>
            <p:nvPr/>
          </p:nvGrpSpPr>
          <p:grpSpPr>
            <a:xfrm>
              <a:off x="211392" y="2875936"/>
              <a:ext cx="3127951" cy="307777"/>
              <a:chOff x="2333788" y="3273623"/>
              <a:chExt cx="3127951" cy="307777"/>
            </a:xfrm>
          </p:grpSpPr>
          <p:grpSp>
            <p:nvGrpSpPr>
              <p:cNvPr id="19" name="195 Grupo"/>
              <p:cNvGrpSpPr/>
              <p:nvPr/>
            </p:nvGrpSpPr>
            <p:grpSpPr>
              <a:xfrm>
                <a:off x="2333788" y="3273623"/>
                <a:ext cx="1400012" cy="307777"/>
                <a:chOff x="1709891" y="3275112"/>
                <a:chExt cx="1400012" cy="307777"/>
              </a:xfrm>
            </p:grpSpPr>
            <p:sp>
              <p:nvSpPr>
                <p:cNvPr id="73" name="72 Paralelogramo"/>
                <p:cNvSpPr/>
                <p:nvPr/>
              </p:nvSpPr>
              <p:spPr bwMode="auto">
                <a:xfrm>
                  <a:off x="1709891" y="3276600"/>
                  <a:ext cx="695632" cy="304800"/>
                </a:xfrm>
                <a:prstGeom prst="parallelogram">
                  <a:avLst/>
                </a:prstGeom>
                <a:gradFill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8" name="67 CuadroTexto"/>
                <p:cNvSpPr txBox="1"/>
                <p:nvPr/>
              </p:nvSpPr>
              <p:spPr>
                <a:xfrm>
                  <a:off x="1733857" y="3275112"/>
                  <a:ext cx="6477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400" i="1" dirty="0" smtClean="0">
                      <a:solidFill>
                        <a:srgbClr val="66FFFF"/>
                      </a:solidFill>
                    </a:rPr>
                    <a:t>Per</a:t>
                  </a:r>
                  <a:r>
                    <a:rPr lang="es-MX" sz="1400" i="1" baseline="-25000" dirty="0" smtClean="0">
                      <a:solidFill>
                        <a:srgbClr val="66FFFF"/>
                      </a:solidFill>
                    </a:rPr>
                    <a:t>1-3</a:t>
                  </a:r>
                  <a:endParaRPr lang="es-MX" sz="1400" i="1" baseline="-25000" dirty="0">
                    <a:solidFill>
                      <a:srgbClr val="66FFFF"/>
                    </a:solidFill>
                  </a:endParaRPr>
                </a:p>
              </p:txBody>
            </p:sp>
            <p:grpSp>
              <p:nvGrpSpPr>
                <p:cNvPr id="20" name="160 Grupo"/>
                <p:cNvGrpSpPr/>
                <p:nvPr/>
              </p:nvGrpSpPr>
              <p:grpSpPr>
                <a:xfrm>
                  <a:off x="2347903" y="3275112"/>
                  <a:ext cx="762000" cy="307777"/>
                  <a:chOff x="2514600" y="3657600"/>
                  <a:chExt cx="762000" cy="307777"/>
                </a:xfrm>
              </p:grpSpPr>
              <p:sp>
                <p:nvSpPr>
                  <p:cNvPr id="160" name="159 Paralelogramo"/>
                  <p:cNvSpPr/>
                  <p:nvPr/>
                </p:nvSpPr>
                <p:spPr bwMode="auto">
                  <a:xfrm>
                    <a:off x="2547784" y="3659088"/>
                    <a:ext cx="695632" cy="304800"/>
                  </a:xfrm>
                  <a:prstGeom prst="parallelogram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0" name="79 CuadroTexto"/>
                  <p:cNvSpPr txBox="1"/>
                  <p:nvPr/>
                </p:nvSpPr>
                <p:spPr>
                  <a:xfrm>
                    <a:off x="2514600" y="3657600"/>
                    <a:ext cx="762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400" i="1" dirty="0" smtClean="0">
                        <a:solidFill>
                          <a:srgbClr val="66FFFF"/>
                        </a:solidFill>
                      </a:rPr>
                      <a:t>Cry</a:t>
                    </a:r>
                    <a:r>
                      <a:rPr lang="es-MX" sz="1400" i="1" baseline="-25000" dirty="0" smtClean="0">
                        <a:solidFill>
                          <a:srgbClr val="66FFFF"/>
                        </a:solidFill>
                      </a:rPr>
                      <a:t>1 y 2</a:t>
                    </a:r>
                    <a:endParaRPr lang="es-MX" sz="1400" i="1" baseline="-25000" dirty="0">
                      <a:solidFill>
                        <a:srgbClr val="66FFFF"/>
                      </a:solidFill>
                    </a:endParaRPr>
                  </a:p>
                </p:txBody>
              </p:sp>
            </p:grpSp>
          </p:grpSp>
          <p:grpSp>
            <p:nvGrpSpPr>
              <p:cNvPr id="21" name="198 Grupo"/>
              <p:cNvGrpSpPr/>
              <p:nvPr/>
            </p:nvGrpSpPr>
            <p:grpSpPr>
              <a:xfrm>
                <a:off x="4028535" y="3273623"/>
                <a:ext cx="1433204" cy="304800"/>
                <a:chOff x="4443714" y="3275855"/>
                <a:chExt cx="1433204" cy="304800"/>
              </a:xfrm>
            </p:grpSpPr>
            <p:grpSp>
              <p:nvGrpSpPr>
                <p:cNvPr id="22" name="175 Grupo"/>
                <p:cNvGrpSpPr/>
                <p:nvPr/>
              </p:nvGrpSpPr>
              <p:grpSpPr>
                <a:xfrm>
                  <a:off x="4443714" y="3275855"/>
                  <a:ext cx="762000" cy="304800"/>
                  <a:chOff x="4443714" y="3275111"/>
                  <a:chExt cx="762000" cy="304800"/>
                </a:xfrm>
              </p:grpSpPr>
              <p:sp>
                <p:nvSpPr>
                  <p:cNvPr id="185" name="184 Rectángulo"/>
                  <p:cNvSpPr/>
                  <p:nvPr/>
                </p:nvSpPr>
                <p:spPr bwMode="auto">
                  <a:xfrm>
                    <a:off x="4519914" y="3275111"/>
                    <a:ext cx="609600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86" name="185 CuadroTexto"/>
                  <p:cNvSpPr txBox="1"/>
                  <p:nvPr/>
                </p:nvSpPr>
                <p:spPr>
                  <a:xfrm>
                    <a:off x="4443714" y="3289012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66FFFF"/>
                        </a:solidFill>
                      </a:rPr>
                      <a:t>PER</a:t>
                    </a:r>
                    <a:r>
                      <a:rPr lang="es-MX" sz="1200" baseline="-25000" dirty="0" smtClean="0">
                        <a:solidFill>
                          <a:srgbClr val="66FFFF"/>
                        </a:solidFill>
                      </a:rPr>
                      <a:t>1-3</a:t>
                    </a:r>
                    <a:endParaRPr lang="en-US" sz="1200" baseline="-25000" dirty="0">
                      <a:solidFill>
                        <a:srgbClr val="66FFFF"/>
                      </a:solidFill>
                    </a:endParaRPr>
                  </a:p>
                </p:txBody>
              </p:sp>
            </p:grpSp>
            <p:grpSp>
              <p:nvGrpSpPr>
                <p:cNvPr id="23" name="168 Grupo"/>
                <p:cNvGrpSpPr/>
                <p:nvPr/>
              </p:nvGrpSpPr>
              <p:grpSpPr>
                <a:xfrm>
                  <a:off x="5114918" y="3275855"/>
                  <a:ext cx="762000" cy="304800"/>
                  <a:chOff x="4648200" y="3657600"/>
                  <a:chExt cx="762000" cy="304800"/>
                </a:xfrm>
              </p:grpSpPr>
              <p:sp>
                <p:nvSpPr>
                  <p:cNvPr id="168" name="167 Rectángulo"/>
                  <p:cNvSpPr/>
                  <p:nvPr/>
                </p:nvSpPr>
                <p:spPr bwMode="auto">
                  <a:xfrm>
                    <a:off x="4724400" y="3657600"/>
                    <a:ext cx="609600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93" name="192 CuadroTexto"/>
                  <p:cNvSpPr txBox="1"/>
                  <p:nvPr/>
                </p:nvSpPr>
                <p:spPr>
                  <a:xfrm>
                    <a:off x="4648200" y="3671501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66FFFF"/>
                        </a:solidFill>
                      </a:rPr>
                      <a:t>Cry</a:t>
                    </a:r>
                    <a:r>
                      <a:rPr lang="es-MX" sz="1200" baseline="-25000" dirty="0" smtClean="0">
                        <a:solidFill>
                          <a:srgbClr val="66FFFF"/>
                        </a:solidFill>
                      </a:rPr>
                      <a:t>1 y 2</a:t>
                    </a:r>
                    <a:endParaRPr lang="en-US" sz="1200" baseline="-25000" dirty="0">
                      <a:solidFill>
                        <a:srgbClr val="66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24" name="83 Grupo"/>
            <p:cNvGrpSpPr/>
            <p:nvPr/>
          </p:nvGrpSpPr>
          <p:grpSpPr>
            <a:xfrm>
              <a:off x="615595" y="3254524"/>
              <a:ext cx="4167797" cy="1066800"/>
              <a:chOff x="556603" y="3121788"/>
              <a:chExt cx="4167797" cy="1066800"/>
            </a:xfrm>
          </p:grpSpPr>
          <p:sp>
            <p:nvSpPr>
              <p:cNvPr id="85" name="84 Rectángulo"/>
              <p:cNvSpPr/>
              <p:nvPr/>
            </p:nvSpPr>
            <p:spPr bwMode="auto">
              <a:xfrm>
                <a:off x="2480094" y="3121788"/>
                <a:ext cx="152400" cy="1066800"/>
              </a:xfrm>
              <a:prstGeom prst="rect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0000"/>
                  </a:gs>
                  <a:gs pos="100000">
                    <a:srgbClr val="800000"/>
                  </a:gs>
                </a:gsLst>
                <a:lin ang="10800000" scaled="0"/>
              </a:gra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25" name="521 Grupo"/>
              <p:cNvGrpSpPr/>
              <p:nvPr/>
            </p:nvGrpSpPr>
            <p:grpSpPr>
              <a:xfrm>
                <a:off x="556603" y="3186971"/>
                <a:ext cx="4167797" cy="616028"/>
                <a:chOff x="556603" y="3186971"/>
                <a:chExt cx="4167797" cy="616028"/>
              </a:xfrm>
            </p:grpSpPr>
            <p:grpSp>
              <p:nvGrpSpPr>
                <p:cNvPr id="26" name="490 Grupo"/>
                <p:cNvGrpSpPr/>
                <p:nvPr/>
              </p:nvGrpSpPr>
              <p:grpSpPr>
                <a:xfrm>
                  <a:off x="2657522" y="3186971"/>
                  <a:ext cx="2066878" cy="616028"/>
                  <a:chOff x="2657522" y="3186971"/>
                  <a:chExt cx="2066878" cy="616028"/>
                </a:xfrm>
              </p:grpSpPr>
              <p:grpSp>
                <p:nvGrpSpPr>
                  <p:cNvPr id="27" name="258 Grupo"/>
                  <p:cNvGrpSpPr/>
                  <p:nvPr/>
                </p:nvGrpSpPr>
                <p:grpSpPr>
                  <a:xfrm>
                    <a:off x="2657522" y="3186971"/>
                    <a:ext cx="985805" cy="616028"/>
                    <a:chOff x="914400" y="4038033"/>
                    <a:chExt cx="985805" cy="616028"/>
                  </a:xfrm>
                </p:grpSpPr>
                <p:sp>
                  <p:nvSpPr>
                    <p:cNvPr id="108" name="107 CuadroTexto"/>
                    <p:cNvSpPr txBox="1"/>
                    <p:nvPr/>
                  </p:nvSpPr>
                  <p:spPr>
                    <a:xfrm>
                      <a:off x="914400" y="4038033"/>
                      <a:ext cx="533400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CO.OH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grpSp>
                  <p:nvGrpSpPr>
                    <p:cNvPr id="28" name="250 Grupo"/>
                    <p:cNvGrpSpPr/>
                    <p:nvPr/>
                  </p:nvGrpSpPr>
                  <p:grpSpPr>
                    <a:xfrm>
                      <a:off x="966818" y="4200347"/>
                      <a:ext cx="762000" cy="453714"/>
                      <a:chOff x="3048041" y="1933399"/>
                      <a:chExt cx="762000" cy="453714"/>
                    </a:xfrm>
                  </p:grpSpPr>
                  <p:grpSp>
                    <p:nvGrpSpPr>
                      <p:cNvPr id="29" name="247 Grupo"/>
                      <p:cNvGrpSpPr/>
                      <p:nvPr/>
                    </p:nvGrpSpPr>
                    <p:grpSpPr>
                      <a:xfrm>
                        <a:off x="3104935" y="1933399"/>
                        <a:ext cx="648213" cy="152400"/>
                        <a:chOff x="3105148" y="1933399"/>
                        <a:chExt cx="648213" cy="152400"/>
                      </a:xfrm>
                    </p:grpSpPr>
                    <p:sp>
                      <p:nvSpPr>
                        <p:cNvPr id="115" name="114 Triángulo isósceles"/>
                        <p:cNvSpPr/>
                        <p:nvPr/>
                      </p:nvSpPr>
                      <p:spPr bwMode="auto">
                        <a:xfrm>
                          <a:off x="3707642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16" name="115 Triángulo isósceles"/>
                        <p:cNvSpPr/>
                        <p:nvPr/>
                      </p:nvSpPr>
                      <p:spPr bwMode="auto">
                        <a:xfrm>
                          <a:off x="3105148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</p:grpSp>
                  <p:grpSp>
                    <p:nvGrpSpPr>
                      <p:cNvPr id="30" name="206 Grupo"/>
                      <p:cNvGrpSpPr/>
                      <p:nvPr/>
                    </p:nvGrpSpPr>
                    <p:grpSpPr>
                      <a:xfrm>
                        <a:off x="3048041" y="2082313"/>
                        <a:ext cx="762000" cy="304800"/>
                        <a:chOff x="2938492" y="2083411"/>
                        <a:chExt cx="762000" cy="304800"/>
                      </a:xfrm>
                    </p:grpSpPr>
                    <p:sp>
                      <p:nvSpPr>
                        <p:cNvPr id="113" name="112 Rectángulo"/>
                        <p:cNvSpPr/>
                        <p:nvPr/>
                      </p:nvSpPr>
                      <p:spPr bwMode="auto">
                        <a:xfrm>
                          <a:off x="2983721" y="2083411"/>
                          <a:ext cx="671543" cy="304800"/>
                        </a:xfrm>
                        <a:prstGeom prst="rect">
                          <a:avLst/>
                        </a:prstGeom>
                        <a:gradFill>
                          <a:gsLst>
                            <a:gs pos="0">
                              <a:srgbClr val="003300"/>
                            </a:gs>
                            <a:gs pos="50000">
                              <a:srgbClr val="00CC00"/>
                            </a:gs>
                            <a:gs pos="100000">
                              <a:srgbClr val="003300"/>
                            </a:gs>
                          </a:gsLst>
                          <a:lin ang="5400000" scaled="0"/>
                        </a:gradFill>
                        <a:ln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14" name="113 CuadroTexto"/>
                        <p:cNvSpPr txBox="1"/>
                        <p:nvPr/>
                      </p:nvSpPr>
                      <p:spPr>
                        <a:xfrm>
                          <a:off x="2938492" y="2097312"/>
                          <a:ext cx="76200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1200" dirty="0" smtClean="0">
                              <a:solidFill>
                                <a:schemeClr val="bg1"/>
                              </a:solidFill>
                            </a:rPr>
                            <a:t>CLOCK</a:t>
                          </a:r>
                          <a:endParaRPr lang="en-US" sz="12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p:grpSp>
                </p:grpSp>
                <p:sp>
                  <p:nvSpPr>
                    <p:cNvPr id="110" name="109 CuadroTexto"/>
                    <p:cNvSpPr txBox="1"/>
                    <p:nvPr/>
                  </p:nvSpPr>
                  <p:spPr>
                    <a:xfrm>
                      <a:off x="1514474" y="4038033"/>
                      <a:ext cx="385731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NH</a:t>
                      </a:r>
                      <a:r>
                        <a:rPr lang="es-MX" sz="800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800" baseline="-25000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grpSp>
                <p:nvGrpSpPr>
                  <p:cNvPr id="31" name="268 Grupo"/>
                  <p:cNvGrpSpPr/>
                  <p:nvPr/>
                </p:nvGrpSpPr>
                <p:grpSpPr>
                  <a:xfrm>
                    <a:off x="3567127" y="3187538"/>
                    <a:ext cx="1157273" cy="615461"/>
                    <a:chOff x="381000" y="5023339"/>
                    <a:chExt cx="1157273" cy="615461"/>
                  </a:xfrm>
                </p:grpSpPr>
                <p:sp>
                  <p:nvSpPr>
                    <p:cNvPr id="99" name="98 CuadroTexto"/>
                    <p:cNvSpPr txBox="1"/>
                    <p:nvPr/>
                  </p:nvSpPr>
                  <p:spPr>
                    <a:xfrm>
                      <a:off x="1000142" y="5023339"/>
                      <a:ext cx="538131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CO.OH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100" name="99 CuadroTexto"/>
                    <p:cNvSpPr txBox="1"/>
                    <p:nvPr/>
                  </p:nvSpPr>
                  <p:spPr>
                    <a:xfrm>
                      <a:off x="381000" y="5023339"/>
                      <a:ext cx="414380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800" dirty="0" smtClean="0">
                          <a:solidFill>
                            <a:schemeClr val="bg1"/>
                          </a:solidFill>
                        </a:rPr>
                        <a:t>NH</a:t>
                      </a:r>
                      <a:r>
                        <a:rPr lang="es-MX" sz="800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800" baseline="-2500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grpSp>
                  <p:nvGrpSpPr>
                    <p:cNvPr id="237" name="249 Grupo"/>
                    <p:cNvGrpSpPr/>
                    <p:nvPr/>
                  </p:nvGrpSpPr>
                  <p:grpSpPr>
                    <a:xfrm>
                      <a:off x="457192" y="5185086"/>
                      <a:ext cx="762000" cy="453714"/>
                      <a:chOff x="3852851" y="1933399"/>
                      <a:chExt cx="762000" cy="453714"/>
                    </a:xfrm>
                  </p:grpSpPr>
                  <p:grpSp>
                    <p:nvGrpSpPr>
                      <p:cNvPr id="238" name="248 Grupo"/>
                      <p:cNvGrpSpPr/>
                      <p:nvPr/>
                    </p:nvGrpSpPr>
                    <p:grpSpPr>
                      <a:xfrm>
                        <a:off x="3904054" y="1933399"/>
                        <a:ext cx="659594" cy="152400"/>
                        <a:chOff x="3902888" y="1933399"/>
                        <a:chExt cx="659594" cy="152400"/>
                      </a:xfrm>
                    </p:grpSpPr>
                    <p:sp>
                      <p:nvSpPr>
                        <p:cNvPr id="106" name="105 Triángulo isósceles"/>
                        <p:cNvSpPr/>
                        <p:nvPr/>
                      </p:nvSpPr>
                      <p:spPr bwMode="auto">
                        <a:xfrm>
                          <a:off x="3902888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07" name="106 Triángulo isósceles"/>
                        <p:cNvSpPr/>
                        <p:nvPr/>
                      </p:nvSpPr>
                      <p:spPr bwMode="auto">
                        <a:xfrm>
                          <a:off x="4516763" y="1933399"/>
                          <a:ext cx="45719" cy="152400"/>
                        </a:xfrm>
                        <a:prstGeom prst="triangle">
                          <a:avLst/>
                        </a:prstGeom>
                        <a:gradFill>
                          <a:gsLst>
                            <a:gs pos="0">
                              <a:srgbClr val="FFC000"/>
                            </a:gs>
                            <a:gs pos="50000">
                              <a:srgbClr val="FF0000"/>
                            </a:gs>
                            <a:gs pos="100000">
                              <a:srgbClr val="FFC000"/>
                            </a:gs>
                          </a:gsLst>
                          <a:lin ang="0" scaled="1"/>
                        </a:gradFill>
                        <a:ln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</p:grpSp>
                  <p:grpSp>
                    <p:nvGrpSpPr>
                      <p:cNvPr id="239" name="205 Grupo"/>
                      <p:cNvGrpSpPr/>
                      <p:nvPr/>
                    </p:nvGrpSpPr>
                    <p:grpSpPr>
                      <a:xfrm>
                        <a:off x="3852851" y="2082313"/>
                        <a:ext cx="762000" cy="304800"/>
                        <a:chOff x="5334000" y="2362200"/>
                        <a:chExt cx="762000" cy="304800"/>
                      </a:xfrm>
                    </p:grpSpPr>
                    <p:sp>
                      <p:nvSpPr>
                        <p:cNvPr id="104" name="103 Rectángulo"/>
                        <p:cNvSpPr/>
                        <p:nvPr/>
                      </p:nvSpPr>
                      <p:spPr bwMode="auto">
                        <a:xfrm>
                          <a:off x="5379229" y="2362200"/>
                          <a:ext cx="671543" cy="304800"/>
                        </a:xfrm>
                        <a:prstGeom prst="rect">
                          <a:avLst/>
                        </a:prstGeom>
                        <a:gradFill>
                          <a:gsLst>
                            <a:gs pos="0">
                              <a:srgbClr val="800000"/>
                            </a:gs>
                            <a:gs pos="50000">
                              <a:srgbClr val="FFC000"/>
                            </a:gs>
                            <a:gs pos="100000">
                              <a:srgbClr val="800000"/>
                            </a:gs>
                          </a:gsLst>
                          <a:lin ang="5400000" scaled="0"/>
                        </a:gradFill>
                        <a:ln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n-US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05" name="104 CuadroTexto"/>
                        <p:cNvSpPr txBox="1"/>
                        <p:nvPr/>
                      </p:nvSpPr>
                      <p:spPr>
                        <a:xfrm>
                          <a:off x="5334000" y="2376101"/>
                          <a:ext cx="76200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1200" dirty="0" smtClean="0">
                              <a:solidFill>
                                <a:srgbClr val="000066"/>
                              </a:solidFill>
                            </a:rPr>
                            <a:t>BMAL1</a:t>
                          </a:r>
                          <a:endParaRPr lang="en-US" sz="1200" dirty="0">
                            <a:solidFill>
                              <a:srgbClr val="000066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  <p:grpSp>
              <p:nvGrpSpPr>
                <p:cNvPr id="240" name="465 Grupo"/>
                <p:cNvGrpSpPr/>
                <p:nvPr/>
              </p:nvGrpSpPr>
              <p:grpSpPr>
                <a:xfrm>
                  <a:off x="556603" y="3497455"/>
                  <a:ext cx="1862133" cy="305544"/>
                  <a:chOff x="937603" y="3425716"/>
                  <a:chExt cx="1862133" cy="305544"/>
                </a:xfrm>
              </p:grpSpPr>
              <p:grpSp>
                <p:nvGrpSpPr>
                  <p:cNvPr id="241" name="306 Grupo"/>
                  <p:cNvGrpSpPr/>
                  <p:nvPr/>
                </p:nvGrpSpPr>
                <p:grpSpPr>
                  <a:xfrm>
                    <a:off x="937603" y="3425716"/>
                    <a:ext cx="1404933" cy="305544"/>
                    <a:chOff x="609600" y="3124200"/>
                    <a:chExt cx="1404933" cy="305544"/>
                  </a:xfrm>
                </p:grpSpPr>
                <p:grpSp>
                  <p:nvGrpSpPr>
                    <p:cNvPr id="242" name="305 Grupo"/>
                    <p:cNvGrpSpPr/>
                    <p:nvPr/>
                  </p:nvGrpSpPr>
                  <p:grpSpPr>
                    <a:xfrm>
                      <a:off x="609600" y="3124944"/>
                      <a:ext cx="762000" cy="304800"/>
                      <a:chOff x="609600" y="3124944"/>
                      <a:chExt cx="762000" cy="304800"/>
                    </a:xfrm>
                  </p:grpSpPr>
                  <p:sp>
                    <p:nvSpPr>
                      <p:cNvPr id="95" name="94 Paralelogramo"/>
                      <p:cNvSpPr/>
                      <p:nvPr/>
                    </p:nvSpPr>
                    <p:spPr bwMode="auto">
                      <a:xfrm>
                        <a:off x="664292" y="3124944"/>
                        <a:ext cx="652616" cy="304800"/>
                      </a:xfrm>
                      <a:prstGeom prst="parallelogram">
                        <a:avLst/>
                      </a:prstGeom>
                      <a:gradFill>
                        <a:gsLst>
                          <a:gs pos="0">
                            <a:srgbClr val="003300"/>
                          </a:gs>
                          <a:gs pos="50000">
                            <a:srgbClr val="00CC00"/>
                          </a:gs>
                          <a:gs pos="100000">
                            <a:srgbClr val="0033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96" name="95 CuadroTexto"/>
                      <p:cNvSpPr txBox="1"/>
                      <p:nvPr/>
                    </p:nvSpPr>
                    <p:spPr>
                      <a:xfrm>
                        <a:off x="609600" y="3138845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i="1" dirty="0" err="1" smtClean="0">
                            <a:solidFill>
                              <a:schemeClr val="bg1"/>
                            </a:solidFill>
                          </a:rPr>
                          <a:t>Clock</a:t>
                        </a:r>
                        <a:endParaRPr lang="en-US" sz="1200" i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43" name="304 Grupo"/>
                    <p:cNvGrpSpPr/>
                    <p:nvPr/>
                  </p:nvGrpSpPr>
                  <p:grpSpPr>
                    <a:xfrm>
                      <a:off x="1252533" y="3124200"/>
                      <a:ext cx="762000" cy="304800"/>
                      <a:chOff x="1295400" y="3124200"/>
                      <a:chExt cx="762000" cy="304800"/>
                    </a:xfrm>
                  </p:grpSpPr>
                  <p:sp>
                    <p:nvSpPr>
                      <p:cNvPr id="93" name="92 Paralelogramo"/>
                      <p:cNvSpPr/>
                      <p:nvPr/>
                    </p:nvSpPr>
                    <p:spPr bwMode="auto">
                      <a:xfrm>
                        <a:off x="1350092" y="3124200"/>
                        <a:ext cx="652616" cy="304800"/>
                      </a:xfrm>
                      <a:prstGeom prst="parallelogram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C0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94" name="93 CuadroTexto"/>
                      <p:cNvSpPr txBox="1"/>
                      <p:nvPr/>
                    </p:nvSpPr>
                    <p:spPr>
                      <a:xfrm>
                        <a:off x="1295400" y="3138101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i="1" dirty="0" smtClean="0">
                            <a:solidFill>
                              <a:srgbClr val="000066"/>
                            </a:solidFill>
                          </a:rPr>
                          <a:t>Bmal1</a:t>
                        </a:r>
                        <a:endParaRPr lang="en-US" sz="1200" i="1" dirty="0">
                          <a:solidFill>
                            <a:srgbClr val="000066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90" name="89 Flecha derecha"/>
                  <p:cNvSpPr/>
                  <p:nvPr/>
                </p:nvSpPr>
                <p:spPr bwMode="auto">
                  <a:xfrm>
                    <a:off x="2342536" y="3454356"/>
                    <a:ext cx="457200" cy="228600"/>
                  </a:xfrm>
                  <a:prstGeom prst="rightArrow">
                    <a:avLst/>
                  </a:prstGeom>
                  <a:gradFill>
                    <a:gsLst>
                      <a:gs pos="0">
                        <a:srgbClr val="003300"/>
                      </a:gs>
                      <a:gs pos="50000">
                        <a:srgbClr val="00FF00"/>
                      </a:gs>
                      <a:gs pos="100000">
                        <a:srgbClr val="003300"/>
                      </a:gs>
                    </a:gsLst>
                    <a:lin ang="5400000" scaled="0"/>
                  </a:gra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</p:grpSp>
        </p:grpSp>
        <p:grpSp>
          <p:nvGrpSpPr>
            <p:cNvPr id="117" name="527 Grupo"/>
            <p:cNvGrpSpPr/>
            <p:nvPr/>
          </p:nvGrpSpPr>
          <p:grpSpPr>
            <a:xfrm>
              <a:off x="1482118" y="4414688"/>
              <a:ext cx="2133600" cy="1315774"/>
              <a:chOff x="457200" y="5085026"/>
              <a:chExt cx="2133600" cy="1315774"/>
            </a:xfrm>
          </p:grpSpPr>
          <p:grpSp>
            <p:nvGrpSpPr>
              <p:cNvPr id="118" name="525 Grupo"/>
              <p:cNvGrpSpPr/>
              <p:nvPr/>
            </p:nvGrpSpPr>
            <p:grpSpPr>
              <a:xfrm>
                <a:off x="457200" y="5085026"/>
                <a:ext cx="2133600" cy="566410"/>
                <a:chOff x="457200" y="5085026"/>
                <a:chExt cx="2133600" cy="566410"/>
              </a:xfrm>
            </p:grpSpPr>
            <p:grpSp>
              <p:nvGrpSpPr>
                <p:cNvPr id="135" name="175 Grupo"/>
                <p:cNvGrpSpPr/>
                <p:nvPr/>
              </p:nvGrpSpPr>
              <p:grpSpPr>
                <a:xfrm>
                  <a:off x="457200" y="5346636"/>
                  <a:ext cx="762000" cy="304800"/>
                  <a:chOff x="4443714" y="3275111"/>
                  <a:chExt cx="762000" cy="304800"/>
                </a:xfrm>
              </p:grpSpPr>
              <p:sp>
                <p:nvSpPr>
                  <p:cNvPr id="151" name="150 Rectángulo"/>
                  <p:cNvSpPr/>
                  <p:nvPr/>
                </p:nvSpPr>
                <p:spPr bwMode="auto">
                  <a:xfrm>
                    <a:off x="4519914" y="3275111"/>
                    <a:ext cx="609600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52" name="151 CuadroTexto"/>
                  <p:cNvSpPr txBox="1"/>
                  <p:nvPr/>
                </p:nvSpPr>
                <p:spPr>
                  <a:xfrm>
                    <a:off x="4443714" y="3289012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66FFFF"/>
                        </a:solidFill>
                      </a:rPr>
                      <a:t>PER</a:t>
                    </a:r>
                    <a:r>
                      <a:rPr lang="es-MX" sz="1200" baseline="-25000" dirty="0" smtClean="0">
                        <a:solidFill>
                          <a:srgbClr val="66FFFF"/>
                        </a:solidFill>
                      </a:rPr>
                      <a:t>1-3</a:t>
                    </a:r>
                    <a:endParaRPr lang="en-US" sz="1200" baseline="-25000" dirty="0">
                      <a:solidFill>
                        <a:srgbClr val="66FFFF"/>
                      </a:solidFill>
                    </a:endParaRPr>
                  </a:p>
                </p:txBody>
              </p:sp>
            </p:grpSp>
            <p:grpSp>
              <p:nvGrpSpPr>
                <p:cNvPr id="139" name="131 Grupo"/>
                <p:cNvGrpSpPr/>
                <p:nvPr/>
              </p:nvGrpSpPr>
              <p:grpSpPr>
                <a:xfrm>
                  <a:off x="2133600" y="5346636"/>
                  <a:ext cx="457200" cy="304800"/>
                  <a:chOff x="2446833" y="4291399"/>
                  <a:chExt cx="457200" cy="304800"/>
                </a:xfrm>
              </p:grpSpPr>
              <p:sp>
                <p:nvSpPr>
                  <p:cNvPr id="142" name="141 Rectángulo redondeado"/>
                  <p:cNvSpPr/>
                  <p:nvPr/>
                </p:nvSpPr>
                <p:spPr bwMode="auto">
                  <a:xfrm>
                    <a:off x="2446833" y="4291399"/>
                    <a:ext cx="457200" cy="304800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663300"/>
                      </a:gs>
                      <a:gs pos="50000">
                        <a:srgbClr val="996633"/>
                      </a:gs>
                      <a:gs pos="100000">
                        <a:srgbClr val="663300"/>
                      </a:gs>
                    </a:gsLst>
                    <a:lin ang="10800000" scaled="1"/>
                  </a:gra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50" name="149 Rectángulo"/>
                  <p:cNvSpPr/>
                  <p:nvPr/>
                </p:nvSpPr>
                <p:spPr>
                  <a:xfrm>
                    <a:off x="2476500" y="4305300"/>
                    <a:ext cx="397866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66FFFF"/>
                        </a:solidFill>
                      </a:rPr>
                      <a:t>PD</a:t>
                    </a:r>
                    <a:endParaRPr lang="es-MX" sz="1200" dirty="0"/>
                  </a:p>
                </p:txBody>
              </p:sp>
            </p:grpSp>
            <p:cxnSp>
              <p:nvCxnSpPr>
                <p:cNvPr id="140" name="139 Conector recto de flecha"/>
                <p:cNvCxnSpPr/>
                <p:nvPr/>
              </p:nvCxnSpPr>
              <p:spPr bwMode="auto">
                <a:xfrm>
                  <a:off x="1208140" y="5498242"/>
                  <a:ext cx="838200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57150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41" name="140 CuadroTexto"/>
                <p:cNvSpPr txBox="1"/>
                <p:nvPr/>
              </p:nvSpPr>
              <p:spPr>
                <a:xfrm>
                  <a:off x="1268360" y="5085026"/>
                  <a:ext cx="609600" cy="261610"/>
                </a:xfrm>
                <a:prstGeom prst="rect">
                  <a:avLst/>
                </a:prstGeom>
                <a:gradFill>
                  <a:gsLst>
                    <a:gs pos="0">
                      <a:srgbClr val="FF3300"/>
                    </a:gs>
                    <a:gs pos="50000">
                      <a:srgbClr val="FFFF00"/>
                    </a:gs>
                    <a:gs pos="100000">
                      <a:srgbClr val="FF3300"/>
                    </a:gs>
                  </a:gsLst>
                  <a:lin ang="5400000" scaled="0"/>
                </a:gradFill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100" dirty="0" err="1" smtClean="0">
                      <a:solidFill>
                        <a:srgbClr val="3333FF"/>
                      </a:solidFill>
                    </a:rPr>
                    <a:t>CKI</a:t>
                  </a:r>
                  <a:r>
                    <a:rPr lang="es-MX" sz="1100" dirty="0" err="1" smtClean="0">
                      <a:solidFill>
                        <a:srgbClr val="3333FF"/>
                      </a:solidFill>
                      <a:latin typeface="Symbol" pitchFamily="18" charset="2"/>
                    </a:rPr>
                    <a:t>e</a:t>
                  </a:r>
                  <a:endParaRPr lang="es-MX" sz="1100" dirty="0">
                    <a:solidFill>
                      <a:srgbClr val="3333FF"/>
                    </a:solidFill>
                    <a:latin typeface="Symbol" pitchFamily="18" charset="2"/>
                  </a:endParaRPr>
                </a:p>
              </p:txBody>
            </p:sp>
          </p:grpSp>
          <p:grpSp>
            <p:nvGrpSpPr>
              <p:cNvPr id="119" name="526 Grupo"/>
              <p:cNvGrpSpPr/>
              <p:nvPr/>
            </p:nvGrpSpPr>
            <p:grpSpPr>
              <a:xfrm>
                <a:off x="457200" y="5803836"/>
                <a:ext cx="2133600" cy="596964"/>
                <a:chOff x="457200" y="5803836"/>
                <a:chExt cx="2133600" cy="596964"/>
              </a:xfrm>
            </p:grpSpPr>
            <p:grpSp>
              <p:nvGrpSpPr>
                <p:cNvPr id="122" name="175 Grupo"/>
                <p:cNvGrpSpPr/>
                <p:nvPr/>
              </p:nvGrpSpPr>
              <p:grpSpPr>
                <a:xfrm>
                  <a:off x="457200" y="6096000"/>
                  <a:ext cx="762000" cy="304800"/>
                  <a:chOff x="4443714" y="3275111"/>
                  <a:chExt cx="762000" cy="304800"/>
                </a:xfrm>
              </p:grpSpPr>
              <p:sp>
                <p:nvSpPr>
                  <p:cNvPr id="133" name="132 Rectángulo"/>
                  <p:cNvSpPr/>
                  <p:nvPr/>
                </p:nvSpPr>
                <p:spPr bwMode="auto">
                  <a:xfrm>
                    <a:off x="4519914" y="3275111"/>
                    <a:ext cx="609600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4" name="133 CuadroTexto"/>
                  <p:cNvSpPr txBox="1"/>
                  <p:nvPr/>
                </p:nvSpPr>
                <p:spPr>
                  <a:xfrm>
                    <a:off x="4443714" y="3289012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66FFFF"/>
                        </a:solidFill>
                      </a:rPr>
                      <a:t>Cry</a:t>
                    </a:r>
                    <a:r>
                      <a:rPr lang="es-MX" sz="1200" baseline="-25000" dirty="0" smtClean="0">
                        <a:solidFill>
                          <a:srgbClr val="66FFFF"/>
                        </a:solidFill>
                      </a:rPr>
                      <a:t>1 y 2</a:t>
                    </a:r>
                    <a:endParaRPr lang="en-US" sz="1200" baseline="-25000" dirty="0">
                      <a:solidFill>
                        <a:srgbClr val="66FFFF"/>
                      </a:solidFill>
                    </a:endParaRPr>
                  </a:p>
                </p:txBody>
              </p:sp>
            </p:grpSp>
            <p:grpSp>
              <p:nvGrpSpPr>
                <p:cNvPr id="123" name="131 Grupo"/>
                <p:cNvGrpSpPr/>
                <p:nvPr/>
              </p:nvGrpSpPr>
              <p:grpSpPr>
                <a:xfrm>
                  <a:off x="2133600" y="6096000"/>
                  <a:ext cx="457200" cy="304800"/>
                  <a:chOff x="2446833" y="4291399"/>
                  <a:chExt cx="457200" cy="304800"/>
                </a:xfrm>
              </p:grpSpPr>
              <p:sp>
                <p:nvSpPr>
                  <p:cNvPr id="131" name="130 Rectángulo redondeado"/>
                  <p:cNvSpPr/>
                  <p:nvPr/>
                </p:nvSpPr>
                <p:spPr bwMode="auto">
                  <a:xfrm>
                    <a:off x="2446833" y="4291399"/>
                    <a:ext cx="457200" cy="304800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663300"/>
                      </a:gs>
                      <a:gs pos="50000">
                        <a:srgbClr val="996633"/>
                      </a:gs>
                      <a:gs pos="100000">
                        <a:srgbClr val="663300"/>
                      </a:gs>
                    </a:gsLst>
                    <a:lin ang="10800000" scaled="1"/>
                  </a:gra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2" name="131 Rectángulo"/>
                  <p:cNvSpPr/>
                  <p:nvPr/>
                </p:nvSpPr>
                <p:spPr>
                  <a:xfrm>
                    <a:off x="2476500" y="4305300"/>
                    <a:ext cx="397866" cy="27699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66FFFF"/>
                        </a:solidFill>
                      </a:rPr>
                      <a:t>PD</a:t>
                    </a:r>
                    <a:endParaRPr lang="es-MX" sz="1200" dirty="0"/>
                  </a:p>
                </p:txBody>
              </p:sp>
            </p:grpSp>
            <p:cxnSp>
              <p:nvCxnSpPr>
                <p:cNvPr id="124" name="123 Conector recto de flecha"/>
                <p:cNvCxnSpPr/>
                <p:nvPr/>
              </p:nvCxnSpPr>
              <p:spPr bwMode="auto">
                <a:xfrm>
                  <a:off x="1208140" y="6247606"/>
                  <a:ext cx="838200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57150" cap="flat" cmpd="sng" algn="ctr">
                  <a:solidFill>
                    <a:schemeClr val="accent3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29" name="128 CuadroTexto"/>
                <p:cNvSpPr txBox="1"/>
                <p:nvPr/>
              </p:nvSpPr>
              <p:spPr>
                <a:xfrm>
                  <a:off x="1238864" y="5803836"/>
                  <a:ext cx="762000" cy="261610"/>
                </a:xfrm>
                <a:prstGeom prst="rect">
                  <a:avLst/>
                </a:prstGeom>
                <a:gradFill>
                  <a:gsLst>
                    <a:gs pos="0">
                      <a:srgbClr val="FF3300"/>
                    </a:gs>
                    <a:gs pos="50000">
                      <a:srgbClr val="FFFF00"/>
                    </a:gs>
                    <a:gs pos="100000">
                      <a:srgbClr val="FF3300"/>
                    </a:gs>
                  </a:gsLst>
                  <a:lin ang="5400000" scaled="0"/>
                </a:gradFill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100" dirty="0" smtClean="0">
                      <a:solidFill>
                        <a:srgbClr val="3333FF"/>
                      </a:solidFill>
                    </a:rPr>
                    <a:t>FB + XL</a:t>
                  </a:r>
                  <a:r>
                    <a:rPr lang="es-MX" sz="1100" baseline="-25000" dirty="0" smtClean="0">
                      <a:solidFill>
                        <a:srgbClr val="3333FF"/>
                      </a:solidFill>
                    </a:rPr>
                    <a:t>3</a:t>
                  </a:r>
                  <a:endParaRPr lang="es-MX" sz="1100" baseline="-25000" dirty="0">
                    <a:solidFill>
                      <a:srgbClr val="3333FF"/>
                    </a:solidFill>
                    <a:latin typeface="Symbol" pitchFamily="18" charset="2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73" name="172 Grupo"/>
          <p:cNvGrpSpPr/>
          <p:nvPr/>
        </p:nvGrpSpPr>
        <p:grpSpPr>
          <a:xfrm>
            <a:off x="211392" y="666136"/>
            <a:ext cx="4572000" cy="5064326"/>
            <a:chOff x="211392" y="666136"/>
            <a:chExt cx="4572000" cy="5064326"/>
          </a:xfrm>
        </p:grpSpPr>
        <p:grpSp>
          <p:nvGrpSpPr>
            <p:cNvPr id="9" name="152 Grupo"/>
            <p:cNvGrpSpPr/>
            <p:nvPr/>
          </p:nvGrpSpPr>
          <p:grpSpPr>
            <a:xfrm>
              <a:off x="211392" y="1504336"/>
              <a:ext cx="4572000" cy="4226126"/>
              <a:chOff x="211392" y="1504336"/>
              <a:chExt cx="4572000" cy="4226126"/>
            </a:xfrm>
          </p:grpSpPr>
          <p:grpSp>
            <p:nvGrpSpPr>
              <p:cNvPr id="10" name="252 Grupo"/>
              <p:cNvGrpSpPr/>
              <p:nvPr/>
            </p:nvGrpSpPr>
            <p:grpSpPr>
              <a:xfrm>
                <a:off x="961490" y="1504336"/>
                <a:ext cx="1938309" cy="926301"/>
                <a:chOff x="2995623" y="1771652"/>
                <a:chExt cx="1938309" cy="926301"/>
              </a:xfrm>
            </p:grpSpPr>
            <p:grpSp>
              <p:nvGrpSpPr>
                <p:cNvPr id="11" name="251 Grupo"/>
                <p:cNvGrpSpPr/>
                <p:nvPr/>
              </p:nvGrpSpPr>
              <p:grpSpPr>
                <a:xfrm>
                  <a:off x="3109910" y="2393153"/>
                  <a:ext cx="1447801" cy="304800"/>
                  <a:chOff x="3124199" y="2393153"/>
                  <a:chExt cx="1447801" cy="304800"/>
                </a:xfrm>
              </p:grpSpPr>
              <p:sp>
                <p:nvSpPr>
                  <p:cNvPr id="120" name="119 Rectángulo redondeado"/>
                  <p:cNvSpPr/>
                  <p:nvPr/>
                </p:nvSpPr>
                <p:spPr bwMode="auto">
                  <a:xfrm>
                    <a:off x="3124199" y="2393153"/>
                    <a:ext cx="1447801" cy="304800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660066"/>
                      </a:gs>
                      <a:gs pos="50000">
                        <a:srgbClr val="CC00CC"/>
                      </a:gs>
                      <a:gs pos="100000">
                        <a:srgbClr val="660066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21" name="120 CuadroTexto"/>
                  <p:cNvSpPr txBox="1"/>
                  <p:nvPr/>
                </p:nvSpPr>
                <p:spPr>
                  <a:xfrm>
                    <a:off x="3581399" y="2407054"/>
                    <a:ext cx="5334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FFFF00"/>
                        </a:solidFill>
                      </a:rPr>
                      <a:t>EB</a:t>
                    </a:r>
                    <a:endParaRPr lang="es-MX" sz="1200" dirty="0">
                      <a:solidFill>
                        <a:srgbClr val="FFFF00"/>
                      </a:solidFill>
                    </a:endParaRPr>
                  </a:p>
                </p:txBody>
              </p:sp>
            </p:grpSp>
            <p:sp>
              <p:nvSpPr>
                <p:cNvPr id="125" name="124 CuadroTexto"/>
                <p:cNvSpPr txBox="1"/>
                <p:nvPr/>
              </p:nvSpPr>
              <p:spPr>
                <a:xfrm>
                  <a:off x="2995623" y="1771652"/>
                  <a:ext cx="53340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CO.OH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6" name="125 CuadroTexto"/>
                <p:cNvSpPr txBox="1"/>
                <p:nvPr/>
              </p:nvSpPr>
              <p:spPr>
                <a:xfrm>
                  <a:off x="4395801" y="1771652"/>
                  <a:ext cx="538131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CO.OH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7" name="126 CuadroTexto"/>
                <p:cNvSpPr txBox="1"/>
                <p:nvPr/>
              </p:nvSpPr>
              <p:spPr>
                <a:xfrm>
                  <a:off x="3595737" y="1771652"/>
                  <a:ext cx="385731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NH</a:t>
                  </a:r>
                  <a:r>
                    <a:rPr lang="es-MX" sz="800" baseline="-25000" dirty="0" smtClean="0">
                      <a:solidFill>
                        <a:schemeClr val="bg1"/>
                      </a:solidFill>
                    </a:rPr>
                    <a:t>2</a:t>
                  </a:r>
                  <a:endParaRPr lang="en-US" sz="800" baseline="-25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8" name="127 CuadroTexto"/>
                <p:cNvSpPr txBox="1"/>
                <p:nvPr/>
              </p:nvSpPr>
              <p:spPr>
                <a:xfrm>
                  <a:off x="3776659" y="1771652"/>
                  <a:ext cx="41438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NH</a:t>
                  </a:r>
                  <a:r>
                    <a:rPr lang="es-MX" sz="800" baseline="-25000" dirty="0" smtClean="0">
                      <a:solidFill>
                        <a:schemeClr val="bg1"/>
                      </a:solidFill>
                    </a:rPr>
                    <a:t>2</a:t>
                  </a:r>
                  <a:endParaRPr lang="en-US" sz="800" baseline="-25000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2" name="245 Grupo"/>
                <p:cNvGrpSpPr/>
                <p:nvPr/>
              </p:nvGrpSpPr>
              <p:grpSpPr>
                <a:xfrm>
                  <a:off x="3715951" y="2119619"/>
                  <a:ext cx="230990" cy="230188"/>
                  <a:chOff x="3708818" y="2120717"/>
                  <a:chExt cx="230990" cy="230188"/>
                </a:xfrm>
              </p:grpSpPr>
              <p:cxnSp>
                <p:nvCxnSpPr>
                  <p:cNvPr id="146" name="145 Conector recto"/>
                  <p:cNvCxnSpPr/>
                  <p:nvPr/>
                </p:nvCxnSpPr>
                <p:spPr bwMode="auto">
                  <a:xfrm>
                    <a:off x="3708818" y="212071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7" name="146 Conector recto"/>
                  <p:cNvCxnSpPr/>
                  <p:nvPr/>
                </p:nvCxnSpPr>
                <p:spPr bwMode="auto">
                  <a:xfrm>
                    <a:off x="3708818" y="223501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8" name="147 Conector recto"/>
                  <p:cNvCxnSpPr/>
                  <p:nvPr/>
                </p:nvCxnSpPr>
                <p:spPr bwMode="auto">
                  <a:xfrm>
                    <a:off x="3708818" y="217786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9" name="148 Conector recto"/>
                  <p:cNvCxnSpPr/>
                  <p:nvPr/>
                </p:nvCxnSpPr>
                <p:spPr bwMode="auto">
                  <a:xfrm>
                    <a:off x="3708818" y="229216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8" name="157 Conector recto"/>
                  <p:cNvCxnSpPr/>
                  <p:nvPr/>
                </p:nvCxnSpPr>
                <p:spPr bwMode="auto">
                  <a:xfrm>
                    <a:off x="3708818" y="2349317"/>
                    <a:ext cx="23099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3" name="250 Grupo"/>
                <p:cNvGrpSpPr/>
                <p:nvPr/>
              </p:nvGrpSpPr>
              <p:grpSpPr>
                <a:xfrm>
                  <a:off x="3048041" y="1933399"/>
                  <a:ext cx="762000" cy="453714"/>
                  <a:chOff x="3048041" y="1933399"/>
                  <a:chExt cx="762000" cy="453714"/>
                </a:xfrm>
              </p:grpSpPr>
              <p:grpSp>
                <p:nvGrpSpPr>
                  <p:cNvPr id="14" name="247 Grupo"/>
                  <p:cNvGrpSpPr/>
                  <p:nvPr/>
                </p:nvGrpSpPr>
                <p:grpSpPr>
                  <a:xfrm>
                    <a:off x="3104935" y="1933399"/>
                    <a:ext cx="648213" cy="152400"/>
                    <a:chOff x="3105148" y="1933399"/>
                    <a:chExt cx="648213" cy="152400"/>
                  </a:xfrm>
                </p:grpSpPr>
                <p:sp>
                  <p:nvSpPr>
                    <p:cNvPr id="130" name="129 Triángulo isósceles"/>
                    <p:cNvSpPr/>
                    <p:nvPr/>
                  </p:nvSpPr>
                  <p:spPr bwMode="auto">
                    <a:xfrm>
                      <a:off x="3707642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36" name="135 Triángulo isósceles"/>
                    <p:cNvSpPr/>
                    <p:nvPr/>
                  </p:nvSpPr>
                  <p:spPr bwMode="auto">
                    <a:xfrm>
                      <a:off x="3105148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5" name="206 Grupo"/>
                  <p:cNvGrpSpPr/>
                  <p:nvPr/>
                </p:nvGrpSpPr>
                <p:grpSpPr>
                  <a:xfrm>
                    <a:off x="3048041" y="2082313"/>
                    <a:ext cx="762000" cy="304800"/>
                    <a:chOff x="2938492" y="2083411"/>
                    <a:chExt cx="762000" cy="304800"/>
                  </a:xfrm>
                </p:grpSpPr>
                <p:sp>
                  <p:nvSpPr>
                    <p:cNvPr id="144" name="143 Rectángulo"/>
                    <p:cNvSpPr/>
                    <p:nvPr/>
                  </p:nvSpPr>
                  <p:spPr bwMode="auto">
                    <a:xfrm>
                      <a:off x="2983721" y="2083411"/>
                      <a:ext cx="671543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003300"/>
                        </a:gs>
                        <a:gs pos="50000">
                          <a:srgbClr val="00CC00"/>
                        </a:gs>
                        <a:gs pos="100000">
                          <a:srgbClr val="0033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45" name="144 CuadroTexto"/>
                    <p:cNvSpPr txBox="1"/>
                    <p:nvPr/>
                  </p:nvSpPr>
                  <p:spPr>
                    <a:xfrm>
                      <a:off x="2938492" y="2097312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chemeClr val="bg1"/>
                          </a:solidFill>
                        </a:rPr>
                        <a:t>CLOCK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6" name="249 Grupo"/>
                <p:cNvGrpSpPr/>
                <p:nvPr/>
              </p:nvGrpSpPr>
              <p:grpSpPr>
                <a:xfrm>
                  <a:off x="3852851" y="1933399"/>
                  <a:ext cx="762000" cy="453714"/>
                  <a:chOff x="3852851" y="1933399"/>
                  <a:chExt cx="762000" cy="453714"/>
                </a:xfrm>
              </p:grpSpPr>
              <p:grpSp>
                <p:nvGrpSpPr>
                  <p:cNvPr id="17" name="248 Grupo"/>
                  <p:cNvGrpSpPr/>
                  <p:nvPr/>
                </p:nvGrpSpPr>
                <p:grpSpPr>
                  <a:xfrm>
                    <a:off x="3904054" y="1933399"/>
                    <a:ext cx="659594" cy="152400"/>
                    <a:chOff x="3902888" y="1933399"/>
                    <a:chExt cx="659594" cy="152400"/>
                  </a:xfrm>
                </p:grpSpPr>
                <p:sp>
                  <p:nvSpPr>
                    <p:cNvPr id="137" name="136 Triángulo isósceles"/>
                    <p:cNvSpPr/>
                    <p:nvPr/>
                  </p:nvSpPr>
                  <p:spPr bwMode="auto">
                    <a:xfrm>
                      <a:off x="3902888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38" name="137 Triángulo isósceles"/>
                    <p:cNvSpPr/>
                    <p:nvPr/>
                  </p:nvSpPr>
                  <p:spPr bwMode="auto">
                    <a:xfrm>
                      <a:off x="4516763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8" name="205 Grupo"/>
                  <p:cNvGrpSpPr/>
                  <p:nvPr/>
                </p:nvGrpSpPr>
                <p:grpSpPr>
                  <a:xfrm>
                    <a:off x="3852851" y="2082313"/>
                    <a:ext cx="762000" cy="304800"/>
                    <a:chOff x="5334000" y="2362200"/>
                    <a:chExt cx="762000" cy="304800"/>
                  </a:xfrm>
                </p:grpSpPr>
                <p:sp>
                  <p:nvSpPr>
                    <p:cNvPr id="204" name="203 Rectángulo"/>
                    <p:cNvSpPr/>
                    <p:nvPr/>
                  </p:nvSpPr>
                  <p:spPr bwMode="auto">
                    <a:xfrm>
                      <a:off x="5379229" y="2362200"/>
                      <a:ext cx="671543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C0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43" name="142 CuadroTexto"/>
                    <p:cNvSpPr txBox="1"/>
                    <p:nvPr/>
                  </p:nvSpPr>
                  <p:spPr>
                    <a:xfrm>
                      <a:off x="5334000" y="2376101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000066"/>
                          </a:solidFill>
                        </a:rPr>
                        <a:t>BMAL1</a:t>
                      </a:r>
                      <a:endParaRPr lang="en-US" sz="1200" dirty="0">
                        <a:solidFill>
                          <a:srgbClr val="000066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55" name="254 Forma libre"/>
              <p:cNvSpPr/>
              <p:nvPr/>
            </p:nvSpPr>
            <p:spPr bwMode="auto">
              <a:xfrm>
                <a:off x="1292288" y="2493135"/>
                <a:ext cx="966159" cy="276045"/>
              </a:xfrm>
              <a:custGeom>
                <a:avLst/>
                <a:gdLst>
                  <a:gd name="connsiteX0" fmla="*/ 0 w 966159"/>
                  <a:gd name="connsiteY0" fmla="*/ 276045 h 276045"/>
                  <a:gd name="connsiteX1" fmla="*/ 465826 w 966159"/>
                  <a:gd name="connsiteY1" fmla="*/ 0 h 276045"/>
                  <a:gd name="connsiteX2" fmla="*/ 966159 w 966159"/>
                  <a:gd name="connsiteY2" fmla="*/ 276045 h 276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6159" h="276045">
                    <a:moveTo>
                      <a:pt x="0" y="276045"/>
                    </a:moveTo>
                    <a:cubicBezTo>
                      <a:pt x="152400" y="138022"/>
                      <a:pt x="304800" y="0"/>
                      <a:pt x="465826" y="0"/>
                    </a:cubicBezTo>
                    <a:cubicBezTo>
                      <a:pt x="626852" y="0"/>
                      <a:pt x="796505" y="138022"/>
                      <a:pt x="966159" y="276045"/>
                    </a:cubicBezTo>
                  </a:path>
                </a:pathLst>
              </a:custGeom>
              <a:noFill/>
              <a:ln w="476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19" name="255 Grupo"/>
              <p:cNvGrpSpPr/>
              <p:nvPr/>
            </p:nvGrpSpPr>
            <p:grpSpPr>
              <a:xfrm>
                <a:off x="211392" y="2875936"/>
                <a:ext cx="3127951" cy="307777"/>
                <a:chOff x="2333788" y="3273623"/>
                <a:chExt cx="3127951" cy="307777"/>
              </a:xfrm>
            </p:grpSpPr>
            <p:grpSp>
              <p:nvGrpSpPr>
                <p:cNvPr id="20" name="195 Grupo"/>
                <p:cNvGrpSpPr/>
                <p:nvPr/>
              </p:nvGrpSpPr>
              <p:grpSpPr>
                <a:xfrm>
                  <a:off x="2333788" y="3273623"/>
                  <a:ext cx="1400012" cy="307777"/>
                  <a:chOff x="1709891" y="3275112"/>
                  <a:chExt cx="1400012" cy="307777"/>
                </a:xfrm>
              </p:grpSpPr>
              <p:sp>
                <p:nvSpPr>
                  <p:cNvPr id="73" name="72 Paralelogramo"/>
                  <p:cNvSpPr/>
                  <p:nvPr/>
                </p:nvSpPr>
                <p:spPr bwMode="auto">
                  <a:xfrm>
                    <a:off x="1709891" y="3276600"/>
                    <a:ext cx="695632" cy="304800"/>
                  </a:xfrm>
                  <a:prstGeom prst="parallelogram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68" name="67 CuadroTexto"/>
                  <p:cNvSpPr txBox="1"/>
                  <p:nvPr/>
                </p:nvSpPr>
                <p:spPr>
                  <a:xfrm>
                    <a:off x="1733857" y="3275112"/>
                    <a:ext cx="6477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400" i="1" dirty="0" smtClean="0">
                        <a:solidFill>
                          <a:srgbClr val="66FFFF"/>
                        </a:solidFill>
                      </a:rPr>
                      <a:t>Per</a:t>
                    </a:r>
                    <a:r>
                      <a:rPr lang="es-MX" sz="1400" i="1" baseline="-25000" dirty="0" smtClean="0">
                        <a:solidFill>
                          <a:srgbClr val="66FFFF"/>
                        </a:solidFill>
                      </a:rPr>
                      <a:t>1-3</a:t>
                    </a:r>
                    <a:endParaRPr lang="es-MX" sz="1400" i="1" baseline="-25000" dirty="0">
                      <a:solidFill>
                        <a:srgbClr val="66FFFF"/>
                      </a:solidFill>
                    </a:endParaRPr>
                  </a:p>
                </p:txBody>
              </p:sp>
              <p:grpSp>
                <p:nvGrpSpPr>
                  <p:cNvPr id="21" name="160 Grupo"/>
                  <p:cNvGrpSpPr/>
                  <p:nvPr/>
                </p:nvGrpSpPr>
                <p:grpSpPr>
                  <a:xfrm>
                    <a:off x="2347903" y="3275112"/>
                    <a:ext cx="762000" cy="307777"/>
                    <a:chOff x="2514600" y="3657600"/>
                    <a:chExt cx="762000" cy="307777"/>
                  </a:xfrm>
                </p:grpSpPr>
                <p:sp>
                  <p:nvSpPr>
                    <p:cNvPr id="160" name="159 Paralelogramo"/>
                    <p:cNvSpPr/>
                    <p:nvPr/>
                  </p:nvSpPr>
                  <p:spPr bwMode="auto">
                    <a:xfrm>
                      <a:off x="2547784" y="3659088"/>
                      <a:ext cx="695632" cy="304800"/>
                    </a:xfrm>
                    <a:prstGeom prst="parallelogram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80" name="79 CuadroTexto"/>
                    <p:cNvSpPr txBox="1"/>
                    <p:nvPr/>
                  </p:nvSpPr>
                  <p:spPr>
                    <a:xfrm>
                      <a:off x="2514600" y="3657600"/>
                      <a:ext cx="762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400" i="1" dirty="0" smtClean="0">
                          <a:solidFill>
                            <a:srgbClr val="66FFFF"/>
                          </a:solidFill>
                        </a:rPr>
                        <a:t>Cry</a:t>
                      </a:r>
                      <a:r>
                        <a:rPr lang="es-MX" sz="1400" i="1" baseline="-25000" dirty="0" smtClean="0">
                          <a:solidFill>
                            <a:srgbClr val="66FFFF"/>
                          </a:solidFill>
                        </a:rPr>
                        <a:t>1 y 2</a:t>
                      </a:r>
                      <a:endParaRPr lang="es-MX" sz="1400" i="1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2" name="198 Grupo"/>
                <p:cNvGrpSpPr/>
                <p:nvPr/>
              </p:nvGrpSpPr>
              <p:grpSpPr>
                <a:xfrm>
                  <a:off x="4028535" y="3273623"/>
                  <a:ext cx="1433204" cy="304800"/>
                  <a:chOff x="4443714" y="3275855"/>
                  <a:chExt cx="1433204" cy="304800"/>
                </a:xfrm>
              </p:grpSpPr>
              <p:grpSp>
                <p:nvGrpSpPr>
                  <p:cNvPr id="23" name="175 Grupo"/>
                  <p:cNvGrpSpPr/>
                  <p:nvPr/>
                </p:nvGrpSpPr>
                <p:grpSpPr>
                  <a:xfrm>
                    <a:off x="4443714" y="3275855"/>
                    <a:ext cx="762000" cy="304800"/>
                    <a:chOff x="4443714" y="3275111"/>
                    <a:chExt cx="762000" cy="304800"/>
                  </a:xfrm>
                </p:grpSpPr>
                <p:sp>
                  <p:nvSpPr>
                    <p:cNvPr id="185" name="184 Rectángulo"/>
                    <p:cNvSpPr/>
                    <p:nvPr/>
                  </p:nvSpPr>
                  <p:spPr bwMode="auto">
                    <a:xfrm>
                      <a:off x="4519914" y="3275111"/>
                      <a:ext cx="609600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86" name="185 CuadroTexto"/>
                    <p:cNvSpPr txBox="1"/>
                    <p:nvPr/>
                  </p:nvSpPr>
                  <p:spPr>
                    <a:xfrm>
                      <a:off x="4443714" y="3289012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PER</a:t>
                      </a:r>
                      <a:r>
                        <a:rPr lang="es-MX" sz="1200" baseline="-25000" dirty="0" smtClean="0">
                          <a:solidFill>
                            <a:srgbClr val="66FFFF"/>
                          </a:solidFill>
                        </a:rPr>
                        <a:t>1-3</a:t>
                      </a:r>
                      <a:endParaRPr lang="en-US" sz="1200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  <p:grpSp>
                <p:nvGrpSpPr>
                  <p:cNvPr id="24" name="168 Grupo"/>
                  <p:cNvGrpSpPr/>
                  <p:nvPr/>
                </p:nvGrpSpPr>
                <p:grpSpPr>
                  <a:xfrm>
                    <a:off x="5114918" y="3275855"/>
                    <a:ext cx="762000" cy="304800"/>
                    <a:chOff x="4648200" y="3657600"/>
                    <a:chExt cx="762000" cy="304800"/>
                  </a:xfrm>
                </p:grpSpPr>
                <p:sp>
                  <p:nvSpPr>
                    <p:cNvPr id="168" name="167 Rectángulo"/>
                    <p:cNvSpPr/>
                    <p:nvPr/>
                  </p:nvSpPr>
                  <p:spPr bwMode="auto">
                    <a:xfrm>
                      <a:off x="4724400" y="3657600"/>
                      <a:ext cx="609600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93" name="192 CuadroTexto"/>
                    <p:cNvSpPr txBox="1"/>
                    <p:nvPr/>
                  </p:nvSpPr>
                  <p:spPr>
                    <a:xfrm>
                      <a:off x="4648200" y="3671501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Cry</a:t>
                      </a:r>
                      <a:r>
                        <a:rPr lang="es-MX" sz="1200" baseline="-25000" dirty="0" smtClean="0">
                          <a:solidFill>
                            <a:srgbClr val="66FFFF"/>
                          </a:solidFill>
                        </a:rPr>
                        <a:t>1 y 2</a:t>
                      </a:r>
                      <a:endParaRPr lang="en-US" sz="1200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5" name="83 Grupo"/>
              <p:cNvGrpSpPr/>
              <p:nvPr/>
            </p:nvGrpSpPr>
            <p:grpSpPr>
              <a:xfrm>
                <a:off x="615595" y="3254524"/>
                <a:ext cx="4167797" cy="1066800"/>
                <a:chOff x="556603" y="3121788"/>
                <a:chExt cx="4167797" cy="1066800"/>
              </a:xfrm>
            </p:grpSpPr>
            <p:sp>
              <p:nvSpPr>
                <p:cNvPr id="85" name="84 Rectángulo"/>
                <p:cNvSpPr/>
                <p:nvPr/>
              </p:nvSpPr>
              <p:spPr bwMode="auto">
                <a:xfrm>
                  <a:off x="2480094" y="3121788"/>
                  <a:ext cx="152400" cy="1066800"/>
                </a:xfrm>
                <a:prstGeom prst="rect">
                  <a:avLst/>
                </a:prstGeom>
                <a:gradFill>
                  <a:gsLst>
                    <a:gs pos="0">
                      <a:srgbClr val="800000"/>
                    </a:gs>
                    <a:gs pos="50000">
                      <a:srgbClr val="FF0000"/>
                    </a:gs>
                    <a:gs pos="100000">
                      <a:srgbClr val="800000"/>
                    </a:gs>
                  </a:gsLst>
                  <a:lin ang="10800000" scaled="0"/>
                </a:gra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26" name="521 Grupo"/>
                <p:cNvGrpSpPr/>
                <p:nvPr/>
              </p:nvGrpSpPr>
              <p:grpSpPr>
                <a:xfrm>
                  <a:off x="556603" y="3186971"/>
                  <a:ext cx="4167797" cy="616028"/>
                  <a:chOff x="556603" y="3186971"/>
                  <a:chExt cx="4167797" cy="616028"/>
                </a:xfrm>
              </p:grpSpPr>
              <p:grpSp>
                <p:nvGrpSpPr>
                  <p:cNvPr id="27" name="490 Grupo"/>
                  <p:cNvGrpSpPr/>
                  <p:nvPr/>
                </p:nvGrpSpPr>
                <p:grpSpPr>
                  <a:xfrm>
                    <a:off x="2657522" y="3186971"/>
                    <a:ext cx="2066878" cy="616028"/>
                    <a:chOff x="2657522" y="3186971"/>
                    <a:chExt cx="2066878" cy="616028"/>
                  </a:xfrm>
                </p:grpSpPr>
                <p:grpSp>
                  <p:nvGrpSpPr>
                    <p:cNvPr id="28" name="258 Grupo"/>
                    <p:cNvGrpSpPr/>
                    <p:nvPr/>
                  </p:nvGrpSpPr>
                  <p:grpSpPr>
                    <a:xfrm>
                      <a:off x="2657522" y="3186971"/>
                      <a:ext cx="985805" cy="616028"/>
                      <a:chOff x="914400" y="4038033"/>
                      <a:chExt cx="985805" cy="616028"/>
                    </a:xfrm>
                  </p:grpSpPr>
                  <p:sp>
                    <p:nvSpPr>
                      <p:cNvPr id="108" name="107 CuadroTexto"/>
                      <p:cNvSpPr txBox="1"/>
                      <p:nvPr/>
                    </p:nvSpPr>
                    <p:spPr>
                      <a:xfrm>
                        <a:off x="914400" y="4038033"/>
                        <a:ext cx="533400" cy="21544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800" dirty="0" smtClean="0">
                            <a:solidFill>
                              <a:schemeClr val="bg1"/>
                            </a:solidFill>
                          </a:rPr>
                          <a:t>CO.OH</a:t>
                        </a:r>
                        <a:endParaRPr lang="en-US" sz="8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grpSp>
                    <p:nvGrpSpPr>
                      <p:cNvPr id="29" name="250 Grupo"/>
                      <p:cNvGrpSpPr/>
                      <p:nvPr/>
                    </p:nvGrpSpPr>
                    <p:grpSpPr>
                      <a:xfrm>
                        <a:off x="966818" y="4200347"/>
                        <a:ext cx="762000" cy="453714"/>
                        <a:chOff x="3048041" y="1933399"/>
                        <a:chExt cx="762000" cy="453714"/>
                      </a:xfrm>
                    </p:grpSpPr>
                    <p:grpSp>
                      <p:nvGrpSpPr>
                        <p:cNvPr id="30" name="247 Grupo"/>
                        <p:cNvGrpSpPr/>
                        <p:nvPr/>
                      </p:nvGrpSpPr>
                      <p:grpSpPr>
                        <a:xfrm>
                          <a:off x="3104935" y="1933399"/>
                          <a:ext cx="648213" cy="152400"/>
                          <a:chOff x="3105148" y="1933399"/>
                          <a:chExt cx="648213" cy="152400"/>
                        </a:xfrm>
                      </p:grpSpPr>
                      <p:sp>
                        <p:nvSpPr>
                          <p:cNvPr id="115" name="114 Triángulo isósceles"/>
                          <p:cNvSpPr/>
                          <p:nvPr/>
                        </p:nvSpPr>
                        <p:spPr bwMode="auto">
                          <a:xfrm>
                            <a:off x="3707642" y="1933399"/>
                            <a:ext cx="45719" cy="152400"/>
                          </a:xfrm>
                          <a:prstGeom prst="triangle">
                            <a:avLst/>
                          </a:prstGeom>
                          <a:gradFill>
                            <a:gsLst>
                              <a:gs pos="0">
                                <a:srgbClr val="FFC000"/>
                              </a:gs>
                              <a:gs pos="50000">
                                <a:srgbClr val="FF0000"/>
                              </a:gs>
                              <a:gs pos="100000">
                                <a:srgbClr val="FFC000"/>
                              </a:gs>
                            </a:gsLst>
                            <a:lin ang="0" scaled="1"/>
                          </a:gradFill>
                          <a:ln w="317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16" name="115 Triángulo isósceles"/>
                          <p:cNvSpPr/>
                          <p:nvPr/>
                        </p:nvSpPr>
                        <p:spPr bwMode="auto">
                          <a:xfrm>
                            <a:off x="3105148" y="1933399"/>
                            <a:ext cx="45719" cy="152400"/>
                          </a:xfrm>
                          <a:prstGeom prst="triangle">
                            <a:avLst/>
                          </a:prstGeom>
                          <a:gradFill>
                            <a:gsLst>
                              <a:gs pos="0">
                                <a:srgbClr val="FFC000"/>
                              </a:gs>
                              <a:gs pos="50000">
                                <a:srgbClr val="FF0000"/>
                              </a:gs>
                              <a:gs pos="100000">
                                <a:srgbClr val="FFC000"/>
                              </a:gs>
                            </a:gsLst>
                            <a:lin ang="0" scaled="1"/>
                          </a:gradFill>
                          <a:ln w="317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31" name="206 Grupo"/>
                        <p:cNvGrpSpPr/>
                        <p:nvPr/>
                      </p:nvGrpSpPr>
                      <p:grpSpPr>
                        <a:xfrm>
                          <a:off x="3048041" y="2082313"/>
                          <a:ext cx="762000" cy="304800"/>
                          <a:chOff x="2938492" y="2083411"/>
                          <a:chExt cx="762000" cy="304800"/>
                        </a:xfrm>
                      </p:grpSpPr>
                      <p:sp>
                        <p:nvSpPr>
                          <p:cNvPr id="113" name="112 Rectángulo"/>
                          <p:cNvSpPr/>
                          <p:nvPr/>
                        </p:nvSpPr>
                        <p:spPr bwMode="auto">
                          <a:xfrm>
                            <a:off x="2983721" y="2083411"/>
                            <a:ext cx="671543" cy="304800"/>
                          </a:xfrm>
                          <a:prstGeom prst="rect">
                            <a:avLst/>
                          </a:prstGeom>
                          <a:gradFill>
                            <a:gsLst>
                              <a:gs pos="0">
                                <a:srgbClr val="003300"/>
                              </a:gs>
                              <a:gs pos="50000">
                                <a:srgbClr val="00CC00"/>
                              </a:gs>
                              <a:gs pos="100000">
                                <a:srgbClr val="003300"/>
                              </a:gs>
                            </a:gsLst>
                            <a:lin ang="5400000" scaled="0"/>
                          </a:gradFill>
                          <a:ln w="952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14" name="113 CuadroTexto"/>
                          <p:cNvSpPr txBox="1"/>
                          <p:nvPr/>
                        </p:nvSpPr>
                        <p:spPr>
                          <a:xfrm>
                            <a:off x="2938492" y="2097312"/>
                            <a:ext cx="762000" cy="2769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MX" sz="1200" dirty="0" smtClean="0">
                                <a:solidFill>
                                  <a:schemeClr val="bg1"/>
                                </a:solidFill>
                              </a:rPr>
                              <a:t>CLOCK</a:t>
                            </a:r>
                            <a:endParaRPr lang="en-US" sz="1200" dirty="0">
                              <a:solidFill>
                                <a:schemeClr val="bg1"/>
                              </a:solidFill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110" name="109 CuadroTexto"/>
                      <p:cNvSpPr txBox="1"/>
                      <p:nvPr/>
                    </p:nvSpPr>
                    <p:spPr>
                      <a:xfrm>
                        <a:off x="1514474" y="4038033"/>
                        <a:ext cx="385731" cy="21544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800" dirty="0" smtClean="0">
                            <a:solidFill>
                              <a:schemeClr val="bg1"/>
                            </a:solidFill>
                          </a:rPr>
                          <a:t>NH</a:t>
                        </a:r>
                        <a:r>
                          <a:rPr lang="es-MX" sz="800" baseline="-25000" dirty="0" smtClean="0">
                            <a:solidFill>
                              <a:schemeClr val="bg1"/>
                            </a:solidFill>
                          </a:rPr>
                          <a:t>2</a:t>
                        </a:r>
                        <a:endParaRPr lang="en-US" sz="800" baseline="-25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37" name="268 Grupo"/>
                    <p:cNvGrpSpPr/>
                    <p:nvPr/>
                  </p:nvGrpSpPr>
                  <p:grpSpPr>
                    <a:xfrm>
                      <a:off x="3567127" y="3187538"/>
                      <a:ext cx="1157273" cy="615461"/>
                      <a:chOff x="381000" y="5023339"/>
                      <a:chExt cx="1157273" cy="615461"/>
                    </a:xfrm>
                  </p:grpSpPr>
                  <p:sp>
                    <p:nvSpPr>
                      <p:cNvPr id="99" name="98 CuadroTexto"/>
                      <p:cNvSpPr txBox="1"/>
                      <p:nvPr/>
                    </p:nvSpPr>
                    <p:spPr>
                      <a:xfrm>
                        <a:off x="1000142" y="5023339"/>
                        <a:ext cx="538131" cy="21544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800" dirty="0" smtClean="0">
                            <a:solidFill>
                              <a:schemeClr val="bg1"/>
                            </a:solidFill>
                          </a:rPr>
                          <a:t>CO.OH</a:t>
                        </a:r>
                        <a:endParaRPr lang="en-US" sz="8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00" name="99 CuadroTexto"/>
                      <p:cNvSpPr txBox="1"/>
                      <p:nvPr/>
                    </p:nvSpPr>
                    <p:spPr>
                      <a:xfrm>
                        <a:off x="381000" y="5023339"/>
                        <a:ext cx="414380" cy="21544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800" dirty="0" smtClean="0">
                            <a:solidFill>
                              <a:schemeClr val="bg1"/>
                            </a:solidFill>
                          </a:rPr>
                          <a:t>NH</a:t>
                        </a:r>
                        <a:r>
                          <a:rPr lang="es-MX" sz="800" baseline="-25000" dirty="0" smtClean="0">
                            <a:solidFill>
                              <a:schemeClr val="bg1"/>
                            </a:solidFill>
                          </a:rPr>
                          <a:t>2</a:t>
                        </a:r>
                        <a:endParaRPr lang="en-US" sz="800" baseline="-250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grpSp>
                    <p:nvGrpSpPr>
                      <p:cNvPr id="238" name="249 Grupo"/>
                      <p:cNvGrpSpPr/>
                      <p:nvPr/>
                    </p:nvGrpSpPr>
                    <p:grpSpPr>
                      <a:xfrm>
                        <a:off x="457192" y="5185086"/>
                        <a:ext cx="762000" cy="453714"/>
                        <a:chOff x="3852851" y="1933399"/>
                        <a:chExt cx="762000" cy="453714"/>
                      </a:xfrm>
                    </p:grpSpPr>
                    <p:grpSp>
                      <p:nvGrpSpPr>
                        <p:cNvPr id="239" name="248 Grupo"/>
                        <p:cNvGrpSpPr/>
                        <p:nvPr/>
                      </p:nvGrpSpPr>
                      <p:grpSpPr>
                        <a:xfrm>
                          <a:off x="3904054" y="1933399"/>
                          <a:ext cx="659594" cy="152400"/>
                          <a:chOff x="3902888" y="1933399"/>
                          <a:chExt cx="659594" cy="152400"/>
                        </a:xfrm>
                      </p:grpSpPr>
                      <p:sp>
                        <p:nvSpPr>
                          <p:cNvPr id="106" name="105 Triángulo isósceles"/>
                          <p:cNvSpPr/>
                          <p:nvPr/>
                        </p:nvSpPr>
                        <p:spPr bwMode="auto">
                          <a:xfrm>
                            <a:off x="3902888" y="1933399"/>
                            <a:ext cx="45719" cy="152400"/>
                          </a:xfrm>
                          <a:prstGeom prst="triangle">
                            <a:avLst/>
                          </a:prstGeom>
                          <a:gradFill>
                            <a:gsLst>
                              <a:gs pos="0">
                                <a:srgbClr val="FFC000"/>
                              </a:gs>
                              <a:gs pos="50000">
                                <a:srgbClr val="FF0000"/>
                              </a:gs>
                              <a:gs pos="100000">
                                <a:srgbClr val="FFC000"/>
                              </a:gs>
                            </a:gsLst>
                            <a:lin ang="0" scaled="1"/>
                          </a:gradFill>
                          <a:ln w="317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07" name="106 Triángulo isósceles"/>
                          <p:cNvSpPr/>
                          <p:nvPr/>
                        </p:nvSpPr>
                        <p:spPr bwMode="auto">
                          <a:xfrm>
                            <a:off x="4516763" y="1933399"/>
                            <a:ext cx="45719" cy="152400"/>
                          </a:xfrm>
                          <a:prstGeom prst="triangle">
                            <a:avLst/>
                          </a:prstGeom>
                          <a:gradFill>
                            <a:gsLst>
                              <a:gs pos="0">
                                <a:srgbClr val="FFC000"/>
                              </a:gs>
                              <a:gs pos="50000">
                                <a:srgbClr val="FF0000"/>
                              </a:gs>
                              <a:gs pos="100000">
                                <a:srgbClr val="FFC000"/>
                              </a:gs>
                            </a:gsLst>
                            <a:lin ang="0" scaled="1"/>
                          </a:gradFill>
                          <a:ln w="317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240" name="205 Grupo"/>
                        <p:cNvGrpSpPr/>
                        <p:nvPr/>
                      </p:nvGrpSpPr>
                      <p:grpSpPr>
                        <a:xfrm>
                          <a:off x="3852851" y="2082313"/>
                          <a:ext cx="762000" cy="304800"/>
                          <a:chOff x="5334000" y="2362200"/>
                          <a:chExt cx="762000" cy="304800"/>
                        </a:xfrm>
                      </p:grpSpPr>
                      <p:sp>
                        <p:nvSpPr>
                          <p:cNvPr id="104" name="103 Rectángulo"/>
                          <p:cNvSpPr/>
                          <p:nvPr/>
                        </p:nvSpPr>
                        <p:spPr bwMode="auto">
                          <a:xfrm>
                            <a:off x="5379229" y="2362200"/>
                            <a:ext cx="671543" cy="304800"/>
                          </a:xfrm>
                          <a:prstGeom prst="rect">
                            <a:avLst/>
                          </a:prstGeom>
                          <a:gradFill>
                            <a:gsLst>
                              <a:gs pos="0">
                                <a:srgbClr val="800000"/>
                              </a:gs>
                              <a:gs pos="50000">
                                <a:srgbClr val="FFC000"/>
                              </a:gs>
                              <a:gs pos="100000">
                                <a:srgbClr val="800000"/>
                              </a:gs>
                            </a:gsLst>
                            <a:lin ang="5400000" scaled="0"/>
                          </a:gradFill>
                          <a:ln w="952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105" name="104 CuadroTexto"/>
                          <p:cNvSpPr txBox="1"/>
                          <p:nvPr/>
                        </p:nvSpPr>
                        <p:spPr>
                          <a:xfrm>
                            <a:off x="5334000" y="2376101"/>
                            <a:ext cx="762000" cy="2769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MX" sz="1200" dirty="0" smtClean="0">
                                <a:solidFill>
                                  <a:srgbClr val="000066"/>
                                </a:solidFill>
                              </a:rPr>
                              <a:t>BMAL1</a:t>
                            </a:r>
                            <a:endParaRPr lang="en-US" sz="1200" dirty="0">
                              <a:solidFill>
                                <a:srgbClr val="000066"/>
                              </a:solidFill>
                            </a:endParaRPr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241" name="465 Grupo"/>
                  <p:cNvGrpSpPr/>
                  <p:nvPr/>
                </p:nvGrpSpPr>
                <p:grpSpPr>
                  <a:xfrm>
                    <a:off x="556603" y="3497455"/>
                    <a:ext cx="1862133" cy="305544"/>
                    <a:chOff x="937603" y="3425716"/>
                    <a:chExt cx="1862133" cy="305544"/>
                  </a:xfrm>
                </p:grpSpPr>
                <p:grpSp>
                  <p:nvGrpSpPr>
                    <p:cNvPr id="242" name="306 Grupo"/>
                    <p:cNvGrpSpPr/>
                    <p:nvPr/>
                  </p:nvGrpSpPr>
                  <p:grpSpPr>
                    <a:xfrm>
                      <a:off x="937603" y="3425716"/>
                      <a:ext cx="1404933" cy="305544"/>
                      <a:chOff x="609600" y="3124200"/>
                      <a:chExt cx="1404933" cy="305544"/>
                    </a:xfrm>
                  </p:grpSpPr>
                  <p:grpSp>
                    <p:nvGrpSpPr>
                      <p:cNvPr id="243" name="305 Grupo"/>
                      <p:cNvGrpSpPr/>
                      <p:nvPr/>
                    </p:nvGrpSpPr>
                    <p:grpSpPr>
                      <a:xfrm>
                        <a:off x="609600" y="3124944"/>
                        <a:ext cx="762000" cy="304800"/>
                        <a:chOff x="609600" y="3124944"/>
                        <a:chExt cx="762000" cy="304800"/>
                      </a:xfrm>
                    </p:grpSpPr>
                    <p:sp>
                      <p:nvSpPr>
                        <p:cNvPr id="95" name="94 Paralelogramo"/>
                        <p:cNvSpPr/>
                        <p:nvPr/>
                      </p:nvSpPr>
                      <p:spPr bwMode="auto">
                        <a:xfrm>
                          <a:off x="664292" y="3124944"/>
                          <a:ext cx="652616" cy="304800"/>
                        </a:xfrm>
                        <a:prstGeom prst="parallelogram">
                          <a:avLst/>
                        </a:prstGeom>
                        <a:gradFill>
                          <a:gsLst>
                            <a:gs pos="0">
                              <a:srgbClr val="003300"/>
                            </a:gs>
                            <a:gs pos="50000">
                              <a:srgbClr val="00CC00"/>
                            </a:gs>
                            <a:gs pos="100000">
                              <a:srgbClr val="003300"/>
                            </a:gs>
                          </a:gsLst>
                          <a:lin ang="5400000" scaled="0"/>
                        </a:gradFill>
                        <a:ln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s-MX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96" name="95 CuadroTexto"/>
                        <p:cNvSpPr txBox="1"/>
                        <p:nvPr/>
                      </p:nvSpPr>
                      <p:spPr>
                        <a:xfrm>
                          <a:off x="609600" y="3138845"/>
                          <a:ext cx="76200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1200" i="1" dirty="0" err="1" smtClean="0">
                              <a:solidFill>
                                <a:schemeClr val="bg1"/>
                              </a:solidFill>
                            </a:rPr>
                            <a:t>Clock</a:t>
                          </a:r>
                          <a:endParaRPr lang="en-US" sz="1200" i="1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244" name="304 Grupo"/>
                      <p:cNvGrpSpPr/>
                      <p:nvPr/>
                    </p:nvGrpSpPr>
                    <p:grpSpPr>
                      <a:xfrm>
                        <a:off x="1252533" y="3124200"/>
                        <a:ext cx="762000" cy="304800"/>
                        <a:chOff x="1295400" y="3124200"/>
                        <a:chExt cx="762000" cy="304800"/>
                      </a:xfrm>
                    </p:grpSpPr>
                    <p:sp>
                      <p:nvSpPr>
                        <p:cNvPr id="93" name="92 Paralelogramo"/>
                        <p:cNvSpPr/>
                        <p:nvPr/>
                      </p:nvSpPr>
                      <p:spPr bwMode="auto">
                        <a:xfrm>
                          <a:off x="1350092" y="3124200"/>
                          <a:ext cx="652616" cy="304800"/>
                        </a:xfrm>
                        <a:prstGeom prst="parallelogram">
                          <a:avLst/>
                        </a:prstGeom>
                        <a:gradFill>
                          <a:gsLst>
                            <a:gs pos="0">
                              <a:srgbClr val="800000"/>
                            </a:gs>
                            <a:gs pos="50000">
                              <a:srgbClr val="FFC000"/>
                            </a:gs>
                            <a:gs pos="100000">
                              <a:srgbClr val="800000"/>
                            </a:gs>
                          </a:gsLst>
                          <a:lin ang="5400000" scaled="0"/>
                        </a:gradFill>
                        <a:ln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s-MX" sz="20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94" name="93 CuadroTexto"/>
                        <p:cNvSpPr txBox="1"/>
                        <p:nvPr/>
                      </p:nvSpPr>
                      <p:spPr>
                        <a:xfrm>
                          <a:off x="1295400" y="3138101"/>
                          <a:ext cx="762000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1200" i="1" dirty="0" smtClean="0">
                              <a:solidFill>
                                <a:srgbClr val="000066"/>
                              </a:solidFill>
                            </a:rPr>
                            <a:t>Bmal1</a:t>
                          </a:r>
                          <a:endParaRPr lang="en-US" sz="1200" i="1" dirty="0">
                            <a:solidFill>
                              <a:srgbClr val="000066"/>
                            </a:solidFill>
                          </a:endParaRPr>
                        </a:p>
                      </p:txBody>
                    </p:sp>
                  </p:grpSp>
                </p:grpSp>
                <p:sp>
                  <p:nvSpPr>
                    <p:cNvPr id="90" name="89 Flecha derecha"/>
                    <p:cNvSpPr/>
                    <p:nvPr/>
                  </p:nvSpPr>
                  <p:spPr bwMode="auto">
                    <a:xfrm>
                      <a:off x="2342536" y="3454356"/>
                      <a:ext cx="457200" cy="228600"/>
                    </a:xfrm>
                    <a:prstGeom prst="rightArrow">
                      <a:avLst/>
                    </a:prstGeom>
                    <a:gradFill>
                      <a:gsLst>
                        <a:gs pos="0">
                          <a:srgbClr val="003300"/>
                        </a:gs>
                        <a:gs pos="50000">
                          <a:srgbClr val="00FF00"/>
                        </a:gs>
                        <a:gs pos="100000">
                          <a:srgbClr val="003300"/>
                        </a:gs>
                      </a:gsLst>
                      <a:lin ang="5400000" scaled="0"/>
                    </a:gra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</p:grpSp>
          </p:grpSp>
          <p:grpSp>
            <p:nvGrpSpPr>
              <p:cNvPr id="245" name="527 Grupo"/>
              <p:cNvGrpSpPr/>
              <p:nvPr/>
            </p:nvGrpSpPr>
            <p:grpSpPr>
              <a:xfrm>
                <a:off x="1482118" y="4414688"/>
                <a:ext cx="2133600" cy="1315774"/>
                <a:chOff x="457200" y="5085026"/>
                <a:chExt cx="2133600" cy="1315774"/>
              </a:xfrm>
            </p:grpSpPr>
            <p:grpSp>
              <p:nvGrpSpPr>
                <p:cNvPr id="246" name="525 Grupo"/>
                <p:cNvGrpSpPr/>
                <p:nvPr/>
              </p:nvGrpSpPr>
              <p:grpSpPr>
                <a:xfrm>
                  <a:off x="457200" y="5085026"/>
                  <a:ext cx="2133600" cy="566410"/>
                  <a:chOff x="457200" y="5085026"/>
                  <a:chExt cx="2133600" cy="566410"/>
                </a:xfrm>
              </p:grpSpPr>
              <p:grpSp>
                <p:nvGrpSpPr>
                  <p:cNvPr id="247" name="175 Grupo"/>
                  <p:cNvGrpSpPr/>
                  <p:nvPr/>
                </p:nvGrpSpPr>
                <p:grpSpPr>
                  <a:xfrm>
                    <a:off x="457200" y="5346636"/>
                    <a:ext cx="762000" cy="304800"/>
                    <a:chOff x="4443714" y="3275111"/>
                    <a:chExt cx="762000" cy="304800"/>
                  </a:xfrm>
                </p:grpSpPr>
                <p:sp>
                  <p:nvSpPr>
                    <p:cNvPr id="151" name="150 Rectángulo"/>
                    <p:cNvSpPr/>
                    <p:nvPr/>
                  </p:nvSpPr>
                  <p:spPr bwMode="auto">
                    <a:xfrm>
                      <a:off x="4519914" y="3275111"/>
                      <a:ext cx="609600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52" name="151 CuadroTexto"/>
                    <p:cNvSpPr txBox="1"/>
                    <p:nvPr/>
                  </p:nvSpPr>
                  <p:spPr>
                    <a:xfrm>
                      <a:off x="4443714" y="3289012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PER</a:t>
                      </a:r>
                      <a:r>
                        <a:rPr lang="es-MX" sz="1200" baseline="-25000" dirty="0" smtClean="0">
                          <a:solidFill>
                            <a:srgbClr val="66FFFF"/>
                          </a:solidFill>
                        </a:rPr>
                        <a:t>1-3</a:t>
                      </a:r>
                      <a:endParaRPr lang="en-US" sz="1200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  <p:grpSp>
                <p:nvGrpSpPr>
                  <p:cNvPr id="248" name="131 Grupo"/>
                  <p:cNvGrpSpPr/>
                  <p:nvPr/>
                </p:nvGrpSpPr>
                <p:grpSpPr>
                  <a:xfrm>
                    <a:off x="2133600" y="5346636"/>
                    <a:ext cx="457200" cy="304800"/>
                    <a:chOff x="2446833" y="4291399"/>
                    <a:chExt cx="457200" cy="304800"/>
                  </a:xfrm>
                </p:grpSpPr>
                <p:sp>
                  <p:nvSpPr>
                    <p:cNvPr id="142" name="141 Rectángulo redondeado"/>
                    <p:cNvSpPr/>
                    <p:nvPr/>
                  </p:nvSpPr>
                  <p:spPr bwMode="auto">
                    <a:xfrm>
                      <a:off x="2446833" y="4291399"/>
                      <a:ext cx="457200" cy="304800"/>
                    </a:xfrm>
                    <a:prstGeom prst="roundRect">
                      <a:avLst/>
                    </a:prstGeom>
                    <a:gradFill>
                      <a:gsLst>
                        <a:gs pos="0">
                          <a:srgbClr val="663300"/>
                        </a:gs>
                        <a:gs pos="50000">
                          <a:srgbClr val="996633"/>
                        </a:gs>
                        <a:gs pos="100000">
                          <a:srgbClr val="663300"/>
                        </a:gs>
                      </a:gsLst>
                      <a:lin ang="10800000" scaled="1"/>
                    </a:gra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50" name="149 Rectángulo"/>
                    <p:cNvSpPr/>
                    <p:nvPr/>
                  </p:nvSpPr>
                  <p:spPr>
                    <a:xfrm>
                      <a:off x="2476500" y="4305300"/>
                      <a:ext cx="397866" cy="276999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PD</a:t>
                      </a:r>
                      <a:endParaRPr lang="es-MX" sz="1200" dirty="0"/>
                    </a:p>
                  </p:txBody>
                </p:sp>
              </p:grpSp>
              <p:cxnSp>
                <p:nvCxnSpPr>
                  <p:cNvPr id="140" name="139 Conector recto de flecha"/>
                  <p:cNvCxnSpPr/>
                  <p:nvPr/>
                </p:nvCxnSpPr>
                <p:spPr bwMode="auto">
                  <a:xfrm>
                    <a:off x="1208140" y="5498242"/>
                    <a:ext cx="838200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57150" cap="flat" cmpd="sng" algn="ctr">
                    <a:solidFill>
                      <a:schemeClr val="accent3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141" name="140 CuadroTexto"/>
                  <p:cNvSpPr txBox="1"/>
                  <p:nvPr/>
                </p:nvSpPr>
                <p:spPr>
                  <a:xfrm>
                    <a:off x="1268360" y="5085026"/>
                    <a:ext cx="609600" cy="261610"/>
                  </a:xfrm>
                  <a:prstGeom prst="rect">
                    <a:avLst/>
                  </a:prstGeom>
                  <a:gradFill>
                    <a:gsLst>
                      <a:gs pos="0">
                        <a:srgbClr val="FF3300"/>
                      </a:gs>
                      <a:gs pos="50000">
                        <a:srgbClr val="FFFF00"/>
                      </a:gs>
                      <a:gs pos="100000">
                        <a:srgbClr val="FF3300"/>
                      </a:gs>
                    </a:gsLst>
                    <a:lin ang="5400000" scaled="0"/>
                  </a:gra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100" dirty="0" err="1" smtClean="0">
                        <a:solidFill>
                          <a:srgbClr val="3333FF"/>
                        </a:solidFill>
                      </a:rPr>
                      <a:t>CKI</a:t>
                    </a:r>
                    <a:r>
                      <a:rPr lang="es-MX" sz="1100" dirty="0" err="1" smtClean="0">
                        <a:solidFill>
                          <a:srgbClr val="3333FF"/>
                        </a:solidFill>
                        <a:latin typeface="Symbol" pitchFamily="18" charset="2"/>
                      </a:rPr>
                      <a:t>e</a:t>
                    </a:r>
                    <a:endParaRPr lang="es-MX" sz="1100" dirty="0">
                      <a:solidFill>
                        <a:srgbClr val="3333FF"/>
                      </a:solidFill>
                      <a:latin typeface="Symbol" pitchFamily="18" charset="2"/>
                    </a:endParaRPr>
                  </a:p>
                </p:txBody>
              </p:sp>
            </p:grpSp>
            <p:grpSp>
              <p:nvGrpSpPr>
                <p:cNvPr id="249" name="526 Grupo"/>
                <p:cNvGrpSpPr/>
                <p:nvPr/>
              </p:nvGrpSpPr>
              <p:grpSpPr>
                <a:xfrm>
                  <a:off x="457200" y="5803836"/>
                  <a:ext cx="2133600" cy="596964"/>
                  <a:chOff x="457200" y="5803836"/>
                  <a:chExt cx="2133600" cy="596964"/>
                </a:xfrm>
              </p:grpSpPr>
              <p:grpSp>
                <p:nvGrpSpPr>
                  <p:cNvPr id="250" name="175 Grupo"/>
                  <p:cNvGrpSpPr/>
                  <p:nvPr/>
                </p:nvGrpSpPr>
                <p:grpSpPr>
                  <a:xfrm>
                    <a:off x="457200" y="6096000"/>
                    <a:ext cx="762000" cy="304800"/>
                    <a:chOff x="4443714" y="3275111"/>
                    <a:chExt cx="762000" cy="304800"/>
                  </a:xfrm>
                </p:grpSpPr>
                <p:sp>
                  <p:nvSpPr>
                    <p:cNvPr id="133" name="132 Rectángulo"/>
                    <p:cNvSpPr/>
                    <p:nvPr/>
                  </p:nvSpPr>
                  <p:spPr bwMode="auto">
                    <a:xfrm>
                      <a:off x="4519914" y="3275111"/>
                      <a:ext cx="609600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34" name="133 CuadroTexto"/>
                    <p:cNvSpPr txBox="1"/>
                    <p:nvPr/>
                  </p:nvSpPr>
                  <p:spPr>
                    <a:xfrm>
                      <a:off x="4443714" y="3289012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Cry</a:t>
                      </a:r>
                      <a:r>
                        <a:rPr lang="es-MX" sz="1200" baseline="-25000" dirty="0" smtClean="0">
                          <a:solidFill>
                            <a:srgbClr val="66FFFF"/>
                          </a:solidFill>
                        </a:rPr>
                        <a:t>1 y 2</a:t>
                      </a:r>
                      <a:endParaRPr lang="en-US" sz="1200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</p:grpSp>
              <p:grpSp>
                <p:nvGrpSpPr>
                  <p:cNvPr id="251" name="131 Grupo"/>
                  <p:cNvGrpSpPr/>
                  <p:nvPr/>
                </p:nvGrpSpPr>
                <p:grpSpPr>
                  <a:xfrm>
                    <a:off x="2133600" y="6096000"/>
                    <a:ext cx="457200" cy="304800"/>
                    <a:chOff x="2446833" y="4291399"/>
                    <a:chExt cx="457200" cy="304800"/>
                  </a:xfrm>
                </p:grpSpPr>
                <p:sp>
                  <p:nvSpPr>
                    <p:cNvPr id="131" name="130 Rectángulo redondeado"/>
                    <p:cNvSpPr/>
                    <p:nvPr/>
                  </p:nvSpPr>
                  <p:spPr bwMode="auto">
                    <a:xfrm>
                      <a:off x="2446833" y="4291399"/>
                      <a:ext cx="457200" cy="304800"/>
                    </a:xfrm>
                    <a:prstGeom prst="roundRect">
                      <a:avLst/>
                    </a:prstGeom>
                    <a:gradFill>
                      <a:gsLst>
                        <a:gs pos="0">
                          <a:srgbClr val="663300"/>
                        </a:gs>
                        <a:gs pos="50000">
                          <a:srgbClr val="996633"/>
                        </a:gs>
                        <a:gs pos="100000">
                          <a:srgbClr val="663300"/>
                        </a:gs>
                      </a:gsLst>
                      <a:lin ang="10800000" scaled="1"/>
                    </a:gra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32" name="131 Rectángulo"/>
                    <p:cNvSpPr/>
                    <p:nvPr/>
                  </p:nvSpPr>
                  <p:spPr>
                    <a:xfrm>
                      <a:off x="2476500" y="4305300"/>
                      <a:ext cx="397866" cy="276999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66FFFF"/>
                          </a:solidFill>
                        </a:rPr>
                        <a:t>PD</a:t>
                      </a:r>
                      <a:endParaRPr lang="es-MX" sz="1200" dirty="0"/>
                    </a:p>
                  </p:txBody>
                </p:sp>
              </p:grpSp>
              <p:cxnSp>
                <p:nvCxnSpPr>
                  <p:cNvPr id="124" name="123 Conector recto de flecha"/>
                  <p:cNvCxnSpPr/>
                  <p:nvPr/>
                </p:nvCxnSpPr>
                <p:spPr bwMode="auto">
                  <a:xfrm>
                    <a:off x="1208140" y="6247606"/>
                    <a:ext cx="838200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57150" cap="flat" cmpd="sng" algn="ctr">
                    <a:solidFill>
                      <a:schemeClr val="accent3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129" name="128 CuadroTexto"/>
                  <p:cNvSpPr txBox="1"/>
                  <p:nvPr/>
                </p:nvSpPr>
                <p:spPr>
                  <a:xfrm>
                    <a:off x="1238864" y="5803836"/>
                    <a:ext cx="762000" cy="261610"/>
                  </a:xfrm>
                  <a:prstGeom prst="rect">
                    <a:avLst/>
                  </a:prstGeom>
                  <a:gradFill>
                    <a:gsLst>
                      <a:gs pos="0">
                        <a:srgbClr val="FF3300"/>
                      </a:gs>
                      <a:gs pos="50000">
                        <a:srgbClr val="FFFF00"/>
                      </a:gs>
                      <a:gs pos="100000">
                        <a:srgbClr val="FF3300"/>
                      </a:gs>
                    </a:gsLst>
                    <a:lin ang="5400000" scaled="0"/>
                  </a:gra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100" dirty="0" smtClean="0">
                        <a:solidFill>
                          <a:srgbClr val="3333FF"/>
                        </a:solidFill>
                      </a:rPr>
                      <a:t>FB + XL</a:t>
                    </a:r>
                    <a:r>
                      <a:rPr lang="es-MX" sz="1100" baseline="-25000" dirty="0" smtClean="0">
                        <a:solidFill>
                          <a:srgbClr val="3333FF"/>
                        </a:solidFill>
                      </a:rPr>
                      <a:t>3</a:t>
                    </a:r>
                    <a:endParaRPr lang="es-MX" sz="1100" baseline="-25000" dirty="0">
                      <a:solidFill>
                        <a:srgbClr val="3333FF"/>
                      </a:solidFill>
                      <a:latin typeface="Symbol" pitchFamily="18" charset="2"/>
                    </a:endParaRPr>
                  </a:p>
                </p:txBody>
              </p:sp>
            </p:grpSp>
          </p:grpSp>
        </p:grpSp>
        <p:grpSp>
          <p:nvGrpSpPr>
            <p:cNvPr id="139" name="520 Grupo"/>
            <p:cNvGrpSpPr/>
            <p:nvPr/>
          </p:nvGrpSpPr>
          <p:grpSpPr>
            <a:xfrm>
              <a:off x="420328" y="666136"/>
              <a:ext cx="3215152" cy="757153"/>
              <a:chOff x="3709216" y="1010264"/>
              <a:chExt cx="3215152" cy="757153"/>
            </a:xfrm>
          </p:grpSpPr>
          <p:grpSp>
            <p:nvGrpSpPr>
              <p:cNvPr id="153" name="304 Grupo"/>
              <p:cNvGrpSpPr/>
              <p:nvPr/>
            </p:nvGrpSpPr>
            <p:grpSpPr>
              <a:xfrm>
                <a:off x="3709216" y="1462617"/>
                <a:ext cx="762000" cy="304800"/>
                <a:chOff x="1295400" y="3124200"/>
                <a:chExt cx="762000" cy="304800"/>
              </a:xfrm>
            </p:grpSpPr>
            <p:sp>
              <p:nvSpPr>
                <p:cNvPr id="171" name="170 Paralelogramo"/>
                <p:cNvSpPr/>
                <p:nvPr/>
              </p:nvSpPr>
              <p:spPr bwMode="auto">
                <a:xfrm>
                  <a:off x="1350092" y="3124200"/>
                  <a:ext cx="652616" cy="304800"/>
                </a:xfrm>
                <a:prstGeom prst="parallelogram">
                  <a:avLst/>
                </a:prstGeom>
                <a:gradFill>
                  <a:gsLst>
                    <a:gs pos="0">
                      <a:srgbClr val="800000"/>
                    </a:gs>
                    <a:gs pos="50000">
                      <a:srgbClr val="FFC000"/>
                    </a:gs>
                    <a:gs pos="100000">
                      <a:srgbClr val="8000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72" name="171 CuadroTexto"/>
                <p:cNvSpPr txBox="1"/>
                <p:nvPr/>
              </p:nvSpPr>
              <p:spPr>
                <a:xfrm>
                  <a:off x="1295400" y="31381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i="1" dirty="0" smtClean="0">
                      <a:solidFill>
                        <a:srgbClr val="000066"/>
                      </a:solidFill>
                    </a:rPr>
                    <a:t>Bmal1</a:t>
                  </a:r>
                  <a:endParaRPr lang="en-US" sz="1200" i="1" dirty="0">
                    <a:solidFill>
                      <a:srgbClr val="000066"/>
                    </a:solidFill>
                  </a:endParaRPr>
                </a:p>
              </p:txBody>
            </p:sp>
          </p:grpSp>
          <p:grpSp>
            <p:nvGrpSpPr>
              <p:cNvPr id="154" name="268 Grupo"/>
              <p:cNvGrpSpPr/>
              <p:nvPr/>
            </p:nvGrpSpPr>
            <p:grpSpPr>
              <a:xfrm>
                <a:off x="5767095" y="1150441"/>
                <a:ext cx="1157273" cy="615461"/>
                <a:chOff x="381000" y="5023339"/>
                <a:chExt cx="1157273" cy="615461"/>
              </a:xfrm>
            </p:grpSpPr>
            <p:sp>
              <p:nvSpPr>
                <p:cNvPr id="161" name="160 CuadroTexto"/>
                <p:cNvSpPr txBox="1"/>
                <p:nvPr/>
              </p:nvSpPr>
              <p:spPr>
                <a:xfrm>
                  <a:off x="1000142" y="5023339"/>
                  <a:ext cx="538131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CO.OH</a:t>
                  </a:r>
                  <a:endParaRPr lang="en-US" sz="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2" name="161 CuadroTexto"/>
                <p:cNvSpPr txBox="1"/>
                <p:nvPr/>
              </p:nvSpPr>
              <p:spPr>
                <a:xfrm>
                  <a:off x="381000" y="5023339"/>
                  <a:ext cx="41438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800" dirty="0" smtClean="0">
                      <a:solidFill>
                        <a:schemeClr val="bg1"/>
                      </a:solidFill>
                    </a:rPr>
                    <a:t>NH</a:t>
                  </a:r>
                  <a:r>
                    <a:rPr lang="es-MX" sz="800" baseline="-25000" dirty="0" smtClean="0">
                      <a:solidFill>
                        <a:schemeClr val="bg1"/>
                      </a:solidFill>
                    </a:rPr>
                    <a:t>2</a:t>
                  </a:r>
                  <a:endParaRPr lang="en-US" sz="800" baseline="-25000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63" name="249 Grupo"/>
                <p:cNvGrpSpPr/>
                <p:nvPr/>
              </p:nvGrpSpPr>
              <p:grpSpPr>
                <a:xfrm>
                  <a:off x="457192" y="5185086"/>
                  <a:ext cx="762000" cy="453714"/>
                  <a:chOff x="3852851" y="1933399"/>
                  <a:chExt cx="762000" cy="453714"/>
                </a:xfrm>
              </p:grpSpPr>
              <p:grpSp>
                <p:nvGrpSpPr>
                  <p:cNvPr id="164" name="248 Grupo"/>
                  <p:cNvGrpSpPr/>
                  <p:nvPr/>
                </p:nvGrpSpPr>
                <p:grpSpPr>
                  <a:xfrm>
                    <a:off x="3904054" y="1933399"/>
                    <a:ext cx="659594" cy="152400"/>
                    <a:chOff x="3902888" y="1933399"/>
                    <a:chExt cx="659594" cy="152400"/>
                  </a:xfrm>
                </p:grpSpPr>
                <p:sp>
                  <p:nvSpPr>
                    <p:cNvPr id="169" name="168 Triángulo isósceles"/>
                    <p:cNvSpPr/>
                    <p:nvPr/>
                  </p:nvSpPr>
                  <p:spPr bwMode="auto">
                    <a:xfrm>
                      <a:off x="3902888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70" name="169 Triángulo isósceles"/>
                    <p:cNvSpPr/>
                    <p:nvPr/>
                  </p:nvSpPr>
                  <p:spPr bwMode="auto">
                    <a:xfrm>
                      <a:off x="4516763" y="1933399"/>
                      <a:ext cx="45719" cy="152400"/>
                    </a:xfrm>
                    <a:prstGeom prst="triangle">
                      <a:avLst/>
                    </a:prstGeom>
                    <a:gradFill>
                      <a:gsLst>
                        <a:gs pos="0">
                          <a:srgbClr val="FFC000"/>
                        </a:gs>
                        <a:gs pos="50000">
                          <a:srgbClr val="FF0000"/>
                        </a:gs>
                        <a:gs pos="100000">
                          <a:srgbClr val="FFC000"/>
                        </a:gs>
                      </a:gsLst>
                      <a:lin ang="0" scaled="1"/>
                    </a:gradFill>
                    <a:ln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65" name="205 Grupo"/>
                  <p:cNvGrpSpPr/>
                  <p:nvPr/>
                </p:nvGrpSpPr>
                <p:grpSpPr>
                  <a:xfrm>
                    <a:off x="3852851" y="2082313"/>
                    <a:ext cx="762000" cy="304800"/>
                    <a:chOff x="5334000" y="2362200"/>
                    <a:chExt cx="762000" cy="304800"/>
                  </a:xfrm>
                </p:grpSpPr>
                <p:sp>
                  <p:nvSpPr>
                    <p:cNvPr id="166" name="165 Rectángulo"/>
                    <p:cNvSpPr/>
                    <p:nvPr/>
                  </p:nvSpPr>
                  <p:spPr bwMode="auto">
                    <a:xfrm>
                      <a:off x="5379229" y="2362200"/>
                      <a:ext cx="671543" cy="30480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C0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67" name="166 CuadroTexto"/>
                    <p:cNvSpPr txBox="1"/>
                    <p:nvPr/>
                  </p:nvSpPr>
                  <p:spPr>
                    <a:xfrm>
                      <a:off x="5334000" y="2376101"/>
                      <a:ext cx="7620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000066"/>
                          </a:solidFill>
                        </a:rPr>
                        <a:t>BMAL1</a:t>
                      </a:r>
                      <a:endParaRPr lang="en-US" sz="1200" dirty="0">
                        <a:solidFill>
                          <a:srgbClr val="000066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155" name="154 Flecha derecha"/>
              <p:cNvSpPr/>
              <p:nvPr/>
            </p:nvSpPr>
            <p:spPr bwMode="auto">
              <a:xfrm>
                <a:off x="4495800" y="1548649"/>
                <a:ext cx="1295400" cy="135192"/>
              </a:xfrm>
              <a:prstGeom prst="rightArrow">
                <a:avLst/>
              </a:prstGeom>
              <a:gradFill>
                <a:gsLst>
                  <a:gs pos="0">
                    <a:srgbClr val="FF3300"/>
                  </a:gs>
                  <a:gs pos="50000">
                    <a:srgbClr val="FFFF00"/>
                  </a:gs>
                  <a:gs pos="100000">
                    <a:srgbClr val="FF33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156" name="519 Grupo"/>
              <p:cNvGrpSpPr/>
              <p:nvPr/>
            </p:nvGrpSpPr>
            <p:grpSpPr>
              <a:xfrm>
                <a:off x="4478592" y="1010264"/>
                <a:ext cx="1257300" cy="513234"/>
                <a:chOff x="5124450" y="4515966"/>
                <a:chExt cx="1257300" cy="513234"/>
              </a:xfrm>
            </p:grpSpPr>
            <p:sp>
              <p:nvSpPr>
                <p:cNvPr id="157" name="156 Rectángulo redondeado"/>
                <p:cNvSpPr/>
                <p:nvPr/>
              </p:nvSpPr>
              <p:spPr bwMode="auto">
                <a:xfrm>
                  <a:off x="5124450" y="4515966"/>
                  <a:ext cx="1257300" cy="513234"/>
                </a:xfrm>
                <a:prstGeom prst="roundRect">
                  <a:avLst/>
                </a:prstGeom>
                <a:gradFill>
                  <a:gsLst>
                    <a:gs pos="0">
                      <a:srgbClr val="003300"/>
                    </a:gs>
                    <a:gs pos="50000">
                      <a:srgbClr val="006600"/>
                    </a:gs>
                    <a:gs pos="100000">
                      <a:srgbClr val="003300"/>
                    </a:gs>
                  </a:gsLst>
                  <a:lin ang="10800000" scaled="0"/>
                </a:gra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59" name="158 CuadroTexto"/>
                <p:cNvSpPr txBox="1"/>
                <p:nvPr/>
              </p:nvSpPr>
              <p:spPr>
                <a:xfrm>
                  <a:off x="5143500" y="4564834"/>
                  <a:ext cx="1219200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050" dirty="0" err="1" smtClean="0">
                      <a:solidFill>
                        <a:schemeClr val="accent3"/>
                      </a:solidFill>
                    </a:rPr>
                    <a:t>ROR</a:t>
                  </a:r>
                  <a:r>
                    <a:rPr lang="es-MX" sz="1050" dirty="0" err="1" smtClean="0">
                      <a:solidFill>
                        <a:schemeClr val="accent3"/>
                      </a:solidFill>
                      <a:latin typeface="Symbol" pitchFamily="18" charset="2"/>
                    </a:rPr>
                    <a:t>a</a:t>
                  </a:r>
                  <a:r>
                    <a:rPr lang="es-MX" sz="1050" dirty="0" smtClean="0">
                      <a:solidFill>
                        <a:schemeClr val="accent3"/>
                      </a:solidFill>
                    </a:rPr>
                    <a:t>, </a:t>
                  </a:r>
                  <a:r>
                    <a:rPr lang="es-MX" sz="1050" dirty="0" smtClean="0">
                      <a:solidFill>
                        <a:schemeClr val="accent3"/>
                      </a:solidFill>
                      <a:latin typeface="Symbol" pitchFamily="18" charset="2"/>
                    </a:rPr>
                    <a:t>g</a:t>
                  </a:r>
                  <a:r>
                    <a:rPr lang="es-MX" sz="1050" dirty="0" smtClean="0">
                      <a:solidFill>
                        <a:schemeClr val="accent3"/>
                      </a:solidFill>
                    </a:rPr>
                    <a:t>; </a:t>
                  </a:r>
                  <a:r>
                    <a:rPr lang="es-MX" sz="1050" dirty="0" err="1" smtClean="0">
                      <a:solidFill>
                        <a:schemeClr val="accent3"/>
                      </a:solidFill>
                    </a:rPr>
                    <a:t>NHRs</a:t>
                  </a:r>
                  <a:endParaRPr lang="es-MX" sz="1050" dirty="0" smtClean="0">
                    <a:solidFill>
                      <a:schemeClr val="accent3"/>
                    </a:solidFill>
                  </a:endParaRPr>
                </a:p>
                <a:p>
                  <a:r>
                    <a:rPr lang="es-MX" sz="1050" dirty="0" err="1" smtClean="0">
                      <a:solidFill>
                        <a:schemeClr val="accent3"/>
                      </a:solidFill>
                    </a:rPr>
                    <a:t>CK</a:t>
                  </a:r>
                  <a:r>
                    <a:rPr lang="es-MX" sz="1050" dirty="0" err="1" smtClean="0">
                      <a:solidFill>
                        <a:schemeClr val="accent3"/>
                      </a:solidFill>
                      <a:latin typeface="Symbol" pitchFamily="18" charset="2"/>
                    </a:rPr>
                    <a:t>e</a:t>
                  </a:r>
                  <a:r>
                    <a:rPr lang="es-MX" sz="1050" dirty="0" smtClean="0">
                      <a:solidFill>
                        <a:schemeClr val="accent3"/>
                      </a:solidFill>
                    </a:rPr>
                    <a:t>, </a:t>
                  </a:r>
                  <a:r>
                    <a:rPr lang="es-MX" sz="1050" dirty="0" smtClean="0">
                      <a:solidFill>
                        <a:schemeClr val="accent3"/>
                      </a:solidFill>
                      <a:latin typeface="Symbol" pitchFamily="18" charset="2"/>
                    </a:rPr>
                    <a:t>d</a:t>
                  </a:r>
                  <a:r>
                    <a:rPr lang="es-MX" sz="1050" dirty="0" smtClean="0">
                      <a:solidFill>
                        <a:schemeClr val="accent3"/>
                      </a:solidFill>
                    </a:rPr>
                    <a:t>; FB + XL</a:t>
                  </a:r>
                  <a:r>
                    <a:rPr lang="es-MX" sz="1050" baseline="-25000" dirty="0" smtClean="0">
                      <a:solidFill>
                        <a:schemeClr val="accent3"/>
                      </a:solidFill>
                    </a:rPr>
                    <a:t>3</a:t>
                  </a:r>
                  <a:endParaRPr lang="es-MX" sz="1050" baseline="-25000" dirty="0">
                    <a:solidFill>
                      <a:schemeClr val="accent3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18716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2607815" y="1295400"/>
            <a:ext cx="39485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Franz </a:t>
            </a:r>
            <a:r>
              <a:rPr lang="es-MX" sz="4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Halberg</a:t>
            </a:r>
            <a:endParaRPr lang="es-MX" sz="4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562773" y="2209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FFFF"/>
                </a:solidFill>
              </a:rPr>
              <a:t>1960</a:t>
            </a:r>
            <a:endParaRPr lang="en-US" sz="2800" dirty="0">
              <a:solidFill>
                <a:srgbClr val="66FFFF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219200" y="3048000"/>
            <a:ext cx="7467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dirty="0" smtClean="0">
                <a:solidFill>
                  <a:srgbClr val="00FF00"/>
                </a:solidFill>
              </a:rPr>
              <a:t>Ritmo Circadiano</a:t>
            </a:r>
          </a:p>
          <a:p>
            <a:pPr algn="r"/>
            <a:r>
              <a:rPr lang="es-MX" sz="1800" dirty="0" smtClean="0">
                <a:solidFill>
                  <a:srgbClr val="00FF00"/>
                </a:solidFill>
              </a:rPr>
              <a:t>Ritmo: </a:t>
            </a:r>
            <a:r>
              <a:rPr lang="es-MX" sz="1800" dirty="0" smtClean="0">
                <a:solidFill>
                  <a:srgbClr val="FF9933"/>
                </a:solidFill>
              </a:rPr>
              <a:t>Sucesión de eventos reiterativos a intervalos regulares</a:t>
            </a:r>
          </a:p>
          <a:p>
            <a:pPr algn="r"/>
            <a:r>
              <a:rPr lang="es-MX" sz="1800" dirty="0" smtClean="0">
                <a:solidFill>
                  <a:srgbClr val="00FF00"/>
                </a:solidFill>
              </a:rPr>
              <a:t>Circadiano: </a:t>
            </a:r>
            <a:r>
              <a:rPr lang="es-MX" sz="1800" i="1" dirty="0" smtClean="0">
                <a:solidFill>
                  <a:srgbClr val="FF9933"/>
                </a:solidFill>
              </a:rPr>
              <a:t>Circa</a:t>
            </a:r>
            <a:r>
              <a:rPr lang="es-MX" sz="1800" dirty="0" smtClean="0">
                <a:solidFill>
                  <a:srgbClr val="FF9933"/>
                </a:solidFill>
              </a:rPr>
              <a:t>.- Alrededor y</a:t>
            </a:r>
            <a:r>
              <a:rPr lang="es-MX" sz="1800" i="1" dirty="0" smtClean="0">
                <a:solidFill>
                  <a:srgbClr val="FF9933"/>
                </a:solidFill>
              </a:rPr>
              <a:t> Diem</a:t>
            </a:r>
            <a:r>
              <a:rPr lang="es-MX" sz="1800" dirty="0" smtClean="0">
                <a:solidFill>
                  <a:srgbClr val="FF9933"/>
                </a:solidFill>
              </a:rPr>
              <a:t>.- Día</a:t>
            </a:r>
            <a:endParaRPr lang="en-US" sz="1800" dirty="0">
              <a:solidFill>
                <a:srgbClr val="FF9933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19200" y="48006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dirty="0" smtClean="0">
                <a:solidFill>
                  <a:srgbClr val="00FF00"/>
                </a:solidFill>
              </a:rPr>
              <a:t>Ritmo Biológico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97" name="196 Grupo"/>
          <p:cNvGrpSpPr/>
          <p:nvPr/>
        </p:nvGrpSpPr>
        <p:grpSpPr>
          <a:xfrm>
            <a:off x="211392" y="666136"/>
            <a:ext cx="7315200" cy="5064326"/>
            <a:chOff x="211392" y="666136"/>
            <a:chExt cx="7315200" cy="5064326"/>
          </a:xfrm>
        </p:grpSpPr>
        <p:grpSp>
          <p:nvGrpSpPr>
            <p:cNvPr id="9" name="172 Grupo"/>
            <p:cNvGrpSpPr/>
            <p:nvPr/>
          </p:nvGrpSpPr>
          <p:grpSpPr>
            <a:xfrm>
              <a:off x="211392" y="666136"/>
              <a:ext cx="4572000" cy="5064326"/>
              <a:chOff x="211392" y="666136"/>
              <a:chExt cx="4572000" cy="5064326"/>
            </a:xfrm>
          </p:grpSpPr>
          <p:grpSp>
            <p:nvGrpSpPr>
              <p:cNvPr id="10" name="152 Grupo"/>
              <p:cNvGrpSpPr/>
              <p:nvPr/>
            </p:nvGrpSpPr>
            <p:grpSpPr>
              <a:xfrm>
                <a:off x="211392" y="1504336"/>
                <a:ext cx="4572000" cy="4226126"/>
                <a:chOff x="211392" y="1504336"/>
                <a:chExt cx="4572000" cy="4226126"/>
              </a:xfrm>
            </p:grpSpPr>
            <p:grpSp>
              <p:nvGrpSpPr>
                <p:cNvPr id="11" name="252 Grupo"/>
                <p:cNvGrpSpPr/>
                <p:nvPr/>
              </p:nvGrpSpPr>
              <p:grpSpPr>
                <a:xfrm>
                  <a:off x="961490" y="1504336"/>
                  <a:ext cx="1938309" cy="926301"/>
                  <a:chOff x="2995623" y="1771652"/>
                  <a:chExt cx="1938309" cy="926301"/>
                </a:xfrm>
              </p:grpSpPr>
              <p:grpSp>
                <p:nvGrpSpPr>
                  <p:cNvPr id="12" name="251 Grupo"/>
                  <p:cNvGrpSpPr/>
                  <p:nvPr/>
                </p:nvGrpSpPr>
                <p:grpSpPr>
                  <a:xfrm>
                    <a:off x="3109910" y="2393153"/>
                    <a:ext cx="1447801" cy="304800"/>
                    <a:chOff x="3124199" y="2393153"/>
                    <a:chExt cx="1447801" cy="304800"/>
                  </a:xfrm>
                </p:grpSpPr>
                <p:sp>
                  <p:nvSpPr>
                    <p:cNvPr id="120" name="119 Rectángulo redondeado"/>
                    <p:cNvSpPr/>
                    <p:nvPr/>
                  </p:nvSpPr>
                  <p:spPr bwMode="auto">
                    <a:xfrm>
                      <a:off x="3124199" y="2393153"/>
                      <a:ext cx="1447801" cy="304800"/>
                    </a:xfrm>
                    <a:prstGeom prst="roundRect">
                      <a:avLst/>
                    </a:prstGeom>
                    <a:gradFill>
                      <a:gsLst>
                        <a:gs pos="0">
                          <a:srgbClr val="660066"/>
                        </a:gs>
                        <a:gs pos="50000">
                          <a:srgbClr val="CC00CC"/>
                        </a:gs>
                        <a:gs pos="100000">
                          <a:srgbClr val="660066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121" name="120 CuadroTexto"/>
                    <p:cNvSpPr txBox="1"/>
                    <p:nvPr/>
                  </p:nvSpPr>
                  <p:spPr>
                    <a:xfrm>
                      <a:off x="3581399" y="2407054"/>
                      <a:ext cx="533400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200" dirty="0" smtClean="0">
                          <a:solidFill>
                            <a:srgbClr val="FFFF00"/>
                          </a:solidFill>
                        </a:rPr>
                        <a:t>EB</a:t>
                      </a:r>
                      <a:endParaRPr lang="es-MX" sz="1200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125" name="124 CuadroTexto"/>
                  <p:cNvSpPr txBox="1"/>
                  <p:nvPr/>
                </p:nvSpPr>
                <p:spPr>
                  <a:xfrm>
                    <a:off x="2995623" y="1771652"/>
                    <a:ext cx="533400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CO.OH</a:t>
                    </a:r>
                    <a:endParaRPr lang="en-US" sz="8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26" name="125 CuadroTexto"/>
                  <p:cNvSpPr txBox="1"/>
                  <p:nvPr/>
                </p:nvSpPr>
                <p:spPr>
                  <a:xfrm>
                    <a:off x="4395801" y="1771652"/>
                    <a:ext cx="538131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CO.OH</a:t>
                    </a:r>
                    <a:endParaRPr lang="en-US" sz="8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27" name="126 CuadroTexto"/>
                  <p:cNvSpPr txBox="1"/>
                  <p:nvPr/>
                </p:nvSpPr>
                <p:spPr>
                  <a:xfrm>
                    <a:off x="3595737" y="1771652"/>
                    <a:ext cx="385731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NH</a:t>
                    </a:r>
                    <a:r>
                      <a:rPr lang="es-MX" sz="800" baseline="-25000" dirty="0" smtClean="0">
                        <a:solidFill>
                          <a:schemeClr val="bg1"/>
                        </a:solidFill>
                      </a:rPr>
                      <a:t>2</a:t>
                    </a:r>
                    <a:endParaRPr lang="en-US" sz="800" baseline="-250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28" name="127 CuadroTexto"/>
                  <p:cNvSpPr txBox="1"/>
                  <p:nvPr/>
                </p:nvSpPr>
                <p:spPr>
                  <a:xfrm>
                    <a:off x="3776659" y="1771652"/>
                    <a:ext cx="414380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NH</a:t>
                    </a:r>
                    <a:r>
                      <a:rPr lang="es-MX" sz="800" baseline="-25000" dirty="0" smtClean="0">
                        <a:solidFill>
                          <a:schemeClr val="bg1"/>
                        </a:solidFill>
                      </a:rPr>
                      <a:t>2</a:t>
                    </a:r>
                    <a:endParaRPr lang="en-US" sz="800" baseline="-25000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13" name="245 Grupo"/>
                  <p:cNvGrpSpPr/>
                  <p:nvPr/>
                </p:nvGrpSpPr>
                <p:grpSpPr>
                  <a:xfrm>
                    <a:off x="3715951" y="2119619"/>
                    <a:ext cx="230990" cy="230188"/>
                    <a:chOff x="3708818" y="2120717"/>
                    <a:chExt cx="230990" cy="230188"/>
                  </a:xfrm>
                </p:grpSpPr>
                <p:cxnSp>
                  <p:nvCxnSpPr>
                    <p:cNvPr id="146" name="145 Conector recto"/>
                    <p:cNvCxnSpPr/>
                    <p:nvPr/>
                  </p:nvCxnSpPr>
                  <p:spPr bwMode="auto">
                    <a:xfrm>
                      <a:off x="3708818" y="2120717"/>
                      <a:ext cx="230990" cy="1588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47" name="146 Conector recto"/>
                    <p:cNvCxnSpPr/>
                    <p:nvPr/>
                  </p:nvCxnSpPr>
                  <p:spPr bwMode="auto">
                    <a:xfrm>
                      <a:off x="3708818" y="2235017"/>
                      <a:ext cx="230990" cy="1588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48" name="147 Conector recto"/>
                    <p:cNvCxnSpPr/>
                    <p:nvPr/>
                  </p:nvCxnSpPr>
                  <p:spPr bwMode="auto">
                    <a:xfrm>
                      <a:off x="3708818" y="2177867"/>
                      <a:ext cx="230990" cy="1588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49" name="148 Conector recto"/>
                    <p:cNvCxnSpPr/>
                    <p:nvPr/>
                  </p:nvCxnSpPr>
                  <p:spPr bwMode="auto">
                    <a:xfrm>
                      <a:off x="3708818" y="2292167"/>
                      <a:ext cx="230990" cy="1588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58" name="157 Conector recto"/>
                    <p:cNvCxnSpPr/>
                    <p:nvPr/>
                  </p:nvCxnSpPr>
                  <p:spPr bwMode="auto">
                    <a:xfrm>
                      <a:off x="3708818" y="2349317"/>
                      <a:ext cx="230990" cy="1588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4" name="250 Grupo"/>
                  <p:cNvGrpSpPr/>
                  <p:nvPr/>
                </p:nvGrpSpPr>
                <p:grpSpPr>
                  <a:xfrm>
                    <a:off x="3048041" y="1933399"/>
                    <a:ext cx="762000" cy="453714"/>
                    <a:chOff x="3048041" y="1933399"/>
                    <a:chExt cx="762000" cy="453714"/>
                  </a:xfrm>
                </p:grpSpPr>
                <p:grpSp>
                  <p:nvGrpSpPr>
                    <p:cNvPr id="15" name="247 Grupo"/>
                    <p:cNvGrpSpPr/>
                    <p:nvPr/>
                  </p:nvGrpSpPr>
                  <p:grpSpPr>
                    <a:xfrm>
                      <a:off x="3104935" y="1933399"/>
                      <a:ext cx="648213" cy="152400"/>
                      <a:chOff x="3105148" y="1933399"/>
                      <a:chExt cx="648213" cy="152400"/>
                    </a:xfrm>
                  </p:grpSpPr>
                  <p:sp>
                    <p:nvSpPr>
                      <p:cNvPr id="130" name="129 Triángulo isósceles"/>
                      <p:cNvSpPr/>
                      <p:nvPr/>
                    </p:nvSpPr>
                    <p:spPr bwMode="auto">
                      <a:xfrm>
                        <a:off x="3707642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36" name="135 Triángulo isósceles"/>
                      <p:cNvSpPr/>
                      <p:nvPr/>
                    </p:nvSpPr>
                    <p:spPr bwMode="auto">
                      <a:xfrm>
                        <a:off x="3105148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6" name="206 Grupo"/>
                    <p:cNvGrpSpPr/>
                    <p:nvPr/>
                  </p:nvGrpSpPr>
                  <p:grpSpPr>
                    <a:xfrm>
                      <a:off x="3048041" y="2082313"/>
                      <a:ext cx="762000" cy="304800"/>
                      <a:chOff x="2938492" y="2083411"/>
                      <a:chExt cx="762000" cy="304800"/>
                    </a:xfrm>
                  </p:grpSpPr>
                  <p:sp>
                    <p:nvSpPr>
                      <p:cNvPr id="144" name="143 Rectángulo"/>
                      <p:cNvSpPr/>
                      <p:nvPr/>
                    </p:nvSpPr>
                    <p:spPr bwMode="auto">
                      <a:xfrm>
                        <a:off x="2983721" y="2083411"/>
                        <a:ext cx="671543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003300"/>
                          </a:gs>
                          <a:gs pos="50000">
                            <a:srgbClr val="00CC00"/>
                          </a:gs>
                          <a:gs pos="100000">
                            <a:srgbClr val="0033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45" name="144 CuadroTexto"/>
                      <p:cNvSpPr txBox="1"/>
                      <p:nvPr/>
                    </p:nvSpPr>
                    <p:spPr>
                      <a:xfrm>
                        <a:off x="2938492" y="2097312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chemeClr val="bg1"/>
                            </a:solidFill>
                          </a:rPr>
                          <a:t>CLOCK</a:t>
                        </a:r>
                        <a:endParaRPr lang="en-US" sz="12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17" name="249 Grupo"/>
                  <p:cNvGrpSpPr/>
                  <p:nvPr/>
                </p:nvGrpSpPr>
                <p:grpSpPr>
                  <a:xfrm>
                    <a:off x="3852851" y="1933399"/>
                    <a:ext cx="762000" cy="453714"/>
                    <a:chOff x="3852851" y="1933399"/>
                    <a:chExt cx="762000" cy="453714"/>
                  </a:xfrm>
                </p:grpSpPr>
                <p:grpSp>
                  <p:nvGrpSpPr>
                    <p:cNvPr id="18" name="248 Grupo"/>
                    <p:cNvGrpSpPr/>
                    <p:nvPr/>
                  </p:nvGrpSpPr>
                  <p:grpSpPr>
                    <a:xfrm>
                      <a:off x="3904054" y="1933399"/>
                      <a:ext cx="659594" cy="152400"/>
                      <a:chOff x="3902888" y="1933399"/>
                      <a:chExt cx="659594" cy="152400"/>
                    </a:xfrm>
                  </p:grpSpPr>
                  <p:sp>
                    <p:nvSpPr>
                      <p:cNvPr id="137" name="136 Triángulo isósceles"/>
                      <p:cNvSpPr/>
                      <p:nvPr/>
                    </p:nvSpPr>
                    <p:spPr bwMode="auto">
                      <a:xfrm>
                        <a:off x="3902888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38" name="137 Triángulo isósceles"/>
                      <p:cNvSpPr/>
                      <p:nvPr/>
                    </p:nvSpPr>
                    <p:spPr bwMode="auto">
                      <a:xfrm>
                        <a:off x="4516763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9" name="205 Grupo"/>
                    <p:cNvGrpSpPr/>
                    <p:nvPr/>
                  </p:nvGrpSpPr>
                  <p:grpSpPr>
                    <a:xfrm>
                      <a:off x="3852851" y="2082313"/>
                      <a:ext cx="762000" cy="304800"/>
                      <a:chOff x="5334000" y="2362200"/>
                      <a:chExt cx="762000" cy="304800"/>
                    </a:xfrm>
                  </p:grpSpPr>
                  <p:sp>
                    <p:nvSpPr>
                      <p:cNvPr id="204" name="203 Rectángulo"/>
                      <p:cNvSpPr/>
                      <p:nvPr/>
                    </p:nvSpPr>
                    <p:spPr bwMode="auto">
                      <a:xfrm>
                        <a:off x="5379229" y="2362200"/>
                        <a:ext cx="671543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C0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43" name="142 CuadroTexto"/>
                      <p:cNvSpPr txBox="1"/>
                      <p:nvPr/>
                    </p:nvSpPr>
                    <p:spPr>
                      <a:xfrm>
                        <a:off x="5334000" y="2376101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000066"/>
                            </a:solidFill>
                          </a:rPr>
                          <a:t>BMAL1</a:t>
                        </a:r>
                        <a:endParaRPr lang="en-US" sz="1200" dirty="0">
                          <a:solidFill>
                            <a:srgbClr val="000066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255" name="254 Forma libre"/>
                <p:cNvSpPr/>
                <p:nvPr/>
              </p:nvSpPr>
              <p:spPr bwMode="auto">
                <a:xfrm>
                  <a:off x="1292288" y="2493135"/>
                  <a:ext cx="966159" cy="276045"/>
                </a:xfrm>
                <a:custGeom>
                  <a:avLst/>
                  <a:gdLst>
                    <a:gd name="connsiteX0" fmla="*/ 0 w 966159"/>
                    <a:gd name="connsiteY0" fmla="*/ 276045 h 276045"/>
                    <a:gd name="connsiteX1" fmla="*/ 465826 w 966159"/>
                    <a:gd name="connsiteY1" fmla="*/ 0 h 276045"/>
                    <a:gd name="connsiteX2" fmla="*/ 966159 w 966159"/>
                    <a:gd name="connsiteY2" fmla="*/ 276045 h 2760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66159" h="276045">
                      <a:moveTo>
                        <a:pt x="0" y="276045"/>
                      </a:moveTo>
                      <a:cubicBezTo>
                        <a:pt x="152400" y="138022"/>
                        <a:pt x="304800" y="0"/>
                        <a:pt x="465826" y="0"/>
                      </a:cubicBezTo>
                      <a:cubicBezTo>
                        <a:pt x="626852" y="0"/>
                        <a:pt x="796505" y="138022"/>
                        <a:pt x="966159" y="276045"/>
                      </a:cubicBezTo>
                    </a:path>
                  </a:pathLst>
                </a:custGeom>
                <a:noFill/>
                <a:ln w="476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20" name="255 Grupo"/>
                <p:cNvGrpSpPr/>
                <p:nvPr/>
              </p:nvGrpSpPr>
              <p:grpSpPr>
                <a:xfrm>
                  <a:off x="211392" y="2875936"/>
                  <a:ext cx="3127951" cy="307777"/>
                  <a:chOff x="2333788" y="3273623"/>
                  <a:chExt cx="3127951" cy="307777"/>
                </a:xfrm>
              </p:grpSpPr>
              <p:grpSp>
                <p:nvGrpSpPr>
                  <p:cNvPr id="21" name="195 Grupo"/>
                  <p:cNvGrpSpPr/>
                  <p:nvPr/>
                </p:nvGrpSpPr>
                <p:grpSpPr>
                  <a:xfrm>
                    <a:off x="2333788" y="3273623"/>
                    <a:ext cx="1400012" cy="307777"/>
                    <a:chOff x="1709891" y="3275112"/>
                    <a:chExt cx="1400012" cy="307777"/>
                  </a:xfrm>
                </p:grpSpPr>
                <p:sp>
                  <p:nvSpPr>
                    <p:cNvPr id="73" name="72 Paralelogramo"/>
                    <p:cNvSpPr/>
                    <p:nvPr/>
                  </p:nvSpPr>
                  <p:spPr bwMode="auto">
                    <a:xfrm>
                      <a:off x="1709891" y="3276600"/>
                      <a:ext cx="695632" cy="304800"/>
                    </a:xfrm>
                    <a:prstGeom prst="parallelogram">
                      <a:avLst/>
                    </a:prstGeom>
                    <a:gradFill>
                      <a:gsLst>
                        <a:gs pos="0">
                          <a:srgbClr val="800000"/>
                        </a:gs>
                        <a:gs pos="50000">
                          <a:srgbClr val="FF3300"/>
                        </a:gs>
                        <a:gs pos="100000">
                          <a:srgbClr val="800000"/>
                        </a:gs>
                      </a:gsLst>
                      <a:lin ang="5400000" scaled="0"/>
                    </a:gra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sp>
                  <p:nvSpPr>
                    <p:cNvPr id="68" name="67 CuadroTexto"/>
                    <p:cNvSpPr txBox="1"/>
                    <p:nvPr/>
                  </p:nvSpPr>
                  <p:spPr>
                    <a:xfrm>
                      <a:off x="1733857" y="3275112"/>
                      <a:ext cx="6477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400" i="1" dirty="0" smtClean="0">
                          <a:solidFill>
                            <a:srgbClr val="66FFFF"/>
                          </a:solidFill>
                        </a:rPr>
                        <a:t>Per</a:t>
                      </a:r>
                      <a:r>
                        <a:rPr lang="es-MX" sz="1400" i="1" baseline="-25000" dirty="0" smtClean="0">
                          <a:solidFill>
                            <a:srgbClr val="66FFFF"/>
                          </a:solidFill>
                        </a:rPr>
                        <a:t>1-3</a:t>
                      </a:r>
                      <a:endParaRPr lang="es-MX" sz="1400" i="1" baseline="-25000" dirty="0">
                        <a:solidFill>
                          <a:srgbClr val="66FFFF"/>
                        </a:solidFill>
                      </a:endParaRPr>
                    </a:p>
                  </p:txBody>
                </p:sp>
                <p:grpSp>
                  <p:nvGrpSpPr>
                    <p:cNvPr id="22" name="160 Grupo"/>
                    <p:cNvGrpSpPr/>
                    <p:nvPr/>
                  </p:nvGrpSpPr>
                  <p:grpSpPr>
                    <a:xfrm>
                      <a:off x="2347903" y="3275112"/>
                      <a:ext cx="762000" cy="307777"/>
                      <a:chOff x="2514600" y="3657600"/>
                      <a:chExt cx="762000" cy="307777"/>
                    </a:xfrm>
                  </p:grpSpPr>
                  <p:sp>
                    <p:nvSpPr>
                      <p:cNvPr id="160" name="159 Paralelogramo"/>
                      <p:cNvSpPr/>
                      <p:nvPr/>
                    </p:nvSpPr>
                    <p:spPr bwMode="auto">
                      <a:xfrm>
                        <a:off x="2547784" y="3659088"/>
                        <a:ext cx="695632" cy="304800"/>
                      </a:xfrm>
                      <a:prstGeom prst="parallelogram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80" name="79 CuadroTexto"/>
                      <p:cNvSpPr txBox="1"/>
                      <p:nvPr/>
                    </p:nvSpPr>
                    <p:spPr>
                      <a:xfrm>
                        <a:off x="2514600" y="3657600"/>
                        <a:ext cx="762000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400" i="1" dirty="0" smtClean="0">
                            <a:solidFill>
                              <a:srgbClr val="66FFFF"/>
                            </a:solidFill>
                          </a:rPr>
                          <a:t>Cry</a:t>
                        </a:r>
                        <a:r>
                          <a:rPr lang="es-MX" sz="1400" i="1" baseline="-25000" dirty="0" smtClean="0">
                            <a:solidFill>
                              <a:srgbClr val="66FFFF"/>
                            </a:solidFill>
                          </a:rPr>
                          <a:t>1 y 2</a:t>
                        </a:r>
                        <a:endParaRPr lang="es-MX" sz="1400" i="1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23" name="198 Grupo"/>
                  <p:cNvGrpSpPr/>
                  <p:nvPr/>
                </p:nvGrpSpPr>
                <p:grpSpPr>
                  <a:xfrm>
                    <a:off x="4028535" y="3273623"/>
                    <a:ext cx="1433204" cy="304800"/>
                    <a:chOff x="4443714" y="3275855"/>
                    <a:chExt cx="1433204" cy="304800"/>
                  </a:xfrm>
                </p:grpSpPr>
                <p:grpSp>
                  <p:nvGrpSpPr>
                    <p:cNvPr id="24" name="175 Grupo"/>
                    <p:cNvGrpSpPr/>
                    <p:nvPr/>
                  </p:nvGrpSpPr>
                  <p:grpSpPr>
                    <a:xfrm>
                      <a:off x="4443714" y="3275855"/>
                      <a:ext cx="762000" cy="304800"/>
                      <a:chOff x="4443714" y="3275111"/>
                      <a:chExt cx="762000" cy="304800"/>
                    </a:xfrm>
                  </p:grpSpPr>
                  <p:sp>
                    <p:nvSpPr>
                      <p:cNvPr id="185" name="184 Rectángulo"/>
                      <p:cNvSpPr/>
                      <p:nvPr/>
                    </p:nvSpPr>
                    <p:spPr bwMode="auto">
                      <a:xfrm>
                        <a:off x="4519914" y="3275111"/>
                        <a:ext cx="609600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86" name="185 CuadroTexto"/>
                      <p:cNvSpPr txBox="1"/>
                      <p:nvPr/>
                    </p:nvSpPr>
                    <p:spPr>
                      <a:xfrm>
                        <a:off x="4443714" y="3289012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PER</a:t>
                        </a:r>
                        <a:r>
                          <a:rPr lang="es-MX" sz="1200" baseline="-25000" dirty="0" smtClean="0">
                            <a:solidFill>
                              <a:srgbClr val="66FFFF"/>
                            </a:solidFill>
                          </a:rPr>
                          <a:t>1-3</a:t>
                        </a:r>
                        <a:endParaRPr lang="en-US" sz="1200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5" name="168 Grupo"/>
                    <p:cNvGrpSpPr/>
                    <p:nvPr/>
                  </p:nvGrpSpPr>
                  <p:grpSpPr>
                    <a:xfrm>
                      <a:off x="5114918" y="3275855"/>
                      <a:ext cx="762000" cy="304800"/>
                      <a:chOff x="4648200" y="3657600"/>
                      <a:chExt cx="762000" cy="304800"/>
                    </a:xfrm>
                  </p:grpSpPr>
                  <p:sp>
                    <p:nvSpPr>
                      <p:cNvPr id="168" name="167 Rectángulo"/>
                      <p:cNvSpPr/>
                      <p:nvPr/>
                    </p:nvSpPr>
                    <p:spPr bwMode="auto">
                      <a:xfrm>
                        <a:off x="4724400" y="3657600"/>
                        <a:ext cx="609600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93" name="192 CuadroTexto"/>
                      <p:cNvSpPr txBox="1"/>
                      <p:nvPr/>
                    </p:nvSpPr>
                    <p:spPr>
                      <a:xfrm>
                        <a:off x="4648200" y="3671501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Cry</a:t>
                        </a:r>
                        <a:r>
                          <a:rPr lang="es-MX" sz="1200" baseline="-25000" dirty="0" smtClean="0">
                            <a:solidFill>
                              <a:srgbClr val="66FFFF"/>
                            </a:solidFill>
                          </a:rPr>
                          <a:t>1 y 2</a:t>
                        </a:r>
                        <a:endParaRPr lang="en-US" sz="1200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26" name="83 Grupo"/>
                <p:cNvGrpSpPr/>
                <p:nvPr/>
              </p:nvGrpSpPr>
              <p:grpSpPr>
                <a:xfrm>
                  <a:off x="615595" y="3254524"/>
                  <a:ext cx="4167797" cy="1066800"/>
                  <a:chOff x="556603" y="3121788"/>
                  <a:chExt cx="4167797" cy="1066800"/>
                </a:xfrm>
              </p:grpSpPr>
              <p:sp>
                <p:nvSpPr>
                  <p:cNvPr id="85" name="84 Rectángulo"/>
                  <p:cNvSpPr/>
                  <p:nvPr/>
                </p:nvSpPr>
                <p:spPr bwMode="auto">
                  <a:xfrm>
                    <a:off x="2480094" y="3121788"/>
                    <a:ext cx="152400" cy="1066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0000"/>
                      </a:gs>
                      <a:gs pos="100000">
                        <a:srgbClr val="800000"/>
                      </a:gs>
                    </a:gsLst>
                    <a:lin ang="10800000" scaled="0"/>
                  </a:gra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grpSp>
                <p:nvGrpSpPr>
                  <p:cNvPr id="27" name="521 Grupo"/>
                  <p:cNvGrpSpPr/>
                  <p:nvPr/>
                </p:nvGrpSpPr>
                <p:grpSpPr>
                  <a:xfrm>
                    <a:off x="556603" y="3186971"/>
                    <a:ext cx="4167797" cy="616028"/>
                    <a:chOff x="556603" y="3186971"/>
                    <a:chExt cx="4167797" cy="616028"/>
                  </a:xfrm>
                </p:grpSpPr>
                <p:grpSp>
                  <p:nvGrpSpPr>
                    <p:cNvPr id="28" name="490 Grupo"/>
                    <p:cNvGrpSpPr/>
                    <p:nvPr/>
                  </p:nvGrpSpPr>
                  <p:grpSpPr>
                    <a:xfrm>
                      <a:off x="2657522" y="3186971"/>
                      <a:ext cx="2066878" cy="616028"/>
                      <a:chOff x="2657522" y="3186971"/>
                      <a:chExt cx="2066878" cy="616028"/>
                    </a:xfrm>
                  </p:grpSpPr>
                  <p:grpSp>
                    <p:nvGrpSpPr>
                      <p:cNvPr id="29" name="258 Grupo"/>
                      <p:cNvGrpSpPr/>
                      <p:nvPr/>
                    </p:nvGrpSpPr>
                    <p:grpSpPr>
                      <a:xfrm>
                        <a:off x="2657522" y="3186971"/>
                        <a:ext cx="985805" cy="616028"/>
                        <a:chOff x="914400" y="4038033"/>
                        <a:chExt cx="985805" cy="616028"/>
                      </a:xfrm>
                    </p:grpSpPr>
                    <p:sp>
                      <p:nvSpPr>
                        <p:cNvPr id="108" name="107 CuadroTexto"/>
                        <p:cNvSpPr txBox="1"/>
                        <p:nvPr/>
                      </p:nvSpPr>
                      <p:spPr>
                        <a:xfrm>
                          <a:off x="914400" y="4038033"/>
                          <a:ext cx="533400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800" dirty="0" smtClean="0">
                              <a:solidFill>
                                <a:schemeClr val="bg1"/>
                              </a:solidFill>
                            </a:rPr>
                            <a:t>CO.OH</a:t>
                          </a:r>
                          <a:endParaRPr lang="en-US" sz="8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30" name="250 Grupo"/>
                        <p:cNvGrpSpPr/>
                        <p:nvPr/>
                      </p:nvGrpSpPr>
                      <p:grpSpPr>
                        <a:xfrm>
                          <a:off x="966818" y="4200347"/>
                          <a:ext cx="762000" cy="453714"/>
                          <a:chOff x="3048041" y="1933399"/>
                          <a:chExt cx="762000" cy="453714"/>
                        </a:xfrm>
                      </p:grpSpPr>
                      <p:grpSp>
                        <p:nvGrpSpPr>
                          <p:cNvPr id="31" name="247 Grupo"/>
                          <p:cNvGrpSpPr/>
                          <p:nvPr/>
                        </p:nvGrpSpPr>
                        <p:grpSpPr>
                          <a:xfrm>
                            <a:off x="3104935" y="1933399"/>
                            <a:ext cx="648213" cy="152400"/>
                            <a:chOff x="3105148" y="1933399"/>
                            <a:chExt cx="648213" cy="152400"/>
                          </a:xfrm>
                        </p:grpSpPr>
                        <p:sp>
                          <p:nvSpPr>
                            <p:cNvPr id="115" name="114 Triángulo isósceles"/>
                            <p:cNvSpPr/>
                            <p:nvPr/>
                          </p:nvSpPr>
                          <p:spPr bwMode="auto">
                            <a:xfrm>
                              <a:off x="3707642" y="1933399"/>
                              <a:ext cx="45719" cy="152400"/>
                            </a:xfrm>
                            <a:prstGeom prst="triangle">
                              <a:avLst/>
                            </a:prstGeom>
                            <a:gradFill>
                              <a:gsLst>
                                <a:gs pos="0">
                                  <a:srgbClr val="FFC000"/>
                                </a:gs>
                                <a:gs pos="50000">
                                  <a:srgbClr val="FF0000"/>
                                </a:gs>
                                <a:gs pos="100000">
                                  <a:srgbClr val="FFC000"/>
                                </a:gs>
                              </a:gsLst>
                              <a:lin ang="0" scaled="1"/>
                            </a:gradFill>
                            <a:ln w="3175" cap="flat" cmpd="sng" algn="ctr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n-US" sz="20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16" name="115 Triángulo isósceles"/>
                            <p:cNvSpPr/>
                            <p:nvPr/>
                          </p:nvSpPr>
                          <p:spPr bwMode="auto">
                            <a:xfrm>
                              <a:off x="3105148" y="1933399"/>
                              <a:ext cx="45719" cy="152400"/>
                            </a:xfrm>
                            <a:prstGeom prst="triangle">
                              <a:avLst/>
                            </a:prstGeom>
                            <a:gradFill>
                              <a:gsLst>
                                <a:gs pos="0">
                                  <a:srgbClr val="FFC000"/>
                                </a:gs>
                                <a:gs pos="50000">
                                  <a:srgbClr val="FF0000"/>
                                </a:gs>
                                <a:gs pos="100000">
                                  <a:srgbClr val="FFC000"/>
                                </a:gs>
                              </a:gsLst>
                              <a:lin ang="0" scaled="1"/>
                            </a:gradFill>
                            <a:ln w="3175" cap="flat" cmpd="sng" algn="ctr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n-US" sz="20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37" name="206 Grupo"/>
                          <p:cNvGrpSpPr/>
                          <p:nvPr/>
                        </p:nvGrpSpPr>
                        <p:grpSpPr>
                          <a:xfrm>
                            <a:off x="3048041" y="2082313"/>
                            <a:ext cx="762000" cy="304800"/>
                            <a:chOff x="2938492" y="2083411"/>
                            <a:chExt cx="762000" cy="304800"/>
                          </a:xfrm>
                        </p:grpSpPr>
                        <p:sp>
                          <p:nvSpPr>
                            <p:cNvPr id="113" name="112 Rectángulo"/>
                            <p:cNvSpPr/>
                            <p:nvPr/>
                          </p:nvSpPr>
                          <p:spPr bwMode="auto">
                            <a:xfrm>
                              <a:off x="2983721" y="2083411"/>
                              <a:ext cx="671543" cy="304800"/>
                            </a:xfrm>
                            <a:prstGeom prst="rect">
                              <a:avLst/>
                            </a:prstGeom>
                            <a:gradFill>
                              <a:gsLst>
                                <a:gs pos="0">
                                  <a:srgbClr val="003300"/>
                                </a:gs>
                                <a:gs pos="50000">
                                  <a:srgbClr val="00CC00"/>
                                </a:gs>
                                <a:gs pos="100000">
                                  <a:srgbClr val="003300"/>
                                </a:gs>
                              </a:gsLst>
                              <a:lin ang="5400000" scaled="0"/>
                            </a:gradFill>
                            <a:ln w="9525" cap="flat" cmpd="sng" algn="ctr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n-US" sz="20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14" name="113 CuadroTexto"/>
                            <p:cNvSpPr txBox="1"/>
                            <p:nvPr/>
                          </p:nvSpPr>
                          <p:spPr>
                            <a:xfrm>
                              <a:off x="2938492" y="2097312"/>
                              <a:ext cx="762000" cy="276999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MX" sz="1200" dirty="0" smtClean="0">
                                  <a:solidFill>
                                    <a:schemeClr val="bg1"/>
                                  </a:solidFill>
                                </a:rPr>
                                <a:t>CLOCK</a:t>
                              </a:r>
                              <a:endParaRPr lang="en-US" sz="1200" dirty="0">
                                <a:solidFill>
                                  <a:schemeClr val="bg1"/>
                                </a:solidFill>
                              </a:endParaRPr>
                            </a:p>
                          </p:txBody>
                        </p:sp>
                      </p:grpSp>
                    </p:grpSp>
                    <p:sp>
                      <p:nvSpPr>
                        <p:cNvPr id="110" name="109 CuadroTexto"/>
                        <p:cNvSpPr txBox="1"/>
                        <p:nvPr/>
                      </p:nvSpPr>
                      <p:spPr>
                        <a:xfrm>
                          <a:off x="1514474" y="4038033"/>
                          <a:ext cx="385731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800" dirty="0" smtClean="0">
                              <a:solidFill>
                                <a:schemeClr val="bg1"/>
                              </a:solidFill>
                            </a:rPr>
                            <a:t>NH</a:t>
                          </a:r>
                          <a:r>
                            <a:rPr lang="es-MX" sz="800" baseline="-25000" dirty="0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 sz="800" baseline="-250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238" name="268 Grupo"/>
                      <p:cNvGrpSpPr/>
                      <p:nvPr/>
                    </p:nvGrpSpPr>
                    <p:grpSpPr>
                      <a:xfrm>
                        <a:off x="3567127" y="3187538"/>
                        <a:ext cx="1157273" cy="615461"/>
                        <a:chOff x="381000" y="5023339"/>
                        <a:chExt cx="1157273" cy="615461"/>
                      </a:xfrm>
                    </p:grpSpPr>
                    <p:sp>
                      <p:nvSpPr>
                        <p:cNvPr id="99" name="98 CuadroTexto"/>
                        <p:cNvSpPr txBox="1"/>
                        <p:nvPr/>
                      </p:nvSpPr>
                      <p:spPr>
                        <a:xfrm>
                          <a:off x="1000142" y="5023339"/>
                          <a:ext cx="538131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800" dirty="0" smtClean="0">
                              <a:solidFill>
                                <a:schemeClr val="bg1"/>
                              </a:solidFill>
                            </a:rPr>
                            <a:t>CO.OH</a:t>
                          </a:r>
                          <a:endParaRPr lang="en-US" sz="8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0" name="99 CuadroTexto"/>
                        <p:cNvSpPr txBox="1"/>
                        <p:nvPr/>
                      </p:nvSpPr>
                      <p:spPr>
                        <a:xfrm>
                          <a:off x="381000" y="5023339"/>
                          <a:ext cx="414380" cy="21544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MX" sz="800" dirty="0" smtClean="0">
                              <a:solidFill>
                                <a:schemeClr val="bg1"/>
                              </a:solidFill>
                            </a:rPr>
                            <a:t>NH</a:t>
                          </a:r>
                          <a:r>
                            <a:rPr lang="es-MX" sz="800" baseline="-25000" dirty="0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 sz="800" baseline="-2500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239" name="249 Grupo"/>
                        <p:cNvGrpSpPr/>
                        <p:nvPr/>
                      </p:nvGrpSpPr>
                      <p:grpSpPr>
                        <a:xfrm>
                          <a:off x="457192" y="5185086"/>
                          <a:ext cx="762000" cy="453714"/>
                          <a:chOff x="3852851" y="1933399"/>
                          <a:chExt cx="762000" cy="453714"/>
                        </a:xfrm>
                      </p:grpSpPr>
                      <p:grpSp>
                        <p:nvGrpSpPr>
                          <p:cNvPr id="240" name="248 Grupo"/>
                          <p:cNvGrpSpPr/>
                          <p:nvPr/>
                        </p:nvGrpSpPr>
                        <p:grpSpPr>
                          <a:xfrm>
                            <a:off x="3904054" y="1933399"/>
                            <a:ext cx="659594" cy="152400"/>
                            <a:chOff x="3902888" y="1933399"/>
                            <a:chExt cx="659594" cy="152400"/>
                          </a:xfrm>
                        </p:grpSpPr>
                        <p:sp>
                          <p:nvSpPr>
                            <p:cNvPr id="106" name="105 Triángulo isósceles"/>
                            <p:cNvSpPr/>
                            <p:nvPr/>
                          </p:nvSpPr>
                          <p:spPr bwMode="auto">
                            <a:xfrm>
                              <a:off x="3902888" y="1933399"/>
                              <a:ext cx="45719" cy="152400"/>
                            </a:xfrm>
                            <a:prstGeom prst="triangle">
                              <a:avLst/>
                            </a:prstGeom>
                            <a:gradFill>
                              <a:gsLst>
                                <a:gs pos="0">
                                  <a:srgbClr val="FFC000"/>
                                </a:gs>
                                <a:gs pos="50000">
                                  <a:srgbClr val="FF0000"/>
                                </a:gs>
                                <a:gs pos="100000">
                                  <a:srgbClr val="FFC000"/>
                                </a:gs>
                              </a:gsLst>
                              <a:lin ang="0" scaled="1"/>
                            </a:gradFill>
                            <a:ln w="3175" cap="flat" cmpd="sng" algn="ctr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n-US" sz="20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07" name="106 Triángulo isósceles"/>
                            <p:cNvSpPr/>
                            <p:nvPr/>
                          </p:nvSpPr>
                          <p:spPr bwMode="auto">
                            <a:xfrm>
                              <a:off x="4516763" y="1933399"/>
                              <a:ext cx="45719" cy="152400"/>
                            </a:xfrm>
                            <a:prstGeom prst="triangle">
                              <a:avLst/>
                            </a:prstGeom>
                            <a:gradFill>
                              <a:gsLst>
                                <a:gs pos="0">
                                  <a:srgbClr val="FFC000"/>
                                </a:gs>
                                <a:gs pos="50000">
                                  <a:srgbClr val="FF0000"/>
                                </a:gs>
                                <a:gs pos="100000">
                                  <a:srgbClr val="FFC000"/>
                                </a:gs>
                              </a:gsLst>
                              <a:lin ang="0" scaled="1"/>
                            </a:gradFill>
                            <a:ln w="3175" cap="flat" cmpd="sng" algn="ctr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n-US" sz="20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41" name="205 Grupo"/>
                          <p:cNvGrpSpPr/>
                          <p:nvPr/>
                        </p:nvGrpSpPr>
                        <p:grpSpPr>
                          <a:xfrm>
                            <a:off x="3852851" y="2082313"/>
                            <a:ext cx="762000" cy="304800"/>
                            <a:chOff x="5334000" y="2362200"/>
                            <a:chExt cx="762000" cy="304800"/>
                          </a:xfrm>
                        </p:grpSpPr>
                        <p:sp>
                          <p:nvSpPr>
                            <p:cNvPr id="104" name="103 Rectángulo"/>
                            <p:cNvSpPr/>
                            <p:nvPr/>
                          </p:nvSpPr>
                          <p:spPr bwMode="auto">
                            <a:xfrm>
                              <a:off x="5379229" y="2362200"/>
                              <a:ext cx="671543" cy="304800"/>
                            </a:xfrm>
                            <a:prstGeom prst="rect">
                              <a:avLst/>
                            </a:prstGeom>
                            <a:gradFill>
                              <a:gsLst>
                                <a:gs pos="0">
                                  <a:srgbClr val="800000"/>
                                </a:gs>
                                <a:gs pos="50000">
                                  <a:srgbClr val="FFC000"/>
                                </a:gs>
                                <a:gs pos="100000">
                                  <a:srgbClr val="800000"/>
                                </a:gs>
                              </a:gsLst>
                              <a:lin ang="5400000" scaled="0"/>
                            </a:gradFill>
                            <a:ln w="9525" cap="flat" cmpd="sng" algn="ctr">
                              <a:noFill/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n-US" sz="20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charset="0"/>
                              </a:endParaRPr>
                            </a:p>
                          </p:txBody>
                        </p:sp>
                        <p:sp>
                          <p:nvSpPr>
                            <p:cNvPr id="105" name="104 CuadroTexto"/>
                            <p:cNvSpPr txBox="1"/>
                            <p:nvPr/>
                          </p:nvSpPr>
                          <p:spPr>
                            <a:xfrm>
                              <a:off x="5334000" y="2376101"/>
                              <a:ext cx="762000" cy="276999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MX" sz="1200" dirty="0" smtClean="0">
                                  <a:solidFill>
                                    <a:srgbClr val="000066"/>
                                  </a:solidFill>
                                </a:rPr>
                                <a:t>BMAL1</a:t>
                              </a:r>
                              <a:endParaRPr lang="en-US" sz="1200" dirty="0">
                                <a:solidFill>
                                  <a:srgbClr val="000066"/>
                                </a:solidFill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grpSp>
                  <p:nvGrpSpPr>
                    <p:cNvPr id="242" name="465 Grupo"/>
                    <p:cNvGrpSpPr/>
                    <p:nvPr/>
                  </p:nvGrpSpPr>
                  <p:grpSpPr>
                    <a:xfrm>
                      <a:off x="556603" y="3497455"/>
                      <a:ext cx="1862133" cy="305544"/>
                      <a:chOff x="937603" y="3425716"/>
                      <a:chExt cx="1862133" cy="305544"/>
                    </a:xfrm>
                  </p:grpSpPr>
                  <p:grpSp>
                    <p:nvGrpSpPr>
                      <p:cNvPr id="243" name="306 Grupo"/>
                      <p:cNvGrpSpPr/>
                      <p:nvPr/>
                    </p:nvGrpSpPr>
                    <p:grpSpPr>
                      <a:xfrm>
                        <a:off x="937603" y="3425716"/>
                        <a:ext cx="1404933" cy="305544"/>
                        <a:chOff x="609600" y="3124200"/>
                        <a:chExt cx="1404933" cy="305544"/>
                      </a:xfrm>
                    </p:grpSpPr>
                    <p:grpSp>
                      <p:nvGrpSpPr>
                        <p:cNvPr id="244" name="305 Grupo"/>
                        <p:cNvGrpSpPr/>
                        <p:nvPr/>
                      </p:nvGrpSpPr>
                      <p:grpSpPr>
                        <a:xfrm>
                          <a:off x="609600" y="3124944"/>
                          <a:ext cx="762000" cy="304800"/>
                          <a:chOff x="609600" y="3124944"/>
                          <a:chExt cx="762000" cy="304800"/>
                        </a:xfrm>
                      </p:grpSpPr>
                      <p:sp>
                        <p:nvSpPr>
                          <p:cNvPr id="95" name="94 Paralelogramo"/>
                          <p:cNvSpPr/>
                          <p:nvPr/>
                        </p:nvSpPr>
                        <p:spPr bwMode="auto">
                          <a:xfrm>
                            <a:off x="664292" y="3124944"/>
                            <a:ext cx="652616" cy="304800"/>
                          </a:xfrm>
                          <a:prstGeom prst="parallelogram">
                            <a:avLst/>
                          </a:prstGeom>
                          <a:gradFill>
                            <a:gsLst>
                              <a:gs pos="0">
                                <a:srgbClr val="003300"/>
                              </a:gs>
                              <a:gs pos="50000">
                                <a:srgbClr val="00CC00"/>
                              </a:gs>
                              <a:gs pos="100000">
                                <a:srgbClr val="003300"/>
                              </a:gs>
                            </a:gsLst>
                            <a:lin ang="5400000" scaled="0"/>
                          </a:gradFill>
                          <a:ln w="952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s-MX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96" name="95 CuadroTexto"/>
                          <p:cNvSpPr txBox="1"/>
                          <p:nvPr/>
                        </p:nvSpPr>
                        <p:spPr>
                          <a:xfrm>
                            <a:off x="609600" y="3138845"/>
                            <a:ext cx="762000" cy="2769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MX" sz="1200" i="1" dirty="0" err="1" smtClean="0">
                                <a:solidFill>
                                  <a:schemeClr val="bg1"/>
                                </a:solidFill>
                              </a:rPr>
                              <a:t>Clock</a:t>
                            </a:r>
                            <a:endParaRPr lang="en-US" sz="1200" i="1" dirty="0">
                              <a:solidFill>
                                <a:schemeClr val="bg1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245" name="304 Grupo"/>
                        <p:cNvGrpSpPr/>
                        <p:nvPr/>
                      </p:nvGrpSpPr>
                      <p:grpSpPr>
                        <a:xfrm>
                          <a:off x="1252533" y="3124200"/>
                          <a:ext cx="762000" cy="304800"/>
                          <a:chOff x="1295400" y="3124200"/>
                          <a:chExt cx="762000" cy="304800"/>
                        </a:xfrm>
                      </p:grpSpPr>
                      <p:sp>
                        <p:nvSpPr>
                          <p:cNvPr id="93" name="92 Paralelogramo"/>
                          <p:cNvSpPr/>
                          <p:nvPr/>
                        </p:nvSpPr>
                        <p:spPr bwMode="auto">
                          <a:xfrm>
                            <a:off x="1350092" y="3124200"/>
                            <a:ext cx="652616" cy="304800"/>
                          </a:xfrm>
                          <a:prstGeom prst="parallelogram">
                            <a:avLst/>
                          </a:prstGeom>
                          <a:gradFill>
                            <a:gsLst>
                              <a:gs pos="0">
                                <a:srgbClr val="800000"/>
                              </a:gs>
                              <a:gs pos="50000">
                                <a:srgbClr val="FFC000"/>
                              </a:gs>
                              <a:gs pos="100000">
                                <a:srgbClr val="800000"/>
                              </a:gs>
                            </a:gsLst>
                            <a:lin ang="5400000" scaled="0"/>
                          </a:gradFill>
                          <a:ln w="9525" cap="flat" cmpd="sng" algn="ctr">
                            <a:noFill/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ctr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s-MX" sz="20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charset="0"/>
                            </a:endParaRPr>
                          </a:p>
                        </p:txBody>
                      </p:sp>
                      <p:sp>
                        <p:nvSpPr>
                          <p:cNvPr id="94" name="93 CuadroTexto"/>
                          <p:cNvSpPr txBox="1"/>
                          <p:nvPr/>
                        </p:nvSpPr>
                        <p:spPr>
                          <a:xfrm>
                            <a:off x="1295400" y="3138101"/>
                            <a:ext cx="762000" cy="2769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MX" sz="1200" i="1" dirty="0" smtClean="0">
                                <a:solidFill>
                                  <a:srgbClr val="000066"/>
                                </a:solidFill>
                              </a:rPr>
                              <a:t>Bmal1</a:t>
                            </a:r>
                            <a:endParaRPr lang="en-US" sz="1200" i="1" dirty="0">
                              <a:solidFill>
                                <a:srgbClr val="000066"/>
                              </a:solidFill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90" name="89 Flecha derecha"/>
                      <p:cNvSpPr/>
                      <p:nvPr/>
                    </p:nvSpPr>
                    <p:spPr bwMode="auto">
                      <a:xfrm>
                        <a:off x="2342536" y="3454356"/>
                        <a:ext cx="457200" cy="228600"/>
                      </a:xfrm>
                      <a:prstGeom prst="rightArrow">
                        <a:avLst/>
                      </a:prstGeom>
                      <a:gradFill>
                        <a:gsLst>
                          <a:gs pos="0">
                            <a:srgbClr val="003300"/>
                          </a:gs>
                          <a:gs pos="50000">
                            <a:srgbClr val="00FF00"/>
                          </a:gs>
                          <a:gs pos="100000">
                            <a:srgbClr val="003300"/>
                          </a:gs>
                        </a:gsLst>
                        <a:lin ang="5400000" scaled="0"/>
                      </a:gra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246" name="527 Grupo"/>
                <p:cNvGrpSpPr/>
                <p:nvPr/>
              </p:nvGrpSpPr>
              <p:grpSpPr>
                <a:xfrm>
                  <a:off x="1482118" y="4414688"/>
                  <a:ext cx="2133600" cy="1315774"/>
                  <a:chOff x="457200" y="5085026"/>
                  <a:chExt cx="2133600" cy="1315774"/>
                </a:xfrm>
              </p:grpSpPr>
              <p:grpSp>
                <p:nvGrpSpPr>
                  <p:cNvPr id="247" name="525 Grupo"/>
                  <p:cNvGrpSpPr/>
                  <p:nvPr/>
                </p:nvGrpSpPr>
                <p:grpSpPr>
                  <a:xfrm>
                    <a:off x="457200" y="5085026"/>
                    <a:ext cx="2133600" cy="566410"/>
                    <a:chOff x="457200" y="5085026"/>
                    <a:chExt cx="2133600" cy="566410"/>
                  </a:xfrm>
                </p:grpSpPr>
                <p:grpSp>
                  <p:nvGrpSpPr>
                    <p:cNvPr id="248" name="175 Grupo"/>
                    <p:cNvGrpSpPr/>
                    <p:nvPr/>
                  </p:nvGrpSpPr>
                  <p:grpSpPr>
                    <a:xfrm>
                      <a:off x="457200" y="5346636"/>
                      <a:ext cx="762000" cy="304800"/>
                      <a:chOff x="4443714" y="3275111"/>
                      <a:chExt cx="762000" cy="304800"/>
                    </a:xfrm>
                  </p:grpSpPr>
                  <p:sp>
                    <p:nvSpPr>
                      <p:cNvPr id="151" name="150 Rectángulo"/>
                      <p:cNvSpPr/>
                      <p:nvPr/>
                    </p:nvSpPr>
                    <p:spPr bwMode="auto">
                      <a:xfrm>
                        <a:off x="4519914" y="3275111"/>
                        <a:ext cx="609600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52" name="151 CuadroTexto"/>
                      <p:cNvSpPr txBox="1"/>
                      <p:nvPr/>
                    </p:nvSpPr>
                    <p:spPr>
                      <a:xfrm>
                        <a:off x="4443714" y="3289012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PER</a:t>
                        </a:r>
                        <a:r>
                          <a:rPr lang="es-MX" sz="1200" baseline="-25000" dirty="0" smtClean="0">
                            <a:solidFill>
                              <a:srgbClr val="66FFFF"/>
                            </a:solidFill>
                          </a:rPr>
                          <a:t>1-3</a:t>
                        </a:r>
                        <a:endParaRPr lang="en-US" sz="1200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49" name="131 Grupo"/>
                    <p:cNvGrpSpPr/>
                    <p:nvPr/>
                  </p:nvGrpSpPr>
                  <p:grpSpPr>
                    <a:xfrm>
                      <a:off x="2133600" y="5346636"/>
                      <a:ext cx="457200" cy="304800"/>
                      <a:chOff x="2446833" y="4291399"/>
                      <a:chExt cx="457200" cy="304800"/>
                    </a:xfrm>
                  </p:grpSpPr>
                  <p:sp>
                    <p:nvSpPr>
                      <p:cNvPr id="142" name="141 Rectángulo redondeado"/>
                      <p:cNvSpPr/>
                      <p:nvPr/>
                    </p:nvSpPr>
                    <p:spPr bwMode="auto">
                      <a:xfrm>
                        <a:off x="2446833" y="4291399"/>
                        <a:ext cx="457200" cy="304800"/>
                      </a:xfrm>
                      <a:prstGeom prst="roundRect">
                        <a:avLst/>
                      </a:prstGeom>
                      <a:gradFill>
                        <a:gsLst>
                          <a:gs pos="0">
                            <a:srgbClr val="663300"/>
                          </a:gs>
                          <a:gs pos="50000">
                            <a:srgbClr val="996633"/>
                          </a:gs>
                          <a:gs pos="100000">
                            <a:srgbClr val="663300"/>
                          </a:gs>
                        </a:gsLst>
                        <a:lin ang="10800000" scaled="1"/>
                      </a:gra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50" name="149 Rectángulo"/>
                      <p:cNvSpPr/>
                      <p:nvPr/>
                    </p:nvSpPr>
                    <p:spPr>
                      <a:xfrm>
                        <a:off x="2476500" y="4305300"/>
                        <a:ext cx="397866" cy="276999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PD</a:t>
                        </a:r>
                        <a:endParaRPr lang="es-MX" sz="1200" dirty="0"/>
                      </a:p>
                    </p:txBody>
                  </p:sp>
                </p:grpSp>
                <p:cxnSp>
                  <p:nvCxnSpPr>
                    <p:cNvPr id="140" name="139 Conector recto de flecha"/>
                    <p:cNvCxnSpPr/>
                    <p:nvPr/>
                  </p:nvCxnSpPr>
                  <p:spPr bwMode="auto">
                    <a:xfrm>
                      <a:off x="1208140" y="5498242"/>
                      <a:ext cx="838200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571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141" name="140 CuadroTexto"/>
                    <p:cNvSpPr txBox="1"/>
                    <p:nvPr/>
                  </p:nvSpPr>
                  <p:spPr>
                    <a:xfrm>
                      <a:off x="1268360" y="5085026"/>
                      <a:ext cx="609600" cy="26161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FF3300"/>
                        </a:gs>
                        <a:gs pos="50000">
                          <a:srgbClr val="FFFF00"/>
                        </a:gs>
                        <a:gs pos="100000">
                          <a:srgbClr val="FF3300"/>
                        </a:gs>
                      </a:gsLst>
                      <a:lin ang="5400000" scaled="0"/>
                    </a:gradFill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100" dirty="0" err="1" smtClean="0">
                          <a:solidFill>
                            <a:srgbClr val="3333FF"/>
                          </a:solidFill>
                        </a:rPr>
                        <a:t>CKI</a:t>
                      </a:r>
                      <a:r>
                        <a:rPr lang="es-MX" sz="1100" dirty="0" err="1" smtClean="0">
                          <a:solidFill>
                            <a:srgbClr val="3333FF"/>
                          </a:solidFill>
                          <a:latin typeface="Symbol" pitchFamily="18" charset="2"/>
                        </a:rPr>
                        <a:t>e</a:t>
                      </a:r>
                      <a:endParaRPr lang="es-MX" sz="1100" dirty="0">
                        <a:solidFill>
                          <a:srgbClr val="3333FF"/>
                        </a:solidFill>
                        <a:latin typeface="Symbol" pitchFamily="18" charset="2"/>
                      </a:endParaRPr>
                    </a:p>
                  </p:txBody>
                </p:sp>
              </p:grpSp>
              <p:grpSp>
                <p:nvGrpSpPr>
                  <p:cNvPr id="250" name="526 Grupo"/>
                  <p:cNvGrpSpPr/>
                  <p:nvPr/>
                </p:nvGrpSpPr>
                <p:grpSpPr>
                  <a:xfrm>
                    <a:off x="457200" y="5803836"/>
                    <a:ext cx="2133600" cy="596964"/>
                    <a:chOff x="457200" y="5803836"/>
                    <a:chExt cx="2133600" cy="596964"/>
                  </a:xfrm>
                </p:grpSpPr>
                <p:grpSp>
                  <p:nvGrpSpPr>
                    <p:cNvPr id="251" name="175 Grupo"/>
                    <p:cNvGrpSpPr/>
                    <p:nvPr/>
                  </p:nvGrpSpPr>
                  <p:grpSpPr>
                    <a:xfrm>
                      <a:off x="457200" y="6096000"/>
                      <a:ext cx="762000" cy="304800"/>
                      <a:chOff x="4443714" y="3275111"/>
                      <a:chExt cx="762000" cy="304800"/>
                    </a:xfrm>
                  </p:grpSpPr>
                  <p:sp>
                    <p:nvSpPr>
                      <p:cNvPr id="133" name="132 Rectángulo"/>
                      <p:cNvSpPr/>
                      <p:nvPr/>
                    </p:nvSpPr>
                    <p:spPr bwMode="auto">
                      <a:xfrm>
                        <a:off x="4519914" y="3275111"/>
                        <a:ext cx="609600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33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34" name="133 CuadroTexto"/>
                      <p:cNvSpPr txBox="1"/>
                      <p:nvPr/>
                    </p:nvSpPr>
                    <p:spPr>
                      <a:xfrm>
                        <a:off x="4443714" y="3289012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Cry</a:t>
                        </a:r>
                        <a:r>
                          <a:rPr lang="es-MX" sz="1200" baseline="-25000" dirty="0" smtClean="0">
                            <a:solidFill>
                              <a:srgbClr val="66FFFF"/>
                            </a:solidFill>
                          </a:rPr>
                          <a:t>1 y 2</a:t>
                        </a:r>
                        <a:endParaRPr lang="en-US" sz="1200" baseline="-25000" dirty="0">
                          <a:solidFill>
                            <a:srgbClr val="66FFFF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52" name="131 Grupo"/>
                    <p:cNvGrpSpPr/>
                    <p:nvPr/>
                  </p:nvGrpSpPr>
                  <p:grpSpPr>
                    <a:xfrm>
                      <a:off x="2133600" y="6096000"/>
                      <a:ext cx="457200" cy="304800"/>
                      <a:chOff x="2446833" y="4291399"/>
                      <a:chExt cx="457200" cy="304800"/>
                    </a:xfrm>
                  </p:grpSpPr>
                  <p:sp>
                    <p:nvSpPr>
                      <p:cNvPr id="131" name="130 Rectángulo redondeado"/>
                      <p:cNvSpPr/>
                      <p:nvPr/>
                    </p:nvSpPr>
                    <p:spPr bwMode="auto">
                      <a:xfrm>
                        <a:off x="2446833" y="4291399"/>
                        <a:ext cx="457200" cy="304800"/>
                      </a:xfrm>
                      <a:prstGeom prst="roundRect">
                        <a:avLst/>
                      </a:prstGeom>
                      <a:gradFill>
                        <a:gsLst>
                          <a:gs pos="0">
                            <a:srgbClr val="663300"/>
                          </a:gs>
                          <a:gs pos="50000">
                            <a:srgbClr val="996633"/>
                          </a:gs>
                          <a:gs pos="100000">
                            <a:srgbClr val="663300"/>
                          </a:gs>
                        </a:gsLst>
                        <a:lin ang="10800000" scaled="1"/>
                      </a:gradFill>
                      <a:ln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32" name="131 Rectángulo"/>
                      <p:cNvSpPr/>
                      <p:nvPr/>
                    </p:nvSpPr>
                    <p:spPr>
                      <a:xfrm>
                        <a:off x="2476500" y="4305300"/>
                        <a:ext cx="397866" cy="276999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66FFFF"/>
                            </a:solidFill>
                          </a:rPr>
                          <a:t>PD</a:t>
                        </a:r>
                        <a:endParaRPr lang="es-MX" sz="1200" dirty="0"/>
                      </a:p>
                    </p:txBody>
                  </p:sp>
                </p:grpSp>
                <p:cxnSp>
                  <p:nvCxnSpPr>
                    <p:cNvPr id="124" name="123 Conector recto de flecha"/>
                    <p:cNvCxnSpPr/>
                    <p:nvPr/>
                  </p:nvCxnSpPr>
                  <p:spPr bwMode="auto">
                    <a:xfrm>
                      <a:off x="1208140" y="6247606"/>
                      <a:ext cx="838200" cy="15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571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129" name="128 CuadroTexto"/>
                    <p:cNvSpPr txBox="1"/>
                    <p:nvPr/>
                  </p:nvSpPr>
                  <p:spPr>
                    <a:xfrm>
                      <a:off x="1238864" y="5803836"/>
                      <a:ext cx="762000" cy="261610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rgbClr val="FF3300"/>
                        </a:gs>
                        <a:gs pos="50000">
                          <a:srgbClr val="FFFF00"/>
                        </a:gs>
                        <a:gs pos="100000">
                          <a:srgbClr val="FF3300"/>
                        </a:gs>
                      </a:gsLst>
                      <a:lin ang="5400000" scaled="0"/>
                    </a:gradFill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MX" sz="1100" dirty="0" smtClean="0">
                          <a:solidFill>
                            <a:srgbClr val="3333FF"/>
                          </a:solidFill>
                        </a:rPr>
                        <a:t>FB + XL</a:t>
                      </a:r>
                      <a:r>
                        <a:rPr lang="es-MX" sz="1100" baseline="-25000" dirty="0" smtClean="0">
                          <a:solidFill>
                            <a:srgbClr val="3333FF"/>
                          </a:solidFill>
                        </a:rPr>
                        <a:t>3</a:t>
                      </a:r>
                      <a:endParaRPr lang="es-MX" sz="1100" baseline="-25000" dirty="0">
                        <a:solidFill>
                          <a:srgbClr val="3333FF"/>
                        </a:solidFill>
                        <a:latin typeface="Symbol" pitchFamily="18" charset="2"/>
                      </a:endParaRPr>
                    </a:p>
                  </p:txBody>
                </p:sp>
              </p:grpSp>
            </p:grpSp>
          </p:grpSp>
          <p:grpSp>
            <p:nvGrpSpPr>
              <p:cNvPr id="253" name="520 Grupo"/>
              <p:cNvGrpSpPr/>
              <p:nvPr/>
            </p:nvGrpSpPr>
            <p:grpSpPr>
              <a:xfrm>
                <a:off x="420328" y="666136"/>
                <a:ext cx="3215152" cy="757153"/>
                <a:chOff x="3709216" y="1010264"/>
                <a:chExt cx="3215152" cy="757153"/>
              </a:xfrm>
            </p:grpSpPr>
            <p:grpSp>
              <p:nvGrpSpPr>
                <p:cNvPr id="254" name="304 Grupo"/>
                <p:cNvGrpSpPr/>
                <p:nvPr/>
              </p:nvGrpSpPr>
              <p:grpSpPr>
                <a:xfrm>
                  <a:off x="3709216" y="1462617"/>
                  <a:ext cx="762000" cy="304800"/>
                  <a:chOff x="1295400" y="3124200"/>
                  <a:chExt cx="762000" cy="304800"/>
                </a:xfrm>
              </p:grpSpPr>
              <p:sp>
                <p:nvSpPr>
                  <p:cNvPr id="171" name="170 Paralelogramo"/>
                  <p:cNvSpPr/>
                  <p:nvPr/>
                </p:nvSpPr>
                <p:spPr bwMode="auto">
                  <a:xfrm>
                    <a:off x="1350092" y="3124200"/>
                    <a:ext cx="652616" cy="304800"/>
                  </a:xfrm>
                  <a:prstGeom prst="parallelogram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C0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72" name="171 CuadroTexto"/>
                  <p:cNvSpPr txBox="1"/>
                  <p:nvPr/>
                </p:nvSpPr>
                <p:spPr>
                  <a:xfrm>
                    <a:off x="1295400" y="3138101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i="1" dirty="0" smtClean="0">
                        <a:solidFill>
                          <a:srgbClr val="000066"/>
                        </a:solidFill>
                      </a:rPr>
                      <a:t>Bmal1</a:t>
                    </a:r>
                    <a:endParaRPr lang="en-US" sz="1200" i="1" dirty="0">
                      <a:solidFill>
                        <a:srgbClr val="000066"/>
                      </a:solidFill>
                    </a:endParaRPr>
                  </a:p>
                </p:txBody>
              </p:sp>
            </p:grpSp>
            <p:grpSp>
              <p:nvGrpSpPr>
                <p:cNvPr id="64" name="268 Grupo"/>
                <p:cNvGrpSpPr/>
                <p:nvPr/>
              </p:nvGrpSpPr>
              <p:grpSpPr>
                <a:xfrm>
                  <a:off x="5767095" y="1150441"/>
                  <a:ext cx="1157273" cy="615461"/>
                  <a:chOff x="381000" y="5023339"/>
                  <a:chExt cx="1157273" cy="615461"/>
                </a:xfrm>
              </p:grpSpPr>
              <p:sp>
                <p:nvSpPr>
                  <p:cNvPr id="161" name="160 CuadroTexto"/>
                  <p:cNvSpPr txBox="1"/>
                  <p:nvPr/>
                </p:nvSpPr>
                <p:spPr>
                  <a:xfrm>
                    <a:off x="1000142" y="5023339"/>
                    <a:ext cx="538131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CO.OH</a:t>
                    </a:r>
                    <a:endParaRPr lang="en-US" sz="8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62" name="161 CuadroTexto"/>
                  <p:cNvSpPr txBox="1"/>
                  <p:nvPr/>
                </p:nvSpPr>
                <p:spPr>
                  <a:xfrm>
                    <a:off x="381000" y="5023339"/>
                    <a:ext cx="414380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NH</a:t>
                    </a:r>
                    <a:r>
                      <a:rPr lang="es-MX" sz="800" baseline="-25000" dirty="0" smtClean="0">
                        <a:solidFill>
                          <a:schemeClr val="bg1"/>
                        </a:solidFill>
                      </a:rPr>
                      <a:t>2</a:t>
                    </a:r>
                    <a:endParaRPr lang="en-US" sz="800" baseline="-25000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65" name="249 Grupo"/>
                  <p:cNvGrpSpPr/>
                  <p:nvPr/>
                </p:nvGrpSpPr>
                <p:grpSpPr>
                  <a:xfrm>
                    <a:off x="457192" y="5185086"/>
                    <a:ext cx="762000" cy="453714"/>
                    <a:chOff x="3852851" y="1933399"/>
                    <a:chExt cx="762000" cy="453714"/>
                  </a:xfrm>
                </p:grpSpPr>
                <p:grpSp>
                  <p:nvGrpSpPr>
                    <p:cNvPr id="66" name="248 Grupo"/>
                    <p:cNvGrpSpPr/>
                    <p:nvPr/>
                  </p:nvGrpSpPr>
                  <p:grpSpPr>
                    <a:xfrm>
                      <a:off x="3904054" y="1933399"/>
                      <a:ext cx="659594" cy="152400"/>
                      <a:chOff x="3902888" y="1933399"/>
                      <a:chExt cx="659594" cy="152400"/>
                    </a:xfrm>
                  </p:grpSpPr>
                  <p:sp>
                    <p:nvSpPr>
                      <p:cNvPr id="169" name="168 Triángulo isósceles"/>
                      <p:cNvSpPr/>
                      <p:nvPr/>
                    </p:nvSpPr>
                    <p:spPr bwMode="auto">
                      <a:xfrm>
                        <a:off x="3902888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70" name="169 Triángulo isósceles"/>
                      <p:cNvSpPr/>
                      <p:nvPr/>
                    </p:nvSpPr>
                    <p:spPr bwMode="auto">
                      <a:xfrm>
                        <a:off x="4516763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67" name="205 Grupo"/>
                    <p:cNvGrpSpPr/>
                    <p:nvPr/>
                  </p:nvGrpSpPr>
                  <p:grpSpPr>
                    <a:xfrm>
                      <a:off x="3852851" y="2082313"/>
                      <a:ext cx="762000" cy="304800"/>
                      <a:chOff x="5334000" y="2362200"/>
                      <a:chExt cx="762000" cy="304800"/>
                    </a:xfrm>
                  </p:grpSpPr>
                  <p:sp>
                    <p:nvSpPr>
                      <p:cNvPr id="166" name="165 Rectángulo"/>
                      <p:cNvSpPr/>
                      <p:nvPr/>
                    </p:nvSpPr>
                    <p:spPr bwMode="auto">
                      <a:xfrm>
                        <a:off x="5379229" y="2362200"/>
                        <a:ext cx="671543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C0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67" name="166 CuadroTexto"/>
                      <p:cNvSpPr txBox="1"/>
                      <p:nvPr/>
                    </p:nvSpPr>
                    <p:spPr>
                      <a:xfrm>
                        <a:off x="5334000" y="2376101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000066"/>
                            </a:solidFill>
                          </a:rPr>
                          <a:t>BMAL1</a:t>
                        </a:r>
                        <a:endParaRPr lang="en-US" sz="1200" dirty="0">
                          <a:solidFill>
                            <a:srgbClr val="000066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155" name="154 Flecha derecha"/>
                <p:cNvSpPr/>
                <p:nvPr/>
              </p:nvSpPr>
              <p:spPr bwMode="auto">
                <a:xfrm>
                  <a:off x="4495800" y="1548649"/>
                  <a:ext cx="1295400" cy="135192"/>
                </a:xfrm>
                <a:prstGeom prst="rightArrow">
                  <a:avLst/>
                </a:prstGeom>
                <a:gradFill>
                  <a:gsLst>
                    <a:gs pos="0">
                      <a:srgbClr val="FF3300"/>
                    </a:gs>
                    <a:gs pos="50000">
                      <a:srgbClr val="FFFF00"/>
                    </a:gs>
                    <a:gs pos="100000">
                      <a:srgbClr val="FF33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69" name="519 Grupo"/>
                <p:cNvGrpSpPr/>
                <p:nvPr/>
              </p:nvGrpSpPr>
              <p:grpSpPr>
                <a:xfrm>
                  <a:off x="4478592" y="1010264"/>
                  <a:ext cx="1257300" cy="513234"/>
                  <a:chOff x="5124450" y="4515966"/>
                  <a:chExt cx="1257300" cy="513234"/>
                </a:xfrm>
              </p:grpSpPr>
              <p:sp>
                <p:nvSpPr>
                  <p:cNvPr id="157" name="156 Rectángulo redondeado"/>
                  <p:cNvSpPr/>
                  <p:nvPr/>
                </p:nvSpPr>
                <p:spPr bwMode="auto">
                  <a:xfrm>
                    <a:off x="5124450" y="4515966"/>
                    <a:ext cx="1257300" cy="513234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003300"/>
                      </a:gs>
                      <a:gs pos="50000">
                        <a:srgbClr val="006600"/>
                      </a:gs>
                      <a:gs pos="100000">
                        <a:srgbClr val="003300"/>
                      </a:gs>
                    </a:gsLst>
                    <a:lin ang="10800000" scaled="0"/>
                  </a:gra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59" name="158 CuadroTexto"/>
                  <p:cNvSpPr txBox="1"/>
                  <p:nvPr/>
                </p:nvSpPr>
                <p:spPr>
                  <a:xfrm>
                    <a:off x="5143500" y="4564834"/>
                    <a:ext cx="1219200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050" dirty="0" err="1" smtClean="0">
                        <a:solidFill>
                          <a:schemeClr val="accent3"/>
                        </a:solidFill>
                      </a:rPr>
                      <a:t>ROR</a:t>
                    </a:r>
                    <a:r>
                      <a:rPr lang="es-MX" sz="1050" dirty="0" err="1" smtClean="0">
                        <a:solidFill>
                          <a:schemeClr val="accent3"/>
                        </a:solidFill>
                        <a:latin typeface="Symbol" pitchFamily="18" charset="2"/>
                      </a:rPr>
                      <a:t>a</a:t>
                    </a:r>
                    <a:r>
                      <a:rPr lang="es-MX" sz="1050" dirty="0" smtClean="0">
                        <a:solidFill>
                          <a:schemeClr val="accent3"/>
                        </a:solidFill>
                      </a:rPr>
                      <a:t>, </a:t>
                    </a:r>
                    <a:r>
                      <a:rPr lang="es-MX" sz="1050" dirty="0" smtClean="0">
                        <a:solidFill>
                          <a:schemeClr val="accent3"/>
                        </a:solidFill>
                        <a:latin typeface="Symbol" pitchFamily="18" charset="2"/>
                      </a:rPr>
                      <a:t>g</a:t>
                    </a:r>
                    <a:r>
                      <a:rPr lang="es-MX" sz="1050" dirty="0" smtClean="0">
                        <a:solidFill>
                          <a:schemeClr val="accent3"/>
                        </a:solidFill>
                      </a:rPr>
                      <a:t>; </a:t>
                    </a:r>
                    <a:r>
                      <a:rPr lang="es-MX" sz="1050" dirty="0" err="1" smtClean="0">
                        <a:solidFill>
                          <a:schemeClr val="accent3"/>
                        </a:solidFill>
                      </a:rPr>
                      <a:t>NHRs</a:t>
                    </a:r>
                    <a:endParaRPr lang="es-MX" sz="1050" dirty="0" smtClean="0">
                      <a:solidFill>
                        <a:schemeClr val="accent3"/>
                      </a:solidFill>
                    </a:endParaRPr>
                  </a:p>
                  <a:p>
                    <a:r>
                      <a:rPr lang="es-MX" sz="1050" dirty="0" err="1" smtClean="0">
                        <a:solidFill>
                          <a:schemeClr val="accent3"/>
                        </a:solidFill>
                      </a:rPr>
                      <a:t>CK</a:t>
                    </a:r>
                    <a:r>
                      <a:rPr lang="es-MX" sz="1050" dirty="0" err="1" smtClean="0">
                        <a:solidFill>
                          <a:schemeClr val="accent3"/>
                        </a:solidFill>
                        <a:latin typeface="Symbol" pitchFamily="18" charset="2"/>
                      </a:rPr>
                      <a:t>e</a:t>
                    </a:r>
                    <a:r>
                      <a:rPr lang="es-MX" sz="1050" dirty="0" smtClean="0">
                        <a:solidFill>
                          <a:schemeClr val="accent3"/>
                        </a:solidFill>
                      </a:rPr>
                      <a:t>, </a:t>
                    </a:r>
                    <a:r>
                      <a:rPr lang="es-MX" sz="1050" dirty="0" smtClean="0">
                        <a:solidFill>
                          <a:schemeClr val="accent3"/>
                        </a:solidFill>
                        <a:latin typeface="Symbol" pitchFamily="18" charset="2"/>
                      </a:rPr>
                      <a:t>d</a:t>
                    </a:r>
                    <a:r>
                      <a:rPr lang="es-MX" sz="1050" dirty="0" smtClean="0">
                        <a:solidFill>
                          <a:schemeClr val="accent3"/>
                        </a:solidFill>
                      </a:rPr>
                      <a:t>; FB + XL</a:t>
                    </a:r>
                    <a:r>
                      <a:rPr lang="es-MX" sz="1050" baseline="-25000" dirty="0" smtClean="0">
                        <a:solidFill>
                          <a:schemeClr val="accent3"/>
                        </a:solidFill>
                      </a:rPr>
                      <a:t>3</a:t>
                    </a:r>
                    <a:endParaRPr lang="es-MX" sz="1050" baseline="-25000" dirty="0">
                      <a:solidFill>
                        <a:schemeClr val="accent3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56" name="514 Grupo"/>
            <p:cNvGrpSpPr/>
            <p:nvPr/>
          </p:nvGrpSpPr>
          <p:grpSpPr>
            <a:xfrm>
              <a:off x="3367544" y="1199536"/>
              <a:ext cx="4159048" cy="1219200"/>
              <a:chOff x="3308552" y="1971368"/>
              <a:chExt cx="4159048" cy="1219200"/>
            </a:xfrm>
          </p:grpSpPr>
          <p:grpSp>
            <p:nvGrpSpPr>
              <p:cNvPr id="163" name="480 Grupo"/>
              <p:cNvGrpSpPr/>
              <p:nvPr/>
            </p:nvGrpSpPr>
            <p:grpSpPr>
              <a:xfrm>
                <a:off x="3534696" y="2580968"/>
                <a:ext cx="3932904" cy="609600"/>
                <a:chOff x="3534696" y="2590800"/>
                <a:chExt cx="3932904" cy="609600"/>
              </a:xfrm>
            </p:grpSpPr>
            <p:sp>
              <p:nvSpPr>
                <p:cNvPr id="188" name="187 Flecha derecha"/>
                <p:cNvSpPr/>
                <p:nvPr/>
              </p:nvSpPr>
              <p:spPr bwMode="auto">
                <a:xfrm>
                  <a:off x="4771104" y="2814484"/>
                  <a:ext cx="436214" cy="157316"/>
                </a:xfrm>
                <a:prstGeom prst="rightArrow">
                  <a:avLst/>
                </a:prstGeom>
                <a:gradFill>
                  <a:gsLst>
                    <a:gs pos="0">
                      <a:srgbClr val="FF3300"/>
                    </a:gs>
                    <a:gs pos="50000">
                      <a:srgbClr val="FFFF00"/>
                    </a:gs>
                    <a:gs pos="100000">
                      <a:srgbClr val="FF3300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189" name="478 Grupo"/>
                <p:cNvGrpSpPr/>
                <p:nvPr/>
              </p:nvGrpSpPr>
              <p:grpSpPr>
                <a:xfrm>
                  <a:off x="5105400" y="2590800"/>
                  <a:ext cx="2362200" cy="609600"/>
                  <a:chOff x="4953000" y="4343400"/>
                  <a:chExt cx="2362200" cy="609600"/>
                </a:xfrm>
              </p:grpSpPr>
              <p:sp>
                <p:nvSpPr>
                  <p:cNvPr id="195" name="194 Rectángulo redondeado"/>
                  <p:cNvSpPr/>
                  <p:nvPr/>
                </p:nvSpPr>
                <p:spPr bwMode="auto">
                  <a:xfrm>
                    <a:off x="5105400" y="4343400"/>
                    <a:ext cx="2057400" cy="609600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003300"/>
                      </a:gs>
                      <a:gs pos="50000">
                        <a:srgbClr val="006600"/>
                      </a:gs>
                      <a:gs pos="100000">
                        <a:srgbClr val="003300"/>
                      </a:gs>
                    </a:gsLst>
                    <a:lin ang="10800000" scaled="0"/>
                  </a:gra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96" name="195 CuadroTexto"/>
                  <p:cNvSpPr txBox="1"/>
                  <p:nvPr/>
                </p:nvSpPr>
                <p:spPr>
                  <a:xfrm>
                    <a:off x="4953000" y="4394285"/>
                    <a:ext cx="2362200" cy="5078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900" dirty="0" smtClean="0">
                        <a:solidFill>
                          <a:srgbClr val="FFFF00"/>
                        </a:solidFill>
                      </a:rPr>
                      <a:t>GLUCONEOGÉNESIS</a:t>
                    </a:r>
                  </a:p>
                  <a:p>
                    <a:r>
                      <a:rPr lang="es-MX" sz="900" dirty="0" smtClean="0">
                        <a:solidFill>
                          <a:srgbClr val="FFFF00"/>
                        </a:solidFill>
                      </a:rPr>
                      <a:t>DIFERENCIACIÓN ADIPOCÍTICA</a:t>
                    </a:r>
                  </a:p>
                  <a:p>
                    <a:r>
                      <a:rPr lang="es-MX" sz="900" dirty="0" smtClean="0">
                        <a:solidFill>
                          <a:srgbClr val="FFFF00"/>
                        </a:solidFill>
                      </a:rPr>
                      <a:t>METABOLISMO LIPÍDICO</a:t>
                    </a:r>
                    <a:endParaRPr lang="es-MX" sz="900" dirty="0">
                      <a:solidFill>
                        <a:srgbClr val="FFFF00"/>
                      </a:solidFill>
                    </a:endParaRPr>
                  </a:p>
                </p:txBody>
              </p:sp>
            </p:grpSp>
            <p:grpSp>
              <p:nvGrpSpPr>
                <p:cNvPr id="190" name="469 Grupo"/>
                <p:cNvGrpSpPr/>
                <p:nvPr/>
              </p:nvGrpSpPr>
              <p:grpSpPr>
                <a:xfrm>
                  <a:off x="3534696" y="2743208"/>
                  <a:ext cx="1219200" cy="304800"/>
                  <a:chOff x="2133600" y="4495800"/>
                  <a:chExt cx="1219200" cy="304800"/>
                </a:xfrm>
              </p:grpSpPr>
              <p:sp>
                <p:nvSpPr>
                  <p:cNvPr id="192" name="191 Rectángulo"/>
                  <p:cNvSpPr/>
                  <p:nvPr/>
                </p:nvSpPr>
                <p:spPr bwMode="auto">
                  <a:xfrm>
                    <a:off x="2209800" y="4495800"/>
                    <a:ext cx="1066800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33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94" name="193 CuadroTexto"/>
                  <p:cNvSpPr txBox="1"/>
                  <p:nvPr/>
                </p:nvSpPr>
                <p:spPr>
                  <a:xfrm>
                    <a:off x="2133600" y="4509701"/>
                    <a:ext cx="12192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chemeClr val="bg1"/>
                        </a:solidFill>
                      </a:rPr>
                      <a:t>REV-</a:t>
                    </a:r>
                    <a:r>
                      <a:rPr lang="es-MX" sz="1200" dirty="0" err="1" smtClean="0">
                        <a:solidFill>
                          <a:schemeClr val="bg1"/>
                        </a:solidFill>
                      </a:rPr>
                      <a:t>ERB</a:t>
                    </a:r>
                    <a:r>
                      <a:rPr lang="es-MX" sz="1200" dirty="0" err="1" smtClean="0">
                        <a:solidFill>
                          <a:schemeClr val="bg1"/>
                        </a:solidFill>
                        <a:latin typeface="Symbol" pitchFamily="18" charset="2"/>
                      </a:rPr>
                      <a:t>a</a:t>
                    </a:r>
                    <a:endParaRPr lang="en-US" sz="1200" dirty="0">
                      <a:solidFill>
                        <a:schemeClr val="bg1"/>
                      </a:solidFill>
                      <a:latin typeface="Symbol" pitchFamily="18" charset="2"/>
                    </a:endParaRPr>
                  </a:p>
                </p:txBody>
              </p:sp>
            </p:grpSp>
          </p:grpSp>
          <p:grpSp>
            <p:nvGrpSpPr>
              <p:cNvPr id="164" name="513 Grupo"/>
              <p:cNvGrpSpPr/>
              <p:nvPr/>
            </p:nvGrpSpPr>
            <p:grpSpPr>
              <a:xfrm>
                <a:off x="3308552" y="1971368"/>
                <a:ext cx="2074608" cy="695632"/>
                <a:chOff x="3269224" y="1971368"/>
                <a:chExt cx="2074608" cy="695632"/>
              </a:xfrm>
            </p:grpSpPr>
            <p:grpSp>
              <p:nvGrpSpPr>
                <p:cNvPr id="165" name="304 Grupo"/>
                <p:cNvGrpSpPr/>
                <p:nvPr/>
              </p:nvGrpSpPr>
              <p:grpSpPr>
                <a:xfrm>
                  <a:off x="3269224" y="2279573"/>
                  <a:ext cx="762000" cy="304800"/>
                  <a:chOff x="1295400" y="3124200"/>
                  <a:chExt cx="762000" cy="304800"/>
                </a:xfrm>
              </p:grpSpPr>
              <p:sp>
                <p:nvSpPr>
                  <p:cNvPr id="184" name="183 Paralelogramo"/>
                  <p:cNvSpPr/>
                  <p:nvPr/>
                </p:nvSpPr>
                <p:spPr bwMode="auto">
                  <a:xfrm>
                    <a:off x="1350092" y="3124200"/>
                    <a:ext cx="652616" cy="304800"/>
                  </a:xfrm>
                  <a:prstGeom prst="parallelogram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C0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s-MX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87" name="186 CuadroTexto"/>
                  <p:cNvSpPr txBox="1"/>
                  <p:nvPr/>
                </p:nvSpPr>
                <p:spPr>
                  <a:xfrm>
                    <a:off x="1295400" y="3138101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i="1" dirty="0" smtClean="0">
                        <a:solidFill>
                          <a:srgbClr val="000066"/>
                        </a:solidFill>
                      </a:rPr>
                      <a:t>Bmal1</a:t>
                    </a:r>
                    <a:endParaRPr lang="en-US" sz="1200" i="1" dirty="0">
                      <a:solidFill>
                        <a:srgbClr val="000066"/>
                      </a:solidFill>
                    </a:endParaRPr>
                  </a:p>
                </p:txBody>
              </p:sp>
            </p:grpSp>
            <p:grpSp>
              <p:nvGrpSpPr>
                <p:cNvPr id="173" name="268 Grupo"/>
                <p:cNvGrpSpPr/>
                <p:nvPr/>
              </p:nvGrpSpPr>
              <p:grpSpPr>
                <a:xfrm>
                  <a:off x="4186559" y="1971368"/>
                  <a:ext cx="1157273" cy="615461"/>
                  <a:chOff x="381000" y="5023339"/>
                  <a:chExt cx="1157273" cy="615461"/>
                </a:xfrm>
              </p:grpSpPr>
              <p:sp>
                <p:nvSpPr>
                  <p:cNvPr id="175" name="174 CuadroTexto"/>
                  <p:cNvSpPr txBox="1"/>
                  <p:nvPr/>
                </p:nvSpPr>
                <p:spPr>
                  <a:xfrm>
                    <a:off x="1000142" y="5023339"/>
                    <a:ext cx="538131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CO.OH</a:t>
                    </a:r>
                    <a:endParaRPr lang="en-US" sz="8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76" name="175 CuadroTexto"/>
                  <p:cNvSpPr txBox="1"/>
                  <p:nvPr/>
                </p:nvSpPr>
                <p:spPr>
                  <a:xfrm>
                    <a:off x="381000" y="5023339"/>
                    <a:ext cx="414380" cy="21544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800" dirty="0" smtClean="0">
                        <a:solidFill>
                          <a:schemeClr val="bg1"/>
                        </a:solidFill>
                      </a:rPr>
                      <a:t>NH</a:t>
                    </a:r>
                    <a:r>
                      <a:rPr lang="es-MX" sz="800" baseline="-25000" dirty="0" smtClean="0">
                        <a:solidFill>
                          <a:schemeClr val="bg1"/>
                        </a:solidFill>
                      </a:rPr>
                      <a:t>2</a:t>
                    </a:r>
                    <a:endParaRPr lang="en-US" sz="800" baseline="-25000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177" name="249 Grupo"/>
                  <p:cNvGrpSpPr/>
                  <p:nvPr/>
                </p:nvGrpSpPr>
                <p:grpSpPr>
                  <a:xfrm>
                    <a:off x="457192" y="5185086"/>
                    <a:ext cx="762000" cy="453714"/>
                    <a:chOff x="3852851" y="1933399"/>
                    <a:chExt cx="762000" cy="453714"/>
                  </a:xfrm>
                </p:grpSpPr>
                <p:grpSp>
                  <p:nvGrpSpPr>
                    <p:cNvPr id="178" name="248 Grupo"/>
                    <p:cNvGrpSpPr/>
                    <p:nvPr/>
                  </p:nvGrpSpPr>
                  <p:grpSpPr>
                    <a:xfrm>
                      <a:off x="3904054" y="1933399"/>
                      <a:ext cx="659594" cy="152400"/>
                      <a:chOff x="3902888" y="1933399"/>
                      <a:chExt cx="659594" cy="152400"/>
                    </a:xfrm>
                  </p:grpSpPr>
                  <p:sp>
                    <p:nvSpPr>
                      <p:cNvPr id="182" name="181 Triángulo isósceles"/>
                      <p:cNvSpPr/>
                      <p:nvPr/>
                    </p:nvSpPr>
                    <p:spPr bwMode="auto">
                      <a:xfrm>
                        <a:off x="3902888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83" name="182 Triángulo isósceles"/>
                      <p:cNvSpPr/>
                      <p:nvPr/>
                    </p:nvSpPr>
                    <p:spPr bwMode="auto">
                      <a:xfrm>
                        <a:off x="4516763" y="1933399"/>
                        <a:ext cx="45719" cy="152400"/>
                      </a:xfrm>
                      <a:prstGeom prst="triangle">
                        <a:avLst/>
                      </a:prstGeom>
                      <a:gradFill>
                        <a:gsLst>
                          <a:gs pos="0">
                            <a:srgbClr val="FFC000"/>
                          </a:gs>
                          <a:gs pos="50000">
                            <a:srgbClr val="FF0000"/>
                          </a:gs>
                          <a:gs pos="100000">
                            <a:srgbClr val="FFC000"/>
                          </a:gs>
                        </a:gsLst>
                        <a:lin ang="0" scaled="1"/>
                      </a:gradFill>
                      <a:ln w="31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79" name="205 Grupo"/>
                    <p:cNvGrpSpPr/>
                    <p:nvPr/>
                  </p:nvGrpSpPr>
                  <p:grpSpPr>
                    <a:xfrm>
                      <a:off x="3852851" y="2082313"/>
                      <a:ext cx="762000" cy="304800"/>
                      <a:chOff x="5334000" y="2362200"/>
                      <a:chExt cx="762000" cy="304800"/>
                    </a:xfrm>
                  </p:grpSpPr>
                  <p:sp>
                    <p:nvSpPr>
                      <p:cNvPr id="180" name="179 Rectángulo"/>
                      <p:cNvSpPr/>
                      <p:nvPr/>
                    </p:nvSpPr>
                    <p:spPr bwMode="auto">
                      <a:xfrm>
                        <a:off x="5379229" y="2362200"/>
                        <a:ext cx="671543" cy="3048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800000"/>
                          </a:gs>
                          <a:gs pos="50000">
                            <a:srgbClr val="FFC000"/>
                          </a:gs>
                          <a:gs pos="100000">
                            <a:srgbClr val="800000"/>
                          </a:gs>
                        </a:gsLst>
                        <a:lin ang="5400000" scaled="0"/>
                      </a:gradFill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81" name="180 CuadroTexto"/>
                      <p:cNvSpPr txBox="1"/>
                      <p:nvPr/>
                    </p:nvSpPr>
                    <p:spPr>
                      <a:xfrm>
                        <a:off x="5334000" y="2376101"/>
                        <a:ext cx="7620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MX" sz="1200" dirty="0" smtClean="0">
                            <a:solidFill>
                              <a:srgbClr val="000066"/>
                            </a:solidFill>
                          </a:rPr>
                          <a:t>BMAL1</a:t>
                        </a:r>
                        <a:endParaRPr lang="en-US" sz="1200" dirty="0">
                          <a:solidFill>
                            <a:srgbClr val="000066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174" name="173 Rectángulo"/>
                <p:cNvSpPr/>
                <p:nvPr/>
              </p:nvSpPr>
              <p:spPr bwMode="auto">
                <a:xfrm>
                  <a:off x="4038600" y="2133600"/>
                  <a:ext cx="152400" cy="533400"/>
                </a:xfrm>
                <a:prstGeom prst="rect">
                  <a:avLst/>
                </a:prstGeom>
                <a:gradFill>
                  <a:gsLst>
                    <a:gs pos="0">
                      <a:srgbClr val="800000"/>
                    </a:gs>
                    <a:gs pos="50000">
                      <a:srgbClr val="FF0000"/>
                    </a:gs>
                    <a:gs pos="100000">
                      <a:srgbClr val="800000"/>
                    </a:gs>
                  </a:gsLst>
                  <a:lin ang="10800000" scaled="0"/>
                </a:gra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50000">
              <a:srgbClr val="0000FF"/>
            </a:gs>
            <a:gs pos="100000">
              <a:srgbClr val="0033C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2 Grupo"/>
          <p:cNvGrpSpPr/>
          <p:nvPr/>
        </p:nvGrpSpPr>
        <p:grpSpPr>
          <a:xfrm>
            <a:off x="407538" y="86032"/>
            <a:ext cx="2783030" cy="381000"/>
            <a:chOff x="3426142" y="304800"/>
            <a:chExt cx="2783030" cy="381000"/>
          </a:xfrm>
        </p:grpSpPr>
        <p:sp>
          <p:nvSpPr>
            <p:cNvPr id="3" name="AutoShape 157"/>
            <p:cNvSpPr>
              <a:spLocks noChangeArrowheads="1"/>
            </p:cNvSpPr>
            <p:nvPr/>
          </p:nvSpPr>
          <p:spPr bwMode="auto">
            <a:xfrm>
              <a:off x="3426142" y="304800"/>
              <a:ext cx="2783030" cy="381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158"/>
            <p:cNvSpPr txBox="1">
              <a:spLocks noChangeArrowheads="1"/>
            </p:cNvSpPr>
            <p:nvPr/>
          </p:nvSpPr>
          <p:spPr bwMode="auto">
            <a:xfrm>
              <a:off x="3865157" y="356801"/>
              <a:ext cx="19050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2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327 Grupo"/>
          <p:cNvGrpSpPr/>
          <p:nvPr/>
        </p:nvGrpSpPr>
        <p:grpSpPr>
          <a:xfrm>
            <a:off x="7483460" y="513736"/>
            <a:ext cx="1567132" cy="6166905"/>
            <a:chOff x="7424468" y="381000"/>
            <a:chExt cx="1567132" cy="6166905"/>
          </a:xfrm>
        </p:grpSpPr>
        <p:grpSp>
          <p:nvGrpSpPr>
            <p:cNvPr id="6" name="325 Grupo"/>
            <p:cNvGrpSpPr/>
            <p:nvPr/>
          </p:nvGrpSpPr>
          <p:grpSpPr>
            <a:xfrm>
              <a:off x="8039099" y="640563"/>
              <a:ext cx="228600" cy="5617207"/>
              <a:chOff x="8039099" y="640563"/>
              <a:chExt cx="228600" cy="5617207"/>
            </a:xfrm>
          </p:grpSpPr>
          <p:cxnSp>
            <p:nvCxnSpPr>
              <p:cNvPr id="224" name="223 Conector recto"/>
              <p:cNvCxnSpPr/>
              <p:nvPr/>
            </p:nvCxnSpPr>
            <p:spPr bwMode="auto">
              <a:xfrm rot="10800000">
                <a:off x="8039099" y="64056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228 Conector recto"/>
              <p:cNvCxnSpPr/>
              <p:nvPr/>
            </p:nvCxnSpPr>
            <p:spPr bwMode="auto">
              <a:xfrm rot="10800000">
                <a:off x="8039099" y="3232389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224 Conector recto"/>
              <p:cNvCxnSpPr/>
              <p:nvPr/>
            </p:nvCxnSpPr>
            <p:spPr bwMode="auto">
              <a:xfrm rot="10800000">
                <a:off x="8039099" y="107253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227 Conector recto"/>
              <p:cNvCxnSpPr/>
              <p:nvPr/>
            </p:nvCxnSpPr>
            <p:spPr bwMode="auto">
              <a:xfrm rot="10800000">
                <a:off x="8039099" y="2800418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226 Conector recto"/>
              <p:cNvCxnSpPr/>
              <p:nvPr/>
            </p:nvCxnSpPr>
            <p:spPr bwMode="auto">
              <a:xfrm rot="10800000">
                <a:off x="8039099" y="2368447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225 Conector recto"/>
              <p:cNvCxnSpPr/>
              <p:nvPr/>
            </p:nvCxnSpPr>
            <p:spPr bwMode="auto">
              <a:xfrm rot="10800000">
                <a:off x="8039099" y="150450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222 Conector recto"/>
              <p:cNvCxnSpPr/>
              <p:nvPr/>
            </p:nvCxnSpPr>
            <p:spPr bwMode="auto">
              <a:xfrm rot="10800000">
                <a:off x="8039099" y="1936476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231 Conector recto"/>
              <p:cNvCxnSpPr/>
              <p:nvPr/>
            </p:nvCxnSpPr>
            <p:spPr bwMode="auto">
              <a:xfrm rot="10800000">
                <a:off x="8039099" y="3664360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234 Conector recto"/>
              <p:cNvCxnSpPr/>
              <p:nvPr/>
            </p:nvCxnSpPr>
            <p:spPr bwMode="auto">
              <a:xfrm rot="10800000">
                <a:off x="8039099" y="4096331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232 Conector recto"/>
              <p:cNvCxnSpPr/>
              <p:nvPr/>
            </p:nvCxnSpPr>
            <p:spPr bwMode="auto">
              <a:xfrm rot="10800000">
                <a:off x="8039099" y="4960273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235 Conector recto"/>
              <p:cNvCxnSpPr/>
              <p:nvPr/>
            </p:nvCxnSpPr>
            <p:spPr bwMode="auto">
              <a:xfrm rot="10800000">
                <a:off x="8039099" y="452830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233 Conector recto"/>
              <p:cNvCxnSpPr/>
              <p:nvPr/>
            </p:nvCxnSpPr>
            <p:spPr bwMode="auto">
              <a:xfrm rot="10800000">
                <a:off x="8039099" y="5392244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230 Conector recto"/>
              <p:cNvCxnSpPr/>
              <p:nvPr/>
            </p:nvCxnSpPr>
            <p:spPr bwMode="auto">
              <a:xfrm rot="10800000">
                <a:off x="8039099" y="5824215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0" name="229 Conector recto"/>
              <p:cNvCxnSpPr/>
              <p:nvPr/>
            </p:nvCxnSpPr>
            <p:spPr bwMode="auto">
              <a:xfrm rot="10800000">
                <a:off x="8039099" y="6256182"/>
                <a:ext cx="2286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326 Grupo"/>
            <p:cNvGrpSpPr/>
            <p:nvPr/>
          </p:nvGrpSpPr>
          <p:grpSpPr>
            <a:xfrm>
              <a:off x="8229599" y="487469"/>
              <a:ext cx="762001" cy="5923396"/>
              <a:chOff x="8229599" y="487469"/>
              <a:chExt cx="762001" cy="5923396"/>
            </a:xfrm>
          </p:grpSpPr>
          <p:sp>
            <p:nvSpPr>
              <p:cNvPr id="209" name="208 CuadroTexto"/>
              <p:cNvSpPr txBox="1"/>
              <p:nvPr/>
            </p:nvSpPr>
            <p:spPr>
              <a:xfrm>
                <a:off x="8229600" y="48746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0" name="209 CuadroTexto"/>
              <p:cNvSpPr txBox="1"/>
              <p:nvPr/>
            </p:nvSpPr>
            <p:spPr>
              <a:xfrm>
                <a:off x="8229600" y="3079295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1" name="210 CuadroTexto"/>
              <p:cNvSpPr txBox="1"/>
              <p:nvPr/>
            </p:nvSpPr>
            <p:spPr>
              <a:xfrm>
                <a:off x="8229600" y="91944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2" name="211 CuadroTexto"/>
              <p:cNvSpPr txBox="1"/>
              <p:nvPr/>
            </p:nvSpPr>
            <p:spPr>
              <a:xfrm>
                <a:off x="8229600" y="264732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3" name="212 CuadroTexto"/>
              <p:cNvSpPr txBox="1"/>
              <p:nvPr/>
            </p:nvSpPr>
            <p:spPr>
              <a:xfrm>
                <a:off x="8229600" y="221535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4" name="213 CuadroTexto"/>
              <p:cNvSpPr txBox="1"/>
              <p:nvPr/>
            </p:nvSpPr>
            <p:spPr>
              <a:xfrm>
                <a:off x="8229600" y="135141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5" name="214 CuadroTexto"/>
              <p:cNvSpPr txBox="1"/>
              <p:nvPr/>
            </p:nvSpPr>
            <p:spPr>
              <a:xfrm>
                <a:off x="8229600" y="178338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04:00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6" name="215 CuadroTexto"/>
              <p:cNvSpPr txBox="1"/>
              <p:nvPr/>
            </p:nvSpPr>
            <p:spPr>
              <a:xfrm>
                <a:off x="8229600" y="3511266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7" name="216 CuadroTexto"/>
              <p:cNvSpPr txBox="1"/>
              <p:nvPr/>
            </p:nvSpPr>
            <p:spPr>
              <a:xfrm>
                <a:off x="8229599" y="3943237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8" name="217 CuadroTexto"/>
              <p:cNvSpPr txBox="1"/>
              <p:nvPr/>
            </p:nvSpPr>
            <p:spPr>
              <a:xfrm>
                <a:off x="8229599" y="4807179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18:00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19" name="218 CuadroTexto"/>
              <p:cNvSpPr txBox="1"/>
              <p:nvPr/>
            </p:nvSpPr>
            <p:spPr>
              <a:xfrm>
                <a:off x="8229599" y="437520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16:00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0" name="219 CuadroTexto"/>
              <p:cNvSpPr txBox="1"/>
              <p:nvPr/>
            </p:nvSpPr>
            <p:spPr>
              <a:xfrm>
                <a:off x="8229599" y="523915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20:00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1" name="220 CuadroTexto"/>
              <p:cNvSpPr txBox="1"/>
              <p:nvPr/>
            </p:nvSpPr>
            <p:spPr>
              <a:xfrm>
                <a:off x="8229599" y="5671121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22:00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222" name="221 CuadroTexto"/>
              <p:cNvSpPr txBox="1"/>
              <p:nvPr/>
            </p:nvSpPr>
            <p:spPr>
              <a:xfrm>
                <a:off x="8229599" y="6103088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 smtClean="0">
                    <a:solidFill>
                      <a:srgbClr val="00FF00"/>
                    </a:solidFill>
                  </a:rPr>
                  <a:t>24:00</a:t>
                </a:r>
                <a:endParaRPr lang="en-US" sz="1400" dirty="0">
                  <a:solidFill>
                    <a:srgbClr val="00FF00"/>
                  </a:solidFill>
                </a:endParaRPr>
              </a:p>
            </p:txBody>
          </p:sp>
        </p:grpSp>
        <p:grpSp>
          <p:nvGrpSpPr>
            <p:cNvPr id="8" name="307 Grupo"/>
            <p:cNvGrpSpPr/>
            <p:nvPr/>
          </p:nvGrpSpPr>
          <p:grpSpPr>
            <a:xfrm>
              <a:off x="7424468" y="381000"/>
              <a:ext cx="600075" cy="6166905"/>
              <a:chOff x="7424468" y="381000"/>
              <a:chExt cx="600075" cy="6166905"/>
            </a:xfrm>
          </p:grpSpPr>
          <p:sp>
            <p:nvSpPr>
              <p:cNvPr id="191" name="190 Rectángulo"/>
              <p:cNvSpPr/>
              <p:nvPr/>
            </p:nvSpPr>
            <p:spPr bwMode="auto">
              <a:xfrm rot="5400000">
                <a:off x="6947900" y="3933364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1" name="200 Rectángulo"/>
              <p:cNvSpPr/>
              <p:nvPr/>
            </p:nvSpPr>
            <p:spPr bwMode="auto">
              <a:xfrm rot="5400000" flipH="1">
                <a:off x="6947900" y="2395466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5" name="204 Rectángulo"/>
              <p:cNvSpPr/>
              <p:nvPr/>
            </p:nvSpPr>
            <p:spPr bwMode="auto">
              <a:xfrm rot="5400000">
                <a:off x="6947900" y="857568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95000"/>
                      <a:lumOff val="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8" name="207 Rectángulo"/>
              <p:cNvSpPr/>
              <p:nvPr/>
            </p:nvSpPr>
            <p:spPr bwMode="auto">
              <a:xfrm rot="16200000" flipH="1">
                <a:off x="6947900" y="5471262"/>
                <a:ext cx="1553211" cy="600075"/>
              </a:xfrm>
              <a:prstGeom prst="rect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50000">
                    <a:schemeClr val="tx1">
                      <a:lumMod val="85000"/>
                      <a:lumOff val="1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080000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196" name="195 Grupo"/>
          <p:cNvGrpSpPr/>
          <p:nvPr/>
        </p:nvGrpSpPr>
        <p:grpSpPr>
          <a:xfrm>
            <a:off x="961490" y="1504336"/>
            <a:ext cx="1938309" cy="1264844"/>
            <a:chOff x="961490" y="1504336"/>
            <a:chExt cx="1938309" cy="1264844"/>
          </a:xfrm>
        </p:grpSpPr>
        <p:grpSp>
          <p:nvGrpSpPr>
            <p:cNvPr id="28" name="252 Grupo"/>
            <p:cNvGrpSpPr/>
            <p:nvPr/>
          </p:nvGrpSpPr>
          <p:grpSpPr>
            <a:xfrm>
              <a:off x="961490" y="1504336"/>
              <a:ext cx="1938309" cy="926301"/>
              <a:chOff x="2995623" y="1771652"/>
              <a:chExt cx="1938309" cy="926301"/>
            </a:xfrm>
          </p:grpSpPr>
          <p:grpSp>
            <p:nvGrpSpPr>
              <p:cNvPr id="29" name="251 Grupo"/>
              <p:cNvGrpSpPr/>
              <p:nvPr/>
            </p:nvGrpSpPr>
            <p:grpSpPr>
              <a:xfrm>
                <a:off x="3109910" y="2393153"/>
                <a:ext cx="1447801" cy="304800"/>
                <a:chOff x="3124199" y="2393153"/>
                <a:chExt cx="1447801" cy="304800"/>
              </a:xfrm>
            </p:grpSpPr>
            <p:sp>
              <p:nvSpPr>
                <p:cNvPr id="120" name="119 Rectángulo redondeado"/>
                <p:cNvSpPr/>
                <p:nvPr/>
              </p:nvSpPr>
              <p:spPr bwMode="auto">
                <a:xfrm>
                  <a:off x="3124199" y="2393153"/>
                  <a:ext cx="1447801" cy="304800"/>
                </a:xfrm>
                <a:prstGeom prst="roundRect">
                  <a:avLst/>
                </a:prstGeom>
                <a:gradFill>
                  <a:gsLst>
                    <a:gs pos="0">
                      <a:srgbClr val="660066"/>
                    </a:gs>
                    <a:gs pos="50000">
                      <a:srgbClr val="CC00CC"/>
                    </a:gs>
                    <a:gs pos="100000">
                      <a:srgbClr val="660066"/>
                    </a:gs>
                  </a:gsLst>
                  <a:lin ang="5400000" scaled="0"/>
                </a:gra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21" name="120 CuadroTexto"/>
                <p:cNvSpPr txBox="1"/>
                <p:nvPr/>
              </p:nvSpPr>
              <p:spPr>
                <a:xfrm>
                  <a:off x="3581399" y="2407054"/>
                  <a:ext cx="5334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MX" sz="1200" dirty="0" smtClean="0">
                      <a:solidFill>
                        <a:srgbClr val="FFFF00"/>
                      </a:solidFill>
                    </a:rPr>
                    <a:t>EB</a:t>
                  </a:r>
                  <a:endParaRPr lang="es-MX" sz="1200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25" name="124 CuadroTexto"/>
              <p:cNvSpPr txBox="1"/>
              <p:nvPr/>
            </p:nvSpPr>
            <p:spPr>
              <a:xfrm>
                <a:off x="2995623" y="1771652"/>
                <a:ext cx="5334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CO.OH</a:t>
                </a:r>
                <a:endParaRPr 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125 CuadroTexto"/>
              <p:cNvSpPr txBox="1"/>
              <p:nvPr/>
            </p:nvSpPr>
            <p:spPr>
              <a:xfrm>
                <a:off x="4395801" y="1771652"/>
                <a:ext cx="53813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CO.OH</a:t>
                </a:r>
                <a:endParaRPr 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126 CuadroTexto"/>
              <p:cNvSpPr txBox="1"/>
              <p:nvPr/>
            </p:nvSpPr>
            <p:spPr>
              <a:xfrm>
                <a:off x="3595737" y="1771652"/>
                <a:ext cx="38573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NH</a:t>
                </a:r>
                <a:r>
                  <a:rPr lang="es-MX" sz="800" baseline="-25000" dirty="0" smtClean="0">
                    <a:solidFill>
                      <a:schemeClr val="bg1"/>
                    </a:solidFill>
                  </a:rPr>
                  <a:t>2</a:t>
                </a:r>
                <a:endParaRPr lang="en-US" sz="800" baseline="-25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127 CuadroTexto"/>
              <p:cNvSpPr txBox="1"/>
              <p:nvPr/>
            </p:nvSpPr>
            <p:spPr>
              <a:xfrm>
                <a:off x="3776659" y="1771652"/>
                <a:ext cx="41438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NH</a:t>
                </a:r>
                <a:r>
                  <a:rPr lang="es-MX" sz="800" baseline="-25000" dirty="0" smtClean="0">
                    <a:solidFill>
                      <a:schemeClr val="bg1"/>
                    </a:solidFill>
                  </a:rPr>
                  <a:t>2</a:t>
                </a:r>
                <a:endParaRPr lang="en-US" sz="800" baseline="-250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30" name="245 Grupo"/>
              <p:cNvGrpSpPr/>
              <p:nvPr/>
            </p:nvGrpSpPr>
            <p:grpSpPr>
              <a:xfrm>
                <a:off x="3715951" y="2119619"/>
                <a:ext cx="230990" cy="230188"/>
                <a:chOff x="3708818" y="2120717"/>
                <a:chExt cx="230990" cy="230188"/>
              </a:xfrm>
            </p:grpSpPr>
            <p:cxnSp>
              <p:nvCxnSpPr>
                <p:cNvPr id="146" name="145 Conector recto"/>
                <p:cNvCxnSpPr/>
                <p:nvPr/>
              </p:nvCxnSpPr>
              <p:spPr bwMode="auto">
                <a:xfrm>
                  <a:off x="3708818" y="21207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7" name="146 Conector recto"/>
                <p:cNvCxnSpPr/>
                <p:nvPr/>
              </p:nvCxnSpPr>
              <p:spPr bwMode="auto">
                <a:xfrm>
                  <a:off x="3708818" y="22350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8" name="147 Conector recto"/>
                <p:cNvCxnSpPr/>
                <p:nvPr/>
              </p:nvCxnSpPr>
              <p:spPr bwMode="auto">
                <a:xfrm>
                  <a:off x="3708818" y="217786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9" name="148 Conector recto"/>
                <p:cNvCxnSpPr/>
                <p:nvPr/>
              </p:nvCxnSpPr>
              <p:spPr bwMode="auto">
                <a:xfrm>
                  <a:off x="3708818" y="229216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8" name="157 Conector recto"/>
                <p:cNvCxnSpPr/>
                <p:nvPr/>
              </p:nvCxnSpPr>
              <p:spPr bwMode="auto">
                <a:xfrm>
                  <a:off x="3708818" y="2349317"/>
                  <a:ext cx="230990" cy="158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250 Grupo"/>
              <p:cNvGrpSpPr/>
              <p:nvPr/>
            </p:nvGrpSpPr>
            <p:grpSpPr>
              <a:xfrm>
                <a:off x="3048041" y="1933399"/>
                <a:ext cx="762000" cy="453714"/>
                <a:chOff x="3048041" y="1933399"/>
                <a:chExt cx="762000" cy="453714"/>
              </a:xfrm>
            </p:grpSpPr>
            <p:grpSp>
              <p:nvGrpSpPr>
                <p:cNvPr id="64" name="247 Grupo"/>
                <p:cNvGrpSpPr/>
                <p:nvPr/>
              </p:nvGrpSpPr>
              <p:grpSpPr>
                <a:xfrm>
                  <a:off x="3104935" y="1933399"/>
                  <a:ext cx="648213" cy="152400"/>
                  <a:chOff x="3105148" y="1933399"/>
                  <a:chExt cx="648213" cy="152400"/>
                </a:xfrm>
              </p:grpSpPr>
              <p:sp>
                <p:nvSpPr>
                  <p:cNvPr id="130" name="129 Triángulo isósceles"/>
                  <p:cNvSpPr/>
                  <p:nvPr/>
                </p:nvSpPr>
                <p:spPr bwMode="auto">
                  <a:xfrm>
                    <a:off x="3707642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6" name="135 Triángulo isósceles"/>
                  <p:cNvSpPr/>
                  <p:nvPr/>
                </p:nvSpPr>
                <p:spPr bwMode="auto">
                  <a:xfrm>
                    <a:off x="3105148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65" name="206 Grupo"/>
                <p:cNvGrpSpPr/>
                <p:nvPr/>
              </p:nvGrpSpPr>
              <p:grpSpPr>
                <a:xfrm>
                  <a:off x="3048041" y="2082313"/>
                  <a:ext cx="762000" cy="304800"/>
                  <a:chOff x="2938492" y="2083411"/>
                  <a:chExt cx="762000" cy="304800"/>
                </a:xfrm>
              </p:grpSpPr>
              <p:sp>
                <p:nvSpPr>
                  <p:cNvPr id="144" name="143 Rectángulo"/>
                  <p:cNvSpPr/>
                  <p:nvPr/>
                </p:nvSpPr>
                <p:spPr bwMode="auto">
                  <a:xfrm>
                    <a:off x="2983721" y="2083411"/>
                    <a:ext cx="671543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003300"/>
                      </a:gs>
                      <a:gs pos="50000">
                        <a:srgbClr val="00CC00"/>
                      </a:gs>
                      <a:gs pos="100000">
                        <a:srgbClr val="0033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45" name="144 CuadroTexto"/>
                  <p:cNvSpPr txBox="1"/>
                  <p:nvPr/>
                </p:nvSpPr>
                <p:spPr>
                  <a:xfrm>
                    <a:off x="2938492" y="2097312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chemeClr val="bg1"/>
                        </a:solidFill>
                      </a:rPr>
                      <a:t>CLOCK</a:t>
                    </a:r>
                    <a:endParaRPr lang="en-US" sz="12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66" name="249 Grupo"/>
              <p:cNvGrpSpPr/>
              <p:nvPr/>
            </p:nvGrpSpPr>
            <p:grpSpPr>
              <a:xfrm>
                <a:off x="3852851" y="1933399"/>
                <a:ext cx="762000" cy="453714"/>
                <a:chOff x="3852851" y="1933399"/>
                <a:chExt cx="762000" cy="453714"/>
              </a:xfrm>
            </p:grpSpPr>
            <p:grpSp>
              <p:nvGrpSpPr>
                <p:cNvPr id="67" name="248 Grupo"/>
                <p:cNvGrpSpPr/>
                <p:nvPr/>
              </p:nvGrpSpPr>
              <p:grpSpPr>
                <a:xfrm>
                  <a:off x="3904054" y="1933399"/>
                  <a:ext cx="659594" cy="152400"/>
                  <a:chOff x="3902888" y="1933399"/>
                  <a:chExt cx="659594" cy="152400"/>
                </a:xfrm>
              </p:grpSpPr>
              <p:sp>
                <p:nvSpPr>
                  <p:cNvPr id="137" name="136 Triángulo isósceles"/>
                  <p:cNvSpPr/>
                  <p:nvPr/>
                </p:nvSpPr>
                <p:spPr bwMode="auto">
                  <a:xfrm>
                    <a:off x="3902888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38" name="137 Triángulo isósceles"/>
                  <p:cNvSpPr/>
                  <p:nvPr/>
                </p:nvSpPr>
                <p:spPr bwMode="auto">
                  <a:xfrm>
                    <a:off x="4516763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69" name="205 Grupo"/>
                <p:cNvGrpSpPr/>
                <p:nvPr/>
              </p:nvGrpSpPr>
              <p:grpSpPr>
                <a:xfrm>
                  <a:off x="3852851" y="2082313"/>
                  <a:ext cx="762000" cy="304800"/>
                  <a:chOff x="5334000" y="2362200"/>
                  <a:chExt cx="762000" cy="304800"/>
                </a:xfrm>
              </p:grpSpPr>
              <p:sp>
                <p:nvSpPr>
                  <p:cNvPr id="204" name="203 Rectángulo"/>
                  <p:cNvSpPr/>
                  <p:nvPr/>
                </p:nvSpPr>
                <p:spPr bwMode="auto">
                  <a:xfrm>
                    <a:off x="5379229" y="2362200"/>
                    <a:ext cx="671543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C0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43" name="142 CuadroTexto"/>
                  <p:cNvSpPr txBox="1"/>
                  <p:nvPr/>
                </p:nvSpPr>
                <p:spPr>
                  <a:xfrm>
                    <a:off x="5334000" y="2376101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000066"/>
                        </a:solidFill>
                      </a:rPr>
                      <a:t>BMAL1</a:t>
                    </a:r>
                    <a:endParaRPr lang="en-US" sz="1200" dirty="0">
                      <a:solidFill>
                        <a:srgbClr val="000066"/>
                      </a:solidFill>
                    </a:endParaRPr>
                  </a:p>
                </p:txBody>
              </p:sp>
            </p:grpSp>
          </p:grpSp>
        </p:grpSp>
        <p:sp>
          <p:nvSpPr>
            <p:cNvPr id="255" name="254 Forma libre"/>
            <p:cNvSpPr/>
            <p:nvPr/>
          </p:nvSpPr>
          <p:spPr bwMode="auto">
            <a:xfrm>
              <a:off x="1292288" y="2493135"/>
              <a:ext cx="966159" cy="276045"/>
            </a:xfrm>
            <a:custGeom>
              <a:avLst/>
              <a:gdLst>
                <a:gd name="connsiteX0" fmla="*/ 0 w 966159"/>
                <a:gd name="connsiteY0" fmla="*/ 276045 h 276045"/>
                <a:gd name="connsiteX1" fmla="*/ 465826 w 966159"/>
                <a:gd name="connsiteY1" fmla="*/ 0 h 276045"/>
                <a:gd name="connsiteX2" fmla="*/ 966159 w 966159"/>
                <a:gd name="connsiteY2" fmla="*/ 276045 h 276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6159" h="276045">
                  <a:moveTo>
                    <a:pt x="0" y="276045"/>
                  </a:moveTo>
                  <a:cubicBezTo>
                    <a:pt x="152400" y="138022"/>
                    <a:pt x="304800" y="0"/>
                    <a:pt x="465826" y="0"/>
                  </a:cubicBezTo>
                  <a:cubicBezTo>
                    <a:pt x="626852" y="0"/>
                    <a:pt x="796505" y="138022"/>
                    <a:pt x="966159" y="276045"/>
                  </a:cubicBezTo>
                </a:path>
              </a:pathLst>
            </a:custGeom>
            <a:noFill/>
            <a:ln w="476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0" name="159 Paralelogramo"/>
          <p:cNvSpPr/>
          <p:nvPr/>
        </p:nvSpPr>
        <p:spPr bwMode="auto">
          <a:xfrm>
            <a:off x="882588" y="2847435"/>
            <a:ext cx="695632" cy="304800"/>
          </a:xfrm>
          <a:prstGeom prst="parallelogram">
            <a:avLst/>
          </a:prstGeom>
          <a:gradFill>
            <a:gsLst>
              <a:gs pos="0">
                <a:srgbClr val="000066"/>
              </a:gs>
              <a:gs pos="50000">
                <a:srgbClr val="0066FF"/>
              </a:gs>
              <a:gs pos="100000">
                <a:srgbClr val="000066"/>
              </a:gs>
            </a:gsLst>
            <a:lin ang="5400000" scaled="0"/>
          </a:gra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184 Rectángulo"/>
          <p:cNvSpPr/>
          <p:nvPr/>
        </p:nvSpPr>
        <p:spPr bwMode="auto">
          <a:xfrm>
            <a:off x="1995781" y="2845947"/>
            <a:ext cx="609600" cy="304800"/>
          </a:xfrm>
          <a:prstGeom prst="rect">
            <a:avLst/>
          </a:prstGeom>
          <a:gradFill>
            <a:gsLst>
              <a:gs pos="0">
                <a:srgbClr val="000066"/>
              </a:gs>
              <a:gs pos="50000">
                <a:srgbClr val="0066FF"/>
              </a:gs>
              <a:gs pos="100000">
                <a:srgbClr val="000066"/>
              </a:gs>
            </a:gsLst>
            <a:lin ang="5400000" scaled="0"/>
          </a:gra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185 CuadroTexto"/>
          <p:cNvSpPr txBox="1"/>
          <p:nvPr/>
        </p:nvSpPr>
        <p:spPr>
          <a:xfrm>
            <a:off x="1919581" y="285984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solidFill>
                  <a:srgbClr val="FFFF00"/>
                </a:solidFill>
              </a:rPr>
              <a:t>PPAR</a:t>
            </a:r>
            <a:r>
              <a:rPr lang="es-MX" sz="1200" dirty="0" err="1" smtClean="0">
                <a:solidFill>
                  <a:srgbClr val="FFFF00"/>
                </a:solidFill>
                <a:latin typeface="Symbol" pitchFamily="18" charset="2"/>
                <a:cs typeface="Angsana New" pitchFamily="18" charset="-34"/>
              </a:rPr>
              <a:t>a</a:t>
            </a:r>
            <a:endParaRPr lang="en-US" sz="1200" baseline="-25000" dirty="0">
              <a:solidFill>
                <a:srgbClr val="FFFF00"/>
              </a:solidFill>
              <a:latin typeface="Symbol" pitchFamily="18" charset="2"/>
              <a:cs typeface="Angsana New" pitchFamily="18" charset="-34"/>
            </a:endParaRPr>
          </a:p>
        </p:txBody>
      </p:sp>
      <p:sp>
        <p:nvSpPr>
          <p:cNvPr id="197" name="196 Flecha derecha"/>
          <p:cNvSpPr/>
          <p:nvPr/>
        </p:nvSpPr>
        <p:spPr bwMode="auto">
          <a:xfrm>
            <a:off x="2757576" y="2895600"/>
            <a:ext cx="1828800" cy="228600"/>
          </a:xfrm>
          <a:prstGeom prst="rightArrow">
            <a:avLst/>
          </a:prstGeom>
          <a:gradFill>
            <a:gsLst>
              <a:gs pos="0">
                <a:srgbClr val="003300"/>
              </a:gs>
              <a:gs pos="50000">
                <a:srgbClr val="FF9900"/>
              </a:gs>
              <a:gs pos="100000">
                <a:srgbClr val="003300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02" name="201 Grupo"/>
          <p:cNvGrpSpPr/>
          <p:nvPr/>
        </p:nvGrpSpPr>
        <p:grpSpPr>
          <a:xfrm>
            <a:off x="4572000" y="2580735"/>
            <a:ext cx="2362200" cy="838200"/>
            <a:chOff x="4572000" y="2580735"/>
            <a:chExt cx="2362200" cy="838200"/>
          </a:xfrm>
        </p:grpSpPr>
        <p:sp>
          <p:nvSpPr>
            <p:cNvPr id="192" name="191 Rectángulo redondeado"/>
            <p:cNvSpPr/>
            <p:nvPr/>
          </p:nvSpPr>
          <p:spPr bwMode="auto">
            <a:xfrm>
              <a:off x="4724400" y="2580735"/>
              <a:ext cx="2057400" cy="838200"/>
            </a:xfrm>
            <a:prstGeom prst="roundRect">
              <a:avLst/>
            </a:prstGeom>
            <a:gradFill>
              <a:gsLst>
                <a:gs pos="0">
                  <a:srgbClr val="800000"/>
                </a:gs>
                <a:gs pos="50000">
                  <a:srgbClr val="CC0000"/>
                </a:gs>
                <a:gs pos="100000">
                  <a:srgbClr val="800000"/>
                </a:gs>
              </a:gsLst>
              <a:lin ang="10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0" name="199 CuadroTexto"/>
            <p:cNvSpPr txBox="1"/>
            <p:nvPr/>
          </p:nvSpPr>
          <p:spPr>
            <a:xfrm>
              <a:off x="4572000" y="2607420"/>
              <a:ext cx="236220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 smtClean="0">
                  <a:solidFill>
                    <a:srgbClr val="FFFF00"/>
                  </a:solidFill>
                </a:rPr>
                <a:t>OXIDACIÓN DE AG</a:t>
              </a:r>
            </a:p>
            <a:p>
              <a:r>
                <a:rPr lang="es-MX" sz="900" dirty="0" smtClean="0">
                  <a:solidFill>
                    <a:srgbClr val="FFFF00"/>
                  </a:solidFill>
                </a:rPr>
                <a:t>HOMEOSTASIS LIPÍDICA</a:t>
              </a:r>
            </a:p>
            <a:p>
              <a:r>
                <a:rPr lang="es-MX" sz="900" dirty="0" smtClean="0">
                  <a:solidFill>
                    <a:srgbClr val="FFFF00"/>
                  </a:solidFill>
                </a:rPr>
                <a:t>DIFERENCIACIÓN ADIPOCÍTICA</a:t>
              </a:r>
            </a:p>
            <a:p>
              <a:r>
                <a:rPr lang="es-MX" sz="900" dirty="0" smtClean="0">
                  <a:solidFill>
                    <a:srgbClr val="FFFF00"/>
                  </a:solidFill>
                </a:rPr>
                <a:t>METABOLISMO LIPÍDICO</a:t>
              </a:r>
            </a:p>
            <a:p>
              <a:r>
                <a:rPr lang="es-MX" sz="900" dirty="0" smtClean="0">
                  <a:solidFill>
                    <a:srgbClr val="FFFF00"/>
                  </a:solidFill>
                </a:rPr>
                <a:t>PRODUCCIÓN </a:t>
              </a:r>
              <a:r>
                <a:rPr lang="es-MX" sz="900" dirty="0" smtClean="0">
                  <a:solidFill>
                    <a:srgbClr val="FFFF00"/>
                  </a:solidFill>
                </a:rPr>
                <a:t>DE </a:t>
              </a:r>
              <a:r>
                <a:rPr lang="es-MX" sz="900" dirty="0" err="1" smtClean="0">
                  <a:solidFill>
                    <a:srgbClr val="FFFF00"/>
                  </a:solidFill>
                </a:rPr>
                <a:t>Tg</a:t>
              </a:r>
              <a:endParaRPr lang="es-MX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2" name="101 Grupo"/>
          <p:cNvGrpSpPr/>
          <p:nvPr/>
        </p:nvGrpSpPr>
        <p:grpSpPr>
          <a:xfrm>
            <a:off x="1157297" y="3190568"/>
            <a:ext cx="2643177" cy="774762"/>
            <a:chOff x="1157297" y="3190568"/>
            <a:chExt cx="2643177" cy="774762"/>
          </a:xfrm>
        </p:grpSpPr>
        <p:grpSp>
          <p:nvGrpSpPr>
            <p:cNvPr id="85" name="268 Grupo"/>
            <p:cNvGrpSpPr/>
            <p:nvPr/>
          </p:nvGrpSpPr>
          <p:grpSpPr>
            <a:xfrm>
              <a:off x="2643201" y="3348037"/>
              <a:ext cx="1157273" cy="615461"/>
              <a:chOff x="381000" y="5023339"/>
              <a:chExt cx="1157273" cy="615461"/>
            </a:xfrm>
          </p:grpSpPr>
          <p:sp>
            <p:nvSpPr>
              <p:cNvPr id="270" name="269 CuadroTexto"/>
              <p:cNvSpPr txBox="1"/>
              <p:nvPr/>
            </p:nvSpPr>
            <p:spPr>
              <a:xfrm>
                <a:off x="1000142" y="5023339"/>
                <a:ext cx="53813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CO.OH</a:t>
                </a:r>
                <a:endParaRPr 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1" name="270 CuadroTexto"/>
              <p:cNvSpPr txBox="1"/>
              <p:nvPr/>
            </p:nvSpPr>
            <p:spPr>
              <a:xfrm>
                <a:off x="381000" y="5023339"/>
                <a:ext cx="41438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>
                    <a:solidFill>
                      <a:schemeClr val="bg1"/>
                    </a:solidFill>
                  </a:rPr>
                  <a:t>NH</a:t>
                </a:r>
                <a:r>
                  <a:rPr lang="es-MX" sz="800" baseline="-25000" dirty="0" smtClean="0">
                    <a:solidFill>
                      <a:schemeClr val="bg1"/>
                    </a:solidFill>
                  </a:rPr>
                  <a:t>2</a:t>
                </a:r>
                <a:endParaRPr lang="en-US" sz="800" baseline="-250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86" name="249 Grupo"/>
              <p:cNvGrpSpPr/>
              <p:nvPr/>
            </p:nvGrpSpPr>
            <p:grpSpPr>
              <a:xfrm>
                <a:off x="457192" y="5185086"/>
                <a:ext cx="762000" cy="453714"/>
                <a:chOff x="3852851" y="1933399"/>
                <a:chExt cx="762000" cy="453714"/>
              </a:xfrm>
            </p:grpSpPr>
            <p:grpSp>
              <p:nvGrpSpPr>
                <p:cNvPr id="87" name="248 Grupo"/>
                <p:cNvGrpSpPr/>
                <p:nvPr/>
              </p:nvGrpSpPr>
              <p:grpSpPr>
                <a:xfrm>
                  <a:off x="3904054" y="1933399"/>
                  <a:ext cx="659594" cy="152400"/>
                  <a:chOff x="3902888" y="1933399"/>
                  <a:chExt cx="659594" cy="152400"/>
                </a:xfrm>
              </p:grpSpPr>
              <p:sp>
                <p:nvSpPr>
                  <p:cNvPr id="277" name="276 Triángulo isósceles"/>
                  <p:cNvSpPr/>
                  <p:nvPr/>
                </p:nvSpPr>
                <p:spPr bwMode="auto">
                  <a:xfrm>
                    <a:off x="3902888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78" name="277 Triángulo isósceles"/>
                  <p:cNvSpPr/>
                  <p:nvPr/>
                </p:nvSpPr>
                <p:spPr bwMode="auto">
                  <a:xfrm>
                    <a:off x="4516763" y="1933399"/>
                    <a:ext cx="45719" cy="152400"/>
                  </a:xfrm>
                  <a:prstGeom prst="triangle">
                    <a:avLst/>
                  </a:prstGeom>
                  <a:gradFill>
                    <a:gsLst>
                      <a:gs pos="0">
                        <a:srgbClr val="FFC000"/>
                      </a:gs>
                      <a:gs pos="50000">
                        <a:srgbClr val="FF0000"/>
                      </a:gs>
                      <a:gs pos="100000">
                        <a:srgbClr val="FFC000"/>
                      </a:gs>
                    </a:gsLst>
                    <a:lin ang="0" scaled="1"/>
                  </a:gra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88" name="205 Grupo"/>
                <p:cNvGrpSpPr/>
                <p:nvPr/>
              </p:nvGrpSpPr>
              <p:grpSpPr>
                <a:xfrm>
                  <a:off x="3852851" y="2082313"/>
                  <a:ext cx="762000" cy="304800"/>
                  <a:chOff x="5334000" y="2362200"/>
                  <a:chExt cx="762000" cy="304800"/>
                </a:xfrm>
              </p:grpSpPr>
              <p:sp>
                <p:nvSpPr>
                  <p:cNvPr id="275" name="274 Rectángulo"/>
                  <p:cNvSpPr/>
                  <p:nvPr/>
                </p:nvSpPr>
                <p:spPr bwMode="auto">
                  <a:xfrm>
                    <a:off x="5379229" y="2362200"/>
                    <a:ext cx="671543" cy="304800"/>
                  </a:xfrm>
                  <a:prstGeom prst="rect">
                    <a:avLst/>
                  </a:prstGeom>
                  <a:gradFill>
                    <a:gsLst>
                      <a:gs pos="0">
                        <a:srgbClr val="800000"/>
                      </a:gs>
                      <a:gs pos="50000">
                        <a:srgbClr val="FFC000"/>
                      </a:gs>
                      <a:gs pos="100000">
                        <a:srgbClr val="800000"/>
                      </a:gs>
                    </a:gsLst>
                    <a:lin ang="5400000" scaled="0"/>
                  </a:gra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76" name="275 CuadroTexto"/>
                  <p:cNvSpPr txBox="1"/>
                  <p:nvPr/>
                </p:nvSpPr>
                <p:spPr>
                  <a:xfrm>
                    <a:off x="5334000" y="2376101"/>
                    <a:ext cx="7620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MX" sz="1200" dirty="0" smtClean="0">
                        <a:solidFill>
                          <a:srgbClr val="000066"/>
                        </a:solidFill>
                      </a:rPr>
                      <a:t>BMAL1</a:t>
                    </a:r>
                    <a:endParaRPr lang="en-US" sz="1200" dirty="0">
                      <a:solidFill>
                        <a:srgbClr val="000066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92" name="304 Grupo"/>
            <p:cNvGrpSpPr/>
            <p:nvPr/>
          </p:nvGrpSpPr>
          <p:grpSpPr>
            <a:xfrm>
              <a:off x="1157297" y="3660530"/>
              <a:ext cx="762000" cy="304800"/>
              <a:chOff x="1295400" y="3124200"/>
              <a:chExt cx="762000" cy="304800"/>
            </a:xfrm>
          </p:grpSpPr>
          <p:sp>
            <p:nvSpPr>
              <p:cNvPr id="303" name="302 Paralelogramo"/>
              <p:cNvSpPr/>
              <p:nvPr/>
            </p:nvSpPr>
            <p:spPr bwMode="auto">
              <a:xfrm>
                <a:off x="1350092" y="3124200"/>
                <a:ext cx="652616" cy="304800"/>
              </a:xfrm>
              <a:prstGeom prst="parallelogram">
                <a:avLst/>
              </a:prstGeom>
              <a:gradFill>
                <a:gsLst>
                  <a:gs pos="0">
                    <a:srgbClr val="800000"/>
                  </a:gs>
                  <a:gs pos="50000">
                    <a:srgbClr val="FFC000"/>
                  </a:gs>
                  <a:gs pos="100000">
                    <a:srgbClr val="800000"/>
                  </a:gs>
                </a:gsLst>
                <a:lin ang="54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4" name="303 CuadroTexto"/>
              <p:cNvSpPr txBox="1"/>
              <p:nvPr/>
            </p:nvSpPr>
            <p:spPr>
              <a:xfrm>
                <a:off x="1295400" y="31381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i="1" dirty="0" smtClean="0">
                    <a:solidFill>
                      <a:srgbClr val="000066"/>
                    </a:solidFill>
                  </a:rPr>
                  <a:t>Bmal1</a:t>
                </a:r>
                <a:endParaRPr lang="en-US" sz="1200" i="1" dirty="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84" name="183 Flecha derecha"/>
            <p:cNvSpPr/>
            <p:nvPr/>
          </p:nvSpPr>
          <p:spPr bwMode="auto">
            <a:xfrm>
              <a:off x="1881481" y="3736730"/>
              <a:ext cx="838200" cy="152400"/>
            </a:xfrm>
            <a:prstGeom prst="rightArrow">
              <a:avLst/>
            </a:prstGeom>
            <a:gradFill>
              <a:gsLst>
                <a:gs pos="0">
                  <a:srgbClr val="003300"/>
                </a:gs>
                <a:gs pos="50000">
                  <a:srgbClr val="00FF00"/>
                </a:gs>
                <a:gs pos="100000">
                  <a:srgbClr val="003300"/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1" name="100 Conector recto de flecha"/>
            <p:cNvCxnSpPr/>
            <p:nvPr/>
          </p:nvCxnSpPr>
          <p:spPr bwMode="auto">
            <a:xfrm rot="5400000">
              <a:off x="2029926" y="3456474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gradFill>
                <a:gsLst>
                  <a:gs pos="0">
                    <a:srgbClr val="003300"/>
                  </a:gs>
                  <a:gs pos="50000">
                    <a:srgbClr val="00FF00"/>
                  </a:gs>
                  <a:gs pos="100000">
                    <a:srgbClr val="003300"/>
                  </a:gs>
                </a:gsLst>
                <a:lin ang="5400000" scaled="0"/>
              </a:gra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4" name="103 CuadroTexto"/>
          <p:cNvSpPr txBox="1"/>
          <p:nvPr/>
        </p:nvSpPr>
        <p:spPr>
          <a:xfrm>
            <a:off x="849404" y="282928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i="1" dirty="0" err="1" smtClean="0">
                <a:solidFill>
                  <a:srgbClr val="FFFF00"/>
                </a:solidFill>
              </a:rPr>
              <a:t>ppar</a:t>
            </a:r>
            <a:r>
              <a:rPr lang="es-MX" sz="1400" i="1" dirty="0" err="1" smtClean="0">
                <a:solidFill>
                  <a:srgbClr val="FFFF00"/>
                </a:solidFill>
                <a:latin typeface="Symbol" pitchFamily="18" charset="2"/>
              </a:rPr>
              <a:t>a</a:t>
            </a:r>
            <a:endParaRPr lang="es-MX" sz="1400" i="1" baseline="-25000" dirty="0">
              <a:solidFill>
                <a:srgbClr val="FFFF00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36"/>
          <p:cNvSpPr>
            <a:spLocks noChangeArrowheads="1" noChangeShapeType="1" noTextEdit="1"/>
          </p:cNvSpPr>
          <p:nvPr/>
        </p:nvSpPr>
        <p:spPr bwMode="auto">
          <a:xfrm>
            <a:off x="4537075" y="5791201"/>
            <a:ext cx="4302125" cy="6095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Dr. Armando </a:t>
            </a:r>
            <a:r>
              <a:rPr lang="en-US" sz="32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Mansilla</a:t>
            </a:r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00">
                        <a:gamma/>
                        <a:shade val="46275"/>
                        <a:invGamma/>
                      </a:srgbClr>
                    </a:gs>
                    <a:gs pos="50000">
                      <a:srgbClr val="003300"/>
                    </a:gs>
                    <a:gs pos="100000">
                      <a:srgbClr val="0033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Olivares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802862" y="268792"/>
            <a:ext cx="57567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>
                        <a:gamma/>
                        <a:shade val="46275"/>
                        <a:invGamma/>
                      </a:srgbClr>
                    </a:gs>
                    <a:gs pos="50000">
                      <a:srgbClr val="800000"/>
                    </a:gs>
                    <a:gs pos="100000">
                      <a:srgbClr val="80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Ritmos Circadianos</a:t>
            </a:r>
          </a:p>
        </p:txBody>
      </p:sp>
      <p:sp>
        <p:nvSpPr>
          <p:cNvPr id="6" name="WordArt 34"/>
          <p:cNvSpPr>
            <a:spLocks noChangeArrowheads="1" noChangeShapeType="1" noTextEdit="1"/>
          </p:cNvSpPr>
          <p:nvPr/>
        </p:nvSpPr>
        <p:spPr bwMode="auto">
          <a:xfrm>
            <a:off x="2314252" y="2539162"/>
            <a:ext cx="4733925" cy="148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9600" kern="10" dirty="0" smtClean="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3300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U I B C A R</a:t>
            </a:r>
            <a:endParaRPr lang="en-US" sz="9600" kern="10" dirty="0">
              <a:ln w="12700">
                <a:solidFill>
                  <a:srgbClr val="008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3300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08643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2690716" y="1143000"/>
            <a:ext cx="37625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 R I E G O S</a:t>
            </a:r>
            <a:endParaRPr lang="es-MX" sz="4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524000" y="3985407"/>
            <a:ext cx="6096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Sueño/Vigilia</a:t>
            </a:r>
          </a:p>
          <a:p>
            <a:endParaRPr lang="es-MX" sz="1400" dirty="0" smtClean="0">
              <a:solidFill>
                <a:srgbClr val="00FF00"/>
              </a:solidFill>
            </a:endParaRPr>
          </a:p>
          <a:p>
            <a:r>
              <a:rPr lang="es-MX" sz="3200" dirty="0" smtClean="0">
                <a:solidFill>
                  <a:srgbClr val="00FF00"/>
                </a:solidFill>
              </a:rPr>
              <a:t>ARISTOTELES</a:t>
            </a:r>
          </a:p>
          <a:p>
            <a:r>
              <a:rPr lang="es-MX" sz="1600" dirty="0" smtClean="0">
                <a:solidFill>
                  <a:srgbClr val="FF9933"/>
                </a:solidFill>
              </a:rPr>
              <a:t>Corazón</a:t>
            </a:r>
          </a:p>
          <a:p>
            <a:endParaRPr lang="es-MX" sz="1600" dirty="0" smtClean="0">
              <a:solidFill>
                <a:srgbClr val="FF9933"/>
              </a:solidFill>
            </a:endParaRPr>
          </a:p>
          <a:p>
            <a:r>
              <a:rPr lang="es-MX" sz="3200" dirty="0" smtClean="0">
                <a:solidFill>
                  <a:srgbClr val="00FF00"/>
                </a:solidFill>
              </a:rPr>
              <a:t>GALENO</a:t>
            </a:r>
          </a:p>
          <a:p>
            <a:r>
              <a:rPr lang="es-MX" sz="1600" dirty="0" smtClean="0">
                <a:solidFill>
                  <a:srgbClr val="FF9933"/>
                </a:solidFill>
              </a:rPr>
              <a:t>Cerebro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95300" y="19050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66FFFF"/>
                </a:solidFill>
              </a:rPr>
              <a:t>Posición de las hojas de algunas plantas</a:t>
            </a:r>
          </a:p>
          <a:p>
            <a:r>
              <a:rPr lang="es-MX" dirty="0" smtClean="0">
                <a:solidFill>
                  <a:srgbClr val="66FFFF"/>
                </a:solidFill>
              </a:rPr>
              <a:t>Reproducción Animal</a:t>
            </a:r>
          </a:p>
          <a:p>
            <a:r>
              <a:rPr lang="es-MX" dirty="0" smtClean="0">
                <a:solidFill>
                  <a:srgbClr val="66FFFF"/>
                </a:solidFill>
              </a:rPr>
              <a:t>Hibernación</a:t>
            </a:r>
          </a:p>
          <a:p>
            <a:r>
              <a:rPr lang="es-MX" dirty="0" smtClean="0">
                <a:solidFill>
                  <a:srgbClr val="66FFFF"/>
                </a:solidFill>
              </a:rPr>
              <a:t>Migración</a:t>
            </a:r>
            <a:endParaRPr lang="en-US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imosa pudica, sensitive pla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228" y="962025"/>
            <a:ext cx="7658100" cy="5743575"/>
          </a:xfrm>
          <a:prstGeom prst="rect">
            <a:avLst/>
          </a:prstGeom>
          <a:noFill/>
        </p:spPr>
      </p:pic>
      <p:grpSp>
        <p:nvGrpSpPr>
          <p:cNvPr id="2" name="7 Grupo"/>
          <p:cNvGrpSpPr/>
          <p:nvPr/>
        </p:nvGrpSpPr>
        <p:grpSpPr>
          <a:xfrm>
            <a:off x="2428921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891586" y="1295400"/>
            <a:ext cx="74013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 smtClean="0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Jacques </a:t>
            </a:r>
            <a:r>
              <a:rPr lang="en-US" sz="4400" dirty="0" smtClean="0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d’</a:t>
            </a:r>
            <a:r>
              <a:rPr lang="es-MX" sz="4400" dirty="0" err="1" smtClean="0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Ortus</a:t>
            </a:r>
            <a:r>
              <a:rPr lang="es-MX" sz="4400" dirty="0" smtClean="0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 de Marian</a:t>
            </a:r>
            <a:endParaRPr lang="es-MX" sz="4400" dirty="0">
              <a:solidFill>
                <a:srgbClr val="66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72978" y="2209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FFFF"/>
                </a:solidFill>
              </a:rPr>
              <a:t>1729</a:t>
            </a:r>
            <a:endParaRPr lang="en-US" sz="2800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18716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895350" y="1295400"/>
            <a:ext cx="72024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Pierre </a:t>
            </a:r>
            <a:r>
              <a:rPr lang="es-MX" sz="4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Teilhard</a:t>
            </a:r>
            <a:r>
              <a:rPr lang="es-MX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MX" sz="4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Chardin</a:t>
            </a:r>
            <a:endParaRPr lang="es-MX" sz="4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77260" y="22098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rgbClr val="66FFFF"/>
                </a:solidFill>
              </a:rPr>
              <a:t>1930</a:t>
            </a:r>
            <a:endParaRPr lang="en-US" sz="2800" dirty="0">
              <a:solidFill>
                <a:srgbClr val="66FFFF"/>
              </a:solidFill>
            </a:endParaRPr>
          </a:p>
        </p:txBody>
      </p:sp>
      <p:sp>
        <p:nvSpPr>
          <p:cNvPr id="58370" name="AutoShape 2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1448560" y="4309408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00FF00"/>
                </a:solidFill>
              </a:rPr>
              <a:t>LOS GENES</a:t>
            </a:r>
          </a:p>
          <a:p>
            <a:r>
              <a:rPr lang="es-MX" sz="2400" dirty="0" smtClean="0">
                <a:solidFill>
                  <a:srgbClr val="66FFFF"/>
                </a:solidFill>
              </a:rPr>
              <a:t>1955</a:t>
            </a:r>
          </a:p>
          <a:p>
            <a:endParaRPr lang="es-MX" sz="2400" dirty="0" smtClean="0">
              <a:solidFill>
                <a:srgbClr val="00FF00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La complejidad del proceso circadiano, depende de la complejidad evolutiva del organismo</a:t>
            </a:r>
          </a:p>
        </p:txBody>
      </p:sp>
      <p:pic>
        <p:nvPicPr>
          <p:cNvPr id="62466" name="Picture 2" descr="Pierre Teilhard de Chard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8560" y="2743200"/>
            <a:ext cx="1016001" cy="1341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18716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904308" y="1295400"/>
            <a:ext cx="73068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Synechococcus</a:t>
            </a:r>
            <a:r>
              <a:rPr lang="es-MX" sz="4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44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elongatus</a:t>
            </a:r>
            <a:endParaRPr lang="es-MX" sz="4400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AutoShape 2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AutoShape 6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AutoShape 8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AutoShape 10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4" name="AutoShape 12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23 Grupo"/>
          <p:cNvGrpSpPr/>
          <p:nvPr/>
        </p:nvGrpSpPr>
        <p:grpSpPr>
          <a:xfrm>
            <a:off x="590550" y="2209800"/>
            <a:ext cx="7934325" cy="4343400"/>
            <a:chOff x="685800" y="2209800"/>
            <a:chExt cx="7934325" cy="4343400"/>
          </a:xfrm>
        </p:grpSpPr>
        <p:pic>
          <p:nvPicPr>
            <p:cNvPr id="64514" name="Picture 2" descr="Synechococcus PCC 7002 DIC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0" y="3304032"/>
              <a:ext cx="2438400" cy="2154936"/>
            </a:xfrm>
            <a:prstGeom prst="rect">
              <a:avLst/>
            </a:prstGeom>
            <a:noFill/>
          </p:spPr>
        </p:pic>
        <p:grpSp>
          <p:nvGrpSpPr>
            <p:cNvPr id="23" name="22 Grupo"/>
            <p:cNvGrpSpPr/>
            <p:nvPr/>
          </p:nvGrpSpPr>
          <p:grpSpPr>
            <a:xfrm>
              <a:off x="3581400" y="2209800"/>
              <a:ext cx="2209800" cy="4343400"/>
              <a:chOff x="3581400" y="2209800"/>
              <a:chExt cx="2209800" cy="4343400"/>
            </a:xfrm>
          </p:grpSpPr>
          <p:pic>
            <p:nvPicPr>
              <p:cNvPr id="64527" name="Picture 15" descr="C:\Users\Dani\Pictures\images.jp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581400" y="2209800"/>
                <a:ext cx="2209800" cy="1657350"/>
              </a:xfrm>
              <a:prstGeom prst="rect">
                <a:avLst/>
              </a:prstGeom>
              <a:noFill/>
            </p:spPr>
          </p:pic>
          <p:pic>
            <p:nvPicPr>
              <p:cNvPr id="64528" name="Picture 16" descr="C:\Users\Dani\Pictures\images (1).jpg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776663" y="4038600"/>
                <a:ext cx="1819275" cy="2514600"/>
              </a:xfrm>
              <a:prstGeom prst="rect">
                <a:avLst/>
              </a:prstGeom>
              <a:noFill/>
            </p:spPr>
          </p:pic>
        </p:grpSp>
        <p:pic>
          <p:nvPicPr>
            <p:cNvPr id="64529" name="Picture 17" descr="C:\Users\Dani\Pictures\images (2).jp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172200" y="3448050"/>
              <a:ext cx="2447925" cy="18669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18475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1152832" y="1700748"/>
            <a:ext cx="6858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Ritmos Biológicos</a:t>
            </a:r>
          </a:p>
          <a:p>
            <a:r>
              <a:rPr lang="es-MX" sz="18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CIRCADIANO</a:t>
            </a:r>
          </a:p>
          <a:p>
            <a:r>
              <a:rPr lang="es-MX" sz="18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ULTRADIANO                                                          INFRADIANO</a:t>
            </a:r>
          </a:p>
          <a:p>
            <a:endParaRPr lang="es-MX" sz="1800" dirty="0" smtClean="0">
              <a:solidFill>
                <a:srgbClr val="FF9933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ENDÓGENOS</a:t>
            </a:r>
          </a:p>
          <a:p>
            <a:endParaRPr lang="es-MX" sz="2800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ESTÍMULO SINCRONIZADOR (T)</a:t>
            </a:r>
          </a:p>
          <a:p>
            <a:r>
              <a:rPr lang="es-MX" sz="2800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Zeitgeber</a:t>
            </a:r>
            <a:endParaRPr lang="es-MX" sz="2800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CURSO LIBRE (</a:t>
            </a:r>
            <a:r>
              <a:rPr lang="es-MX" sz="2800" dirty="0" smtClean="0">
                <a:solidFill>
                  <a:srgbClr val="00FF00"/>
                </a:solidFill>
                <a:latin typeface="Symbol" pitchFamily="18" charset="2"/>
                <a:cs typeface="Arial" pitchFamily="34" charset="0"/>
              </a:rPr>
              <a:t>t</a:t>
            </a:r>
            <a:r>
              <a:rPr lang="es-MX" sz="28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s-MX" sz="2800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AutoShape 2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AutoShape 6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AutoShape 8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18716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865048" y="1700748"/>
            <a:ext cx="74295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Reloj Biológico</a:t>
            </a:r>
          </a:p>
          <a:p>
            <a:endParaRPr lang="es-MX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NÚCLEO SUPRAQUIASMÁTICO (SCN)</a:t>
            </a:r>
            <a:endParaRPr lang="es-MX" sz="2800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AutoShape 2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AutoShape 6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AutoShape 8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AutoShape 10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4" name="AutoShape 12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32 Grupo"/>
          <p:cNvGrpSpPr/>
          <p:nvPr/>
        </p:nvGrpSpPr>
        <p:grpSpPr>
          <a:xfrm>
            <a:off x="546100" y="4114800"/>
            <a:ext cx="8067396" cy="1039813"/>
            <a:chOff x="565150" y="4343400"/>
            <a:chExt cx="8067396" cy="1039813"/>
          </a:xfrm>
        </p:grpSpPr>
        <p:grpSp>
          <p:nvGrpSpPr>
            <p:cNvPr id="32" name="31 Grupo"/>
            <p:cNvGrpSpPr/>
            <p:nvPr/>
          </p:nvGrpSpPr>
          <p:grpSpPr>
            <a:xfrm>
              <a:off x="4841596" y="4343400"/>
              <a:ext cx="3790950" cy="1039813"/>
              <a:chOff x="4841596" y="5486399"/>
              <a:chExt cx="3790950" cy="1039813"/>
            </a:xfrm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 flipV="1">
                <a:off x="4841596" y="5486399"/>
                <a:ext cx="3790950" cy="1039813"/>
              </a:xfrm>
              <a:prstGeom prst="rect">
                <a:avLst/>
              </a:prstGeom>
              <a:solidFill>
                <a:srgbClr val="C0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29" name="Text Box 8"/>
              <p:cNvSpPr txBox="1">
                <a:spLocks noChangeArrowheads="1"/>
              </p:cNvSpPr>
              <p:nvPr/>
            </p:nvSpPr>
            <p:spPr bwMode="auto">
              <a:xfrm>
                <a:off x="4976813" y="5803173"/>
                <a:ext cx="3520516" cy="406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2400" dirty="0" smtClean="0">
                    <a:solidFill>
                      <a:srgbClr val="FFFFFF"/>
                    </a:solidFill>
                  </a:rPr>
                  <a:t>SUBNÚCLEO DORSAL</a:t>
                </a:r>
                <a:endParaRPr lang="es-ES" sz="2400" b="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31" name="30 Grupo"/>
            <p:cNvGrpSpPr/>
            <p:nvPr/>
          </p:nvGrpSpPr>
          <p:grpSpPr>
            <a:xfrm>
              <a:off x="565150" y="4343400"/>
              <a:ext cx="3789363" cy="1039813"/>
              <a:chOff x="565150" y="5486399"/>
              <a:chExt cx="3789363" cy="1039813"/>
            </a:xfrm>
          </p:grpSpPr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 flipV="1">
                <a:off x="565150" y="5486399"/>
                <a:ext cx="3789363" cy="1039813"/>
              </a:xfrm>
              <a:prstGeom prst="rect">
                <a:avLst/>
              </a:prstGeom>
              <a:solidFill>
                <a:srgbClr val="0066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/>
              </a:p>
            </p:txBody>
          </p:sp>
          <p:sp>
            <p:nvSpPr>
              <p:cNvPr id="30" name="Text Box 12"/>
              <p:cNvSpPr txBox="1">
                <a:spLocks noChangeArrowheads="1"/>
              </p:cNvSpPr>
              <p:nvPr/>
            </p:nvSpPr>
            <p:spPr bwMode="auto">
              <a:xfrm>
                <a:off x="622629" y="5803173"/>
                <a:ext cx="3674403" cy="4062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85000"/>
                  </a:lnSpc>
                  <a:spcBef>
                    <a:spcPct val="30000"/>
                  </a:spcBef>
                </a:pPr>
                <a:r>
                  <a:rPr lang="es-ES" sz="2400" dirty="0" smtClean="0">
                    <a:solidFill>
                      <a:srgbClr val="FFFF00"/>
                    </a:solidFill>
                  </a:rPr>
                  <a:t>SUBNÚCLEO VENTRAL</a:t>
                </a:r>
                <a:endParaRPr lang="es-ES" sz="2400" b="0" dirty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5" name="34 Rectángulo"/>
          <p:cNvSpPr/>
          <p:nvPr/>
        </p:nvSpPr>
        <p:spPr>
          <a:xfrm>
            <a:off x="865048" y="5638800"/>
            <a:ext cx="7429500" cy="523220"/>
          </a:xfrm>
          <a:prstGeom prst="rect">
            <a:avLst/>
          </a:prstGeom>
          <a:solidFill>
            <a:srgbClr val="800000"/>
          </a:solidFill>
          <a:ln w="76200">
            <a:solidFill>
              <a:srgbClr val="006600"/>
            </a:solidFill>
          </a:ln>
        </p:spPr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FOTONES</a:t>
            </a:r>
            <a:endParaRPr lang="es-MX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293798" y="62146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600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MELANOPSINA</a:t>
            </a:r>
            <a:endParaRPr lang="es-MX" sz="1600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7 Grupo"/>
          <p:cNvGrpSpPr/>
          <p:nvPr/>
        </p:nvGrpSpPr>
        <p:grpSpPr>
          <a:xfrm>
            <a:off x="2408940" y="304800"/>
            <a:ext cx="4326714" cy="533400"/>
            <a:chOff x="2819400" y="304800"/>
            <a:chExt cx="4326714" cy="533400"/>
          </a:xfrm>
        </p:grpSpPr>
        <p:sp>
          <p:nvSpPr>
            <p:cNvPr id="9" name="AutoShape 157"/>
            <p:cNvSpPr>
              <a:spLocks noChangeArrowheads="1"/>
            </p:cNvSpPr>
            <p:nvPr/>
          </p:nvSpPr>
          <p:spPr bwMode="auto">
            <a:xfrm>
              <a:off x="2819400" y="304800"/>
              <a:ext cx="4326714" cy="5334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0000">
                    <a:gamma/>
                    <a:shade val="46275"/>
                    <a:invGamma/>
                  </a:srgbClr>
                </a:gs>
                <a:gs pos="50000">
                  <a:srgbClr val="CC0000"/>
                </a:gs>
                <a:gs pos="100000">
                  <a:srgbClr val="CC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58"/>
            <p:cNvSpPr txBox="1">
              <a:spLocks noChangeArrowheads="1"/>
            </p:cNvSpPr>
            <p:nvPr/>
          </p:nvSpPr>
          <p:spPr bwMode="auto">
            <a:xfrm>
              <a:off x="3290569" y="402223"/>
              <a:ext cx="33843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MX" sz="1600" b="1" dirty="0" smtClean="0">
                  <a:solidFill>
                    <a:srgbClr val="FFFF66"/>
                  </a:solidFill>
                  <a:latin typeface="Arial" pitchFamily="34" charset="0"/>
                  <a:cs typeface="Arial" pitchFamily="34" charset="0"/>
                </a:rPr>
                <a:t>RITMOS CIRCADIANOS</a:t>
              </a:r>
              <a:endParaRPr lang="es-ES" sz="16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857547" y="1144250"/>
            <a:ext cx="74295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NÚCLEO SUPRAQUIASMÁTICO</a:t>
            </a:r>
            <a:endParaRPr lang="es-MX" sz="2800" dirty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AutoShape 2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 descr="Image result for teilhard de chardin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AutoShape 6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AutoShape 8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AutoShape 10" descr="Image result for synechococcus elongat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2" name="41 Grupo"/>
          <p:cNvGrpSpPr/>
          <p:nvPr/>
        </p:nvGrpSpPr>
        <p:grpSpPr>
          <a:xfrm>
            <a:off x="648294" y="3048000"/>
            <a:ext cx="7848006" cy="3429000"/>
            <a:chOff x="648294" y="3048000"/>
            <a:chExt cx="7848006" cy="3429000"/>
          </a:xfrm>
        </p:grpSpPr>
        <p:grpSp>
          <p:nvGrpSpPr>
            <p:cNvPr id="41" name="40 Grupo"/>
            <p:cNvGrpSpPr/>
            <p:nvPr/>
          </p:nvGrpSpPr>
          <p:grpSpPr>
            <a:xfrm>
              <a:off x="648294" y="3048000"/>
              <a:ext cx="3657600" cy="3429000"/>
              <a:chOff x="648294" y="3048000"/>
              <a:chExt cx="3657600" cy="3429000"/>
            </a:xfrm>
          </p:grpSpPr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 flipV="1">
                <a:off x="648294" y="3048000"/>
                <a:ext cx="3657600" cy="3429000"/>
              </a:xfrm>
              <a:prstGeom prst="rect">
                <a:avLst/>
              </a:prstGeom>
              <a:solidFill>
                <a:srgbClr val="0066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/>
              </a:p>
            </p:txBody>
          </p:sp>
          <p:grpSp>
            <p:nvGrpSpPr>
              <p:cNvPr id="38" name="37 Grupo"/>
              <p:cNvGrpSpPr/>
              <p:nvPr/>
            </p:nvGrpSpPr>
            <p:grpSpPr>
              <a:xfrm>
                <a:off x="868321" y="3314987"/>
                <a:ext cx="3217547" cy="2887151"/>
                <a:chOff x="868321" y="3314987"/>
                <a:chExt cx="3217547" cy="2887151"/>
              </a:xfrm>
            </p:grpSpPr>
            <p:sp>
              <p:nvSpPr>
                <p:cNvPr id="3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350824" y="3314987"/>
                  <a:ext cx="2252540" cy="4062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sz="2400" dirty="0" smtClean="0">
                      <a:solidFill>
                        <a:srgbClr val="FFFF00"/>
                      </a:solidFill>
                    </a:rPr>
                    <a:t>HIPOTÁLAMO</a:t>
                  </a:r>
                </a:p>
              </p:txBody>
            </p:sp>
            <p:sp>
              <p:nvSpPr>
                <p:cNvPr id="1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756384" y="3833379"/>
                  <a:ext cx="1441420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u="sng" dirty="0" smtClean="0">
                      <a:solidFill>
                        <a:srgbClr val="FFFF00"/>
                      </a:solidFill>
                    </a:rPr>
                    <a:t>NÚCLEOS</a:t>
                  </a:r>
                </a:p>
              </p:txBody>
            </p:sp>
            <p:grpSp>
              <p:nvGrpSpPr>
                <p:cNvPr id="33" name="32 Grupo"/>
                <p:cNvGrpSpPr/>
                <p:nvPr/>
              </p:nvGrpSpPr>
              <p:grpSpPr>
                <a:xfrm>
                  <a:off x="1116785" y="4270488"/>
                  <a:ext cx="2720618" cy="663227"/>
                  <a:chOff x="1116785" y="4270488"/>
                  <a:chExt cx="2720618" cy="663227"/>
                </a:xfrm>
              </p:grpSpPr>
              <p:sp>
                <p:nvSpPr>
                  <p:cNvPr id="19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90409" y="4270488"/>
                    <a:ext cx="1773371" cy="35394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Bef>
                        <a:spcPct val="30000"/>
                      </a:spcBef>
                    </a:pPr>
                    <a:r>
                      <a:rPr lang="es-ES" dirty="0" err="1" smtClean="0">
                        <a:solidFill>
                          <a:srgbClr val="FFFF00"/>
                        </a:solidFill>
                      </a:rPr>
                      <a:t>Arcuato</a:t>
                    </a:r>
                    <a:r>
                      <a:rPr lang="es-ES" dirty="0" smtClean="0">
                        <a:solidFill>
                          <a:srgbClr val="FFFF00"/>
                        </a:solidFill>
                      </a:rPr>
                      <a:t> ARC</a:t>
                    </a:r>
                  </a:p>
                </p:txBody>
              </p:sp>
              <p:sp>
                <p:nvSpPr>
                  <p:cNvPr id="20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16785" y="4579772"/>
                    <a:ext cx="2720618" cy="35394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Bef>
                        <a:spcPct val="30000"/>
                      </a:spcBef>
                    </a:pPr>
                    <a:r>
                      <a:rPr lang="es-ES" dirty="0" err="1" smtClean="0">
                        <a:solidFill>
                          <a:srgbClr val="FFFF00"/>
                        </a:solidFill>
                      </a:rPr>
                      <a:t>Paraventricular</a:t>
                    </a:r>
                    <a:r>
                      <a:rPr lang="es-ES" dirty="0" smtClean="0">
                        <a:solidFill>
                          <a:srgbClr val="FFFF00"/>
                        </a:solidFill>
                      </a:rPr>
                      <a:t>  PVN</a:t>
                    </a:r>
                  </a:p>
                </p:txBody>
              </p:sp>
            </p:grpSp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934317" y="5110846"/>
                  <a:ext cx="1085554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u="sng" dirty="0" smtClean="0">
                      <a:solidFill>
                        <a:srgbClr val="FFFF00"/>
                      </a:solidFill>
                    </a:rPr>
                    <a:t>ÁREAS</a:t>
                  </a:r>
                </a:p>
              </p:txBody>
            </p:sp>
            <p:sp>
              <p:nvSpPr>
                <p:cNvPr id="2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868321" y="5523224"/>
                  <a:ext cx="3217547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dirty="0" smtClean="0">
                      <a:solidFill>
                        <a:srgbClr val="FFFF00"/>
                      </a:solidFill>
                    </a:rPr>
                    <a:t>Hipotalámico lateral LHA</a:t>
                  </a:r>
                </a:p>
              </p:txBody>
            </p:sp>
            <p:sp>
              <p:nvSpPr>
                <p:cNvPr id="2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280292" y="5848195"/>
                  <a:ext cx="2393604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dirty="0" err="1" smtClean="0">
                      <a:solidFill>
                        <a:srgbClr val="FFFF00"/>
                      </a:solidFill>
                    </a:rPr>
                    <a:t>Dorsomedial</a:t>
                  </a:r>
                  <a:r>
                    <a:rPr lang="es-ES" dirty="0" smtClean="0">
                      <a:solidFill>
                        <a:srgbClr val="FFFF00"/>
                      </a:solidFill>
                    </a:rPr>
                    <a:t> DMH</a:t>
                  </a:r>
                </a:p>
              </p:txBody>
            </p:sp>
          </p:grpSp>
        </p:grpSp>
        <p:grpSp>
          <p:nvGrpSpPr>
            <p:cNvPr id="40" name="39 Grupo"/>
            <p:cNvGrpSpPr/>
            <p:nvPr/>
          </p:nvGrpSpPr>
          <p:grpSpPr>
            <a:xfrm>
              <a:off x="4838700" y="3048000"/>
              <a:ext cx="3657600" cy="3429000"/>
              <a:chOff x="4838700" y="3048000"/>
              <a:chExt cx="3657600" cy="3429000"/>
            </a:xfrm>
          </p:grpSpPr>
          <p:sp>
            <p:nvSpPr>
              <p:cNvPr id="22" name="Rectangle 10"/>
              <p:cNvSpPr>
                <a:spLocks noChangeArrowheads="1"/>
              </p:cNvSpPr>
              <p:nvPr/>
            </p:nvSpPr>
            <p:spPr bwMode="auto">
              <a:xfrm flipV="1">
                <a:off x="4838700" y="3048000"/>
                <a:ext cx="3657600" cy="3429000"/>
              </a:xfrm>
              <a:prstGeom prst="rect">
                <a:avLst/>
              </a:prstGeom>
              <a:solidFill>
                <a:srgbClr val="FF0000"/>
              </a:solidFill>
              <a:ln w="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MX"/>
              </a:p>
            </p:txBody>
          </p:sp>
          <p:grpSp>
            <p:nvGrpSpPr>
              <p:cNvPr id="39" name="38 Grupo"/>
              <p:cNvGrpSpPr/>
              <p:nvPr/>
            </p:nvGrpSpPr>
            <p:grpSpPr>
              <a:xfrm>
                <a:off x="4915129" y="3318925"/>
                <a:ext cx="3504742" cy="2887151"/>
                <a:chOff x="4913071" y="3318925"/>
                <a:chExt cx="3504742" cy="2887151"/>
              </a:xfrm>
            </p:grpSpPr>
            <p:sp>
              <p:nvSpPr>
                <p:cNvPr id="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73880" y="3318925"/>
                  <a:ext cx="2983124" cy="4062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sz="2400" dirty="0" smtClean="0">
                      <a:solidFill>
                        <a:schemeClr val="bg1"/>
                      </a:solidFill>
                    </a:rPr>
                    <a:t>TALLO CEREBRAL</a:t>
                  </a:r>
                  <a:endParaRPr lang="es-ES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030493" y="3837317"/>
                  <a:ext cx="1269898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u="sng" dirty="0" smtClean="0">
                      <a:solidFill>
                        <a:schemeClr val="bg1"/>
                      </a:solidFill>
                    </a:rPr>
                    <a:t>NÚCLEO</a:t>
                  </a:r>
                </a:p>
              </p:txBody>
            </p:sp>
            <p:sp>
              <p:nvSpPr>
                <p:cNvPr id="2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913071" y="4425130"/>
                  <a:ext cx="3504742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dirty="0" err="1" smtClean="0">
                      <a:solidFill>
                        <a:schemeClr val="bg1"/>
                      </a:solidFill>
                    </a:rPr>
                    <a:t>Dorsomedial</a:t>
                  </a:r>
                  <a:r>
                    <a:rPr lang="es-ES" dirty="0" smtClean="0">
                      <a:solidFill>
                        <a:schemeClr val="bg1"/>
                      </a:solidFill>
                    </a:rPr>
                    <a:t> del Vago DMV</a:t>
                  </a:r>
                  <a:endParaRPr lang="es-ES" sz="1200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122665" y="5114784"/>
                  <a:ext cx="1085554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u="sng" dirty="0" smtClean="0">
                      <a:solidFill>
                        <a:schemeClr val="bg1"/>
                      </a:solidFill>
                    </a:rPr>
                    <a:t>ÁREAS</a:t>
                  </a:r>
                  <a:endParaRPr lang="es-ES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195809" y="5527162"/>
                  <a:ext cx="2939266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dirty="0" err="1" smtClean="0">
                      <a:solidFill>
                        <a:schemeClr val="bg1"/>
                      </a:solidFill>
                    </a:rPr>
                    <a:t>Tegmental</a:t>
                  </a:r>
                  <a:r>
                    <a:rPr lang="es-ES" dirty="0" smtClean="0">
                      <a:solidFill>
                        <a:schemeClr val="bg1"/>
                      </a:solidFill>
                    </a:rPr>
                    <a:t> Ventral VTA</a:t>
                  </a:r>
                </a:p>
              </p:txBody>
            </p:sp>
            <p:sp>
              <p:nvSpPr>
                <p:cNvPr id="3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263456" y="5852133"/>
                  <a:ext cx="2874506" cy="353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30000"/>
                    </a:spcBef>
                  </a:pPr>
                  <a:r>
                    <a:rPr lang="es-ES" dirty="0" err="1" smtClean="0">
                      <a:solidFill>
                        <a:schemeClr val="bg1"/>
                      </a:solidFill>
                    </a:rPr>
                    <a:t>Preóptica</a:t>
                  </a:r>
                  <a:r>
                    <a:rPr lang="es-ES" dirty="0" smtClean="0">
                      <a:solidFill>
                        <a:schemeClr val="bg1"/>
                      </a:solidFill>
                    </a:rPr>
                    <a:t> Medial MPO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7845</TotalTime>
  <Words>641</Words>
  <Application>Microsoft Office PowerPoint</Application>
  <PresentationFormat>Presentación en pantalla (4:3)</PresentationFormat>
  <Paragraphs>438</Paragraphs>
  <Slides>22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N E U R O S C I E N C 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Dr. Armando Mansilla Olivares</dc:creator>
  <cp:lastModifiedBy>Armando Mansilla</cp:lastModifiedBy>
  <cp:revision>678</cp:revision>
  <cp:lastPrinted>2011-06-30T19:14:03Z</cp:lastPrinted>
  <dcterms:created xsi:type="dcterms:W3CDTF">2002-07-04T23:25:43Z</dcterms:created>
  <dcterms:modified xsi:type="dcterms:W3CDTF">2015-07-28T18:49:10Z</dcterms:modified>
</cp:coreProperties>
</file>