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67" r:id="rId3"/>
  </p:sldIdLst>
  <p:sldSz cx="9144000" cy="6858000" type="screen4x3"/>
  <p:notesSz cx="70104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s-MX" smtClean="0"/>
              <a:t>Recomendaciones a los médicos 2017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26652-CEB9-47CE-9564-6B86CF8FDD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833887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s-MX" smtClean="0"/>
              <a:t>Recomendaciones a los médicos 2017</a:t>
            </a:r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04A14C-3147-412E-AD82-90A9C4469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260161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4A14C-3147-412E-AD82-90A9C4469D68}" type="slidenum">
              <a:rPr lang="es-ES" smtClean="0"/>
              <a:t>1</a:t>
            </a:fld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s-MX" smtClean="0"/>
              <a:t>Recomendaciones a los médicos 2017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5247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 smtClean="0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0A35B8-3BF5-44A2-843C-2E125FE12634}" type="slidenum">
              <a:rPr lang="es-ES" altLang="es-E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2</a:t>
            </a:fld>
            <a:endParaRPr lang="es-ES" altLang="es-ES" smtClean="0">
              <a:solidFill>
                <a:srgbClr val="000000"/>
              </a:solidFill>
            </a:endParaRPr>
          </a:p>
        </p:txBody>
      </p:sp>
      <p:sp>
        <p:nvSpPr>
          <p:cNvPr id="31749" name="4 Marcador de fecha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s-MX" altLang="es-ES" smtClean="0">
                <a:solidFill>
                  <a:srgbClr val="000000"/>
                </a:solidFill>
              </a:rPr>
              <a:t>Recomendaciones a los médicos 2017</a:t>
            </a:r>
            <a:endParaRPr lang="es-ES" altLang="es-E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301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BB2F-8547-4C08-8943-353BFDF3E27D}" type="datetime1">
              <a:rPr lang="es-ES" smtClean="0"/>
              <a:t>07/03/2017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E7DB-856C-4775-8CAB-493A4155FD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873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8811-D374-4381-B37D-D3359433E342}" type="datetime1">
              <a:rPr lang="es-ES" smtClean="0"/>
              <a:t>07/03/2017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E7DB-856C-4775-8CAB-493A4155FD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1683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4DBF-4461-4012-917E-BCAD76B1691F}" type="datetime1">
              <a:rPr lang="es-ES" smtClean="0"/>
              <a:t>07/03/2017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E7DB-856C-4775-8CAB-493A4155FD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8448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721AF-FF57-41EC-AB3D-79F2F82197F7}" type="datetime1">
              <a:rPr lang="es-ES" smtClean="0"/>
              <a:t>07/03/2017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E7DB-856C-4775-8CAB-493A4155FD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176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3358-20B3-4002-8D51-FB8D6BAED063}" type="datetime1">
              <a:rPr lang="es-ES" smtClean="0"/>
              <a:t>07/03/2017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E7DB-856C-4775-8CAB-493A4155FD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7149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60E4-8555-4C1A-9154-7E255F7957FB}" type="datetime1">
              <a:rPr lang="es-ES" smtClean="0"/>
              <a:t>07/03/2017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E7DB-856C-4775-8CAB-493A4155FD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6957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DC89-8250-49D6-9FF7-A12A9D7D925E}" type="datetime1">
              <a:rPr lang="es-ES" smtClean="0"/>
              <a:t>07/03/2017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E7DB-856C-4775-8CAB-493A4155FD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3420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AC3B1-09D5-40B3-9993-426507BD8FCA}" type="datetime1">
              <a:rPr lang="es-ES" smtClean="0"/>
              <a:t>07/03/2017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E7DB-856C-4775-8CAB-493A4155FD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159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4595-EDEC-49F0-A42C-710EABFB406A}" type="datetime1">
              <a:rPr lang="es-ES" smtClean="0"/>
              <a:t>07/03/2017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E7DB-856C-4775-8CAB-493A4155FD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8297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B1675-6CDD-4F12-A04A-BD248DC725AA}" type="datetime1">
              <a:rPr lang="es-ES" smtClean="0"/>
              <a:t>07/03/2017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E7DB-856C-4775-8CAB-493A4155FD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5829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F7006-A269-4755-B4C1-F84B73510DEF}" type="datetime1">
              <a:rPr lang="es-ES" smtClean="0"/>
              <a:t>07/03/2017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E7DB-856C-4775-8CAB-493A4155FD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9857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531CE-6438-4E7F-B6E7-5A09490BB546}" type="datetime1">
              <a:rPr lang="es-ES" smtClean="0"/>
              <a:t>07/03/2017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DE7DB-856C-4775-8CAB-493A4155FD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9475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arlene\Desktop\DR. JSM\PRESENTACIONES EN CONGRESOS\Diapositiva Azu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0 Imagen" descr="Logo ANMM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4624"/>
            <a:ext cx="2071089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801010" y="2204864"/>
            <a:ext cx="716479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i="1" cap="small" dirty="0" smtClean="0">
                <a:solidFill>
                  <a:srgbClr val="FFFF00"/>
                </a:solidFill>
              </a:rPr>
              <a:t>Simposio </a:t>
            </a:r>
          </a:p>
          <a:p>
            <a:pPr algn="ctr"/>
            <a:r>
              <a:rPr lang="es-MX" sz="4800" b="1" i="1" cap="small" dirty="0" smtClean="0">
                <a:solidFill>
                  <a:srgbClr val="FFFF00"/>
                </a:solidFill>
              </a:rPr>
              <a:t>“</a:t>
            </a:r>
            <a:r>
              <a:rPr lang="es-MX" sz="4400" b="1" i="1" cap="small" dirty="0" smtClean="0">
                <a:solidFill>
                  <a:srgbClr val="92D050"/>
                </a:solidFill>
              </a:rPr>
              <a:t>Recomendaciones</a:t>
            </a:r>
            <a:r>
              <a:rPr lang="es-MX" sz="4400" b="1" i="1" cap="small" dirty="0" smtClean="0">
                <a:solidFill>
                  <a:srgbClr val="FFFF00"/>
                </a:solidFill>
              </a:rPr>
              <a:t> del Comité de Ética y Transparencia en la relación médico-industria  </a:t>
            </a:r>
            <a:r>
              <a:rPr lang="es-MX" sz="4400" b="1" i="1" cap="small" dirty="0" smtClean="0">
                <a:solidFill>
                  <a:srgbClr val="92D050"/>
                </a:solidFill>
              </a:rPr>
              <a:t>a los médicos</a:t>
            </a:r>
            <a:r>
              <a:rPr lang="es-MX" sz="4800" b="1" i="1" cap="small" dirty="0" smtClean="0">
                <a:solidFill>
                  <a:srgbClr val="FFFF00"/>
                </a:solidFill>
              </a:rPr>
              <a:t>”</a:t>
            </a:r>
            <a:endParaRPr lang="es-MX" sz="4800" b="1" i="1" cap="small" dirty="0" smtClean="0">
              <a:solidFill>
                <a:srgbClr val="FFFF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-36512" y="6228601"/>
            <a:ext cx="2699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solidFill>
                  <a:srgbClr val="FFFF00"/>
                </a:solidFill>
                <a:latin typeface="Constantia" panose="02030602050306030303" pitchFamily="18" charset="0"/>
              </a:rPr>
              <a:t>Julio Sotelo</a:t>
            </a:r>
            <a:endParaRPr lang="es-ES" sz="3200" dirty="0">
              <a:solidFill>
                <a:srgbClr val="FFFF00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74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s-MX"/>
          </a:p>
        </p:txBody>
      </p:sp>
      <p:pic>
        <p:nvPicPr>
          <p:cNvPr id="26627" name="Picture 2" descr="C:\Users\marlene\Desktop\DR. JSM\PRESENTACIONES EN CONGRESOS\Diapositiva Azu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6877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288032" y="149433"/>
            <a:ext cx="8676456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>
                <a:solidFill>
                  <a:srgbClr val="00B0F0"/>
                </a:solidFill>
              </a:rPr>
              <a:t>ORGANISMOS GUBERNAMENTALES: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s-MX" sz="4000" dirty="0" smtClean="0">
                <a:solidFill>
                  <a:srgbClr val="FFFF00"/>
                </a:solidFill>
              </a:rPr>
              <a:t>CONSEJO DE SALUBRIDAD GENERAL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s-MX" sz="4000" dirty="0" smtClean="0">
                <a:solidFill>
                  <a:srgbClr val="FFFF00"/>
                </a:solidFill>
              </a:rPr>
              <a:t>CONAMED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s-MX" sz="4000" dirty="0" smtClean="0">
                <a:solidFill>
                  <a:srgbClr val="FFFF00"/>
                </a:solidFill>
              </a:rPr>
              <a:t>SUBSECRETARÍA DE REG. SANITARIA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s-MX" sz="4000" dirty="0" smtClean="0">
                <a:solidFill>
                  <a:srgbClr val="FFFF00"/>
                </a:solidFill>
              </a:rPr>
              <a:t>COFEPRIS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s-MX" sz="4000" dirty="0" smtClean="0">
                <a:solidFill>
                  <a:srgbClr val="FFFF00"/>
                </a:solidFill>
              </a:rPr>
              <a:t>COMISIÓN NACIONAL DE BIOÉTICA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s-MX" sz="4000" dirty="0" smtClean="0">
                <a:solidFill>
                  <a:srgbClr val="FFFF00"/>
                </a:solidFill>
              </a:rPr>
              <a:t>TRIBUNALES</a:t>
            </a:r>
          </a:p>
          <a:p>
            <a:r>
              <a:rPr lang="es-MX" sz="4000" dirty="0" smtClean="0">
                <a:solidFill>
                  <a:srgbClr val="00B0F0"/>
                </a:solidFill>
              </a:rPr>
              <a:t>ORGANISMO ACADÉMICO AUTÓNOMO Y REPRESENTATIVO</a:t>
            </a:r>
          </a:p>
          <a:p>
            <a:endParaRPr lang="es-MX" sz="900" dirty="0" smtClean="0">
              <a:solidFill>
                <a:srgbClr val="00B0F0"/>
              </a:solidFill>
            </a:endParaRPr>
          </a:p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es-MX" sz="4400" b="1" dirty="0" smtClean="0">
                <a:solidFill>
                  <a:srgbClr val="FFFF00"/>
                </a:solidFill>
              </a:rPr>
              <a:t>CETREMI</a:t>
            </a:r>
            <a:endParaRPr lang="es-MX" b="1" dirty="0" smtClean="0"/>
          </a:p>
        </p:txBody>
      </p:sp>
    </p:spTree>
    <p:extLst>
      <p:ext uri="{BB962C8B-B14F-4D97-AF65-F5344CB8AC3E}">
        <p14:creationId xmlns:p14="http://schemas.microsoft.com/office/powerpoint/2010/main" val="243868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56</Words>
  <Application>Microsoft Office PowerPoint</Application>
  <PresentationFormat>Presentación en pantalla 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Constantia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</dc:creator>
  <cp:lastModifiedBy>Alejandra</cp:lastModifiedBy>
  <cp:revision>50</cp:revision>
  <cp:lastPrinted>2017-03-07T19:38:45Z</cp:lastPrinted>
  <dcterms:created xsi:type="dcterms:W3CDTF">2013-04-08T16:13:34Z</dcterms:created>
  <dcterms:modified xsi:type="dcterms:W3CDTF">2017-03-07T19:38:48Z</dcterms:modified>
</cp:coreProperties>
</file>