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1" r:id="rId5"/>
    <p:sldId id="259" r:id="rId6"/>
    <p:sldId id="258" r:id="rId7"/>
    <p:sldId id="256" r:id="rId8"/>
  </p:sldIdLst>
  <p:sldSz cx="9144000" cy="6858000" type="screen4x3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B3616"/>
    <a:srgbClr val="6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ED3D-5398-4B6D-AA04-0949EB8CED14}" type="datetimeFigureOut">
              <a:rPr lang="es-MX" smtClean="0"/>
              <a:pPr/>
              <a:t>07/03/2018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E94C-34C0-420D-AF8D-FCDD410EF81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19" y="116632"/>
            <a:ext cx="884003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4392"/>
            <a:ext cx="8208912" cy="66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54" y="404664"/>
            <a:ext cx="854810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CTA ACADEMIA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062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US-Mexican Acad president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095" y="303076"/>
            <a:ext cx="8568952" cy="622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humbnail_IMG_5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6008"/>
            <a:ext cx="8496944" cy="638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ACADEMIAS 96-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59" y="0"/>
            <a:ext cx="90154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ANM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GerHP</dc:creator>
  <cp:lastModifiedBy>GerHP</cp:lastModifiedBy>
  <cp:revision>21</cp:revision>
  <dcterms:created xsi:type="dcterms:W3CDTF">2018-02-06T16:09:30Z</dcterms:created>
  <dcterms:modified xsi:type="dcterms:W3CDTF">2018-03-07T23:37:20Z</dcterms:modified>
</cp:coreProperties>
</file>