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9.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0.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2.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3.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2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9.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0.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1.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2.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3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35.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16" r:id="rId4"/>
    <p:sldMasterId id="2147483728" r:id="rId5"/>
    <p:sldMasterId id="2147483741" r:id="rId6"/>
    <p:sldMasterId id="2147483770" r:id="rId7"/>
    <p:sldMasterId id="2147483782" r:id="rId8"/>
    <p:sldMasterId id="2147483806" r:id="rId9"/>
    <p:sldMasterId id="2147483818" r:id="rId10"/>
    <p:sldMasterId id="2147483832" r:id="rId11"/>
    <p:sldMasterId id="2147483846" r:id="rId12"/>
    <p:sldMasterId id="2147483860" r:id="rId13"/>
    <p:sldMasterId id="2147483873" r:id="rId14"/>
    <p:sldMasterId id="2147483885" r:id="rId15"/>
    <p:sldMasterId id="2147483910" r:id="rId16"/>
    <p:sldMasterId id="2147483923" r:id="rId17"/>
    <p:sldMasterId id="2147483978" r:id="rId18"/>
    <p:sldMasterId id="2147483992" r:id="rId19"/>
    <p:sldMasterId id="2147484010" r:id="rId20"/>
    <p:sldMasterId id="2147484023" r:id="rId21"/>
    <p:sldMasterId id="2147484041" r:id="rId22"/>
    <p:sldMasterId id="2147484059" r:id="rId23"/>
    <p:sldMasterId id="2147484077" r:id="rId24"/>
    <p:sldMasterId id="2147484095" r:id="rId25"/>
    <p:sldMasterId id="2147484107" r:id="rId26"/>
    <p:sldMasterId id="2147484119" r:id="rId27"/>
    <p:sldMasterId id="2147484131" r:id="rId28"/>
    <p:sldMasterId id="2147484155" r:id="rId29"/>
    <p:sldMasterId id="2147484186" r:id="rId30"/>
    <p:sldMasterId id="2147484198" r:id="rId31"/>
    <p:sldMasterId id="2147484210" r:id="rId32"/>
    <p:sldMasterId id="2147484222" r:id="rId33"/>
    <p:sldMasterId id="2147484234" r:id="rId34"/>
    <p:sldMasterId id="2147484246" r:id="rId35"/>
    <p:sldMasterId id="2147484258" r:id="rId36"/>
  </p:sldMasterIdLst>
  <p:notesMasterIdLst>
    <p:notesMasterId r:id="rId113"/>
  </p:notesMasterIdLst>
  <p:sldIdLst>
    <p:sldId id="257" r:id="rId37"/>
    <p:sldId id="360" r:id="rId38"/>
    <p:sldId id="359" r:id="rId39"/>
    <p:sldId id="334" r:id="rId40"/>
    <p:sldId id="335" r:id="rId41"/>
    <p:sldId id="258" r:id="rId42"/>
    <p:sldId id="259" r:id="rId43"/>
    <p:sldId id="260" r:id="rId44"/>
    <p:sldId id="347" r:id="rId45"/>
    <p:sldId id="342" r:id="rId46"/>
    <p:sldId id="343" r:id="rId47"/>
    <p:sldId id="344" r:id="rId48"/>
    <p:sldId id="345" r:id="rId49"/>
    <p:sldId id="346" r:id="rId50"/>
    <p:sldId id="329" r:id="rId51"/>
    <p:sldId id="330" r:id="rId52"/>
    <p:sldId id="338" r:id="rId53"/>
    <p:sldId id="339" r:id="rId54"/>
    <p:sldId id="340" r:id="rId55"/>
    <p:sldId id="341" r:id="rId56"/>
    <p:sldId id="331" r:id="rId57"/>
    <p:sldId id="348" r:id="rId58"/>
    <p:sldId id="349" r:id="rId59"/>
    <p:sldId id="350" r:id="rId60"/>
    <p:sldId id="351" r:id="rId61"/>
    <p:sldId id="336" r:id="rId62"/>
    <p:sldId id="337" r:id="rId63"/>
    <p:sldId id="262" r:id="rId64"/>
    <p:sldId id="263" r:id="rId65"/>
    <p:sldId id="261" r:id="rId66"/>
    <p:sldId id="264" r:id="rId67"/>
    <p:sldId id="265" r:id="rId68"/>
    <p:sldId id="277" r:id="rId69"/>
    <p:sldId id="278" r:id="rId70"/>
    <p:sldId id="279" r:id="rId71"/>
    <p:sldId id="280" r:id="rId72"/>
    <p:sldId id="281" r:id="rId73"/>
    <p:sldId id="282" r:id="rId74"/>
    <p:sldId id="283" r:id="rId75"/>
    <p:sldId id="284" r:id="rId76"/>
    <p:sldId id="285" r:id="rId77"/>
    <p:sldId id="286" r:id="rId78"/>
    <p:sldId id="287" r:id="rId79"/>
    <p:sldId id="288" r:id="rId80"/>
    <p:sldId id="289" r:id="rId81"/>
    <p:sldId id="322" r:id="rId82"/>
    <p:sldId id="291" r:id="rId83"/>
    <p:sldId id="292" r:id="rId84"/>
    <p:sldId id="293" r:id="rId85"/>
    <p:sldId id="294" r:id="rId86"/>
    <p:sldId id="295" r:id="rId87"/>
    <p:sldId id="296" r:id="rId88"/>
    <p:sldId id="297" r:id="rId89"/>
    <p:sldId id="298" r:id="rId90"/>
    <p:sldId id="312" r:id="rId91"/>
    <p:sldId id="306" r:id="rId92"/>
    <p:sldId id="307" r:id="rId93"/>
    <p:sldId id="353" r:id="rId94"/>
    <p:sldId id="354" r:id="rId95"/>
    <p:sldId id="355" r:id="rId96"/>
    <p:sldId id="356" r:id="rId97"/>
    <p:sldId id="357" r:id="rId98"/>
    <p:sldId id="358" r:id="rId99"/>
    <p:sldId id="302" r:id="rId100"/>
    <p:sldId id="313" r:id="rId101"/>
    <p:sldId id="314" r:id="rId102"/>
    <p:sldId id="315" r:id="rId103"/>
    <p:sldId id="316" r:id="rId104"/>
    <p:sldId id="317" r:id="rId105"/>
    <p:sldId id="318" r:id="rId106"/>
    <p:sldId id="319" r:id="rId107"/>
    <p:sldId id="320" r:id="rId108"/>
    <p:sldId id="323" r:id="rId109"/>
    <p:sldId id="321" r:id="rId110"/>
    <p:sldId id="324" r:id="rId111"/>
    <p:sldId id="352" r:id="rId1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notesMaster" Target="notesMasters/notesMaster1.xml"/><Relationship Id="rId80" Type="http://schemas.openxmlformats.org/officeDocument/2006/relationships/slide" Target="slides/slide44.xml"/><Relationship Id="rId85" Type="http://schemas.openxmlformats.org/officeDocument/2006/relationships/slide" Target="slides/slide4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viewProps" Target="viewProps.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qqqq.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qqqq.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qqqq.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o.cortes\Desktop\MM_causas%20por%20a&#241;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Viru\Documents\Medicina\MedicinaCriticayTerapiaIntensiva\AE\MedicinaCr&#237;ticaenObstetricia-HGM\1-Optimizaci&#243;nGastoCardiacoPreeclampsia\2-Optimizaci&#243;ndelGCenpreeclampsiasevera\Resultados\TablasOG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949803149606299E-2"/>
          <c:y val="4.9960875984251966E-2"/>
          <c:w val="0.90505019685039367"/>
          <c:h val="0.74436122047244091"/>
        </c:manualLayout>
      </c:layout>
      <c:lineChart>
        <c:grouping val="standard"/>
        <c:varyColors val="0"/>
        <c:ser>
          <c:idx val="0"/>
          <c:order val="0"/>
          <c:tx>
            <c:strRef>
              <c:f>Hoja1!$B$1</c:f>
              <c:strCache>
                <c:ptCount val="1"/>
                <c:pt idx="0">
                  <c:v>RMM Esperada</c:v>
                </c:pt>
              </c:strCache>
            </c:strRef>
          </c:tx>
          <c:spPr>
            <a:ln>
              <a:solidFill>
                <a:schemeClr val="bg1">
                  <a:lumMod val="85000"/>
                </a:schemeClr>
              </a:solidFill>
            </a:ln>
            <a:effectLst>
              <a:outerShdw blurRad="40000" dist="23000" dir="5400000" rotWithShape="0">
                <a:srgbClr val="000000">
                  <a:alpha val="35000"/>
                </a:srgbClr>
              </a:outerShdw>
            </a:effectLst>
          </c:spPr>
          <c:marker>
            <c:symbol val="circle"/>
            <c:size val="8"/>
            <c:spPr>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numRef>
              <c:f>Hoja1!$A$2:$A$28</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Hoja1!$B$2:$B$28</c:f>
              <c:numCache>
                <c:formatCode>General</c:formatCode>
                <c:ptCount val="27"/>
                <c:pt idx="0">
                  <c:v>88.7</c:v>
                </c:pt>
                <c:pt idx="1">
                  <c:v>86</c:v>
                </c:pt>
                <c:pt idx="2">
                  <c:v>83.4</c:v>
                </c:pt>
                <c:pt idx="3">
                  <c:v>80.7</c:v>
                </c:pt>
                <c:pt idx="4">
                  <c:v>78.099999999999994</c:v>
                </c:pt>
                <c:pt idx="5">
                  <c:v>75.400000000000006</c:v>
                </c:pt>
                <c:pt idx="6">
                  <c:v>72.7</c:v>
                </c:pt>
                <c:pt idx="7">
                  <c:v>70.099999999999994</c:v>
                </c:pt>
                <c:pt idx="8">
                  <c:v>67.400000000000006</c:v>
                </c:pt>
                <c:pt idx="9">
                  <c:v>64.8</c:v>
                </c:pt>
                <c:pt idx="10">
                  <c:v>62.1</c:v>
                </c:pt>
                <c:pt idx="11">
                  <c:v>59.4</c:v>
                </c:pt>
                <c:pt idx="12">
                  <c:v>56.8</c:v>
                </c:pt>
                <c:pt idx="13">
                  <c:v>54.1</c:v>
                </c:pt>
                <c:pt idx="14">
                  <c:v>51.4</c:v>
                </c:pt>
                <c:pt idx="15">
                  <c:v>48.8</c:v>
                </c:pt>
                <c:pt idx="16">
                  <c:v>46.1</c:v>
                </c:pt>
                <c:pt idx="17">
                  <c:v>43.5</c:v>
                </c:pt>
                <c:pt idx="18">
                  <c:v>40.799999999999997</c:v>
                </c:pt>
                <c:pt idx="19">
                  <c:v>38.1</c:v>
                </c:pt>
                <c:pt idx="20">
                  <c:v>35.5</c:v>
                </c:pt>
                <c:pt idx="21">
                  <c:v>32.799999999999997</c:v>
                </c:pt>
                <c:pt idx="22">
                  <c:v>30.2</c:v>
                </c:pt>
                <c:pt idx="23">
                  <c:v>27.5</c:v>
                </c:pt>
                <c:pt idx="24">
                  <c:v>24.8</c:v>
                </c:pt>
                <c:pt idx="25">
                  <c:v>22.2</c:v>
                </c:pt>
              </c:numCache>
            </c:numRef>
          </c:val>
          <c:smooth val="0"/>
        </c:ser>
        <c:ser>
          <c:idx val="1"/>
          <c:order val="1"/>
          <c:tx>
            <c:strRef>
              <c:f>Hoja1!$C$1</c:f>
              <c:strCache>
                <c:ptCount val="1"/>
                <c:pt idx="0">
                  <c:v>RMM Observada</c:v>
                </c:pt>
              </c:strCache>
            </c:strRef>
          </c:tx>
          <c:spPr>
            <a:ln>
              <a:solidFill>
                <a:schemeClr val="accent5">
                  <a:lumMod val="75000"/>
                </a:schemeClr>
              </a:solidFill>
            </a:ln>
            <a:effectLst>
              <a:outerShdw blurRad="40000" dist="23000" dir="5400000" rotWithShape="0">
                <a:srgbClr val="000000">
                  <a:alpha val="35000"/>
                </a:srgbClr>
              </a:outerShdw>
            </a:effectLst>
          </c:spPr>
          <c:marker>
            <c:symbol val="circle"/>
            <c:size val="7"/>
            <c:spPr>
              <a:solidFill>
                <a:schemeClr val="accent5">
                  <a:lumMod val="50000"/>
                </a:schemeClr>
              </a:solidFill>
              <a:ln>
                <a:solidFill>
                  <a:schemeClr val="accent5">
                    <a:lumMod val="5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Pt>
            <c:idx val="23"/>
            <c:bubble3D val="0"/>
          </c:dPt>
          <c:dPt>
            <c:idx val="24"/>
            <c:bubble3D val="0"/>
          </c:dPt>
          <c:dPt>
            <c:idx val="25"/>
            <c:bubble3D val="0"/>
          </c:dPt>
          <c:dLbls>
            <c:dLbl>
              <c:idx val="25"/>
              <c:layout>
                <c:manualLayout>
                  <c:x val="-3.838630966471776E-2"/>
                  <c:y val="-0.1029473526931610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5400000" vert="horz" wrap="square" lIns="38100" tIns="19050" rIns="38100" bIns="19050" anchor="ctr">
                <a:spAutoFit/>
              </a:bodyPr>
              <a:lstStyle/>
              <a:p>
                <a:pPr>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Hoja1!$A$2:$A$28</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Hoja1!$C$2:$C$28</c:f>
              <c:numCache>
                <c:formatCode>General</c:formatCode>
                <c:ptCount val="27"/>
                <c:pt idx="0">
                  <c:v>88.7</c:v>
                </c:pt>
                <c:pt idx="1">
                  <c:v>86.3</c:v>
                </c:pt>
                <c:pt idx="2">
                  <c:v>85.4</c:v>
                </c:pt>
                <c:pt idx="3">
                  <c:v>84</c:v>
                </c:pt>
                <c:pt idx="4">
                  <c:v>82.4</c:v>
                </c:pt>
                <c:pt idx="5">
                  <c:v>80.5</c:v>
                </c:pt>
                <c:pt idx="6">
                  <c:v>79.7</c:v>
                </c:pt>
                <c:pt idx="7">
                  <c:v>77.599999999999994</c:v>
                </c:pt>
                <c:pt idx="8">
                  <c:v>78.2</c:v>
                </c:pt>
                <c:pt idx="9">
                  <c:v>80</c:v>
                </c:pt>
                <c:pt idx="10">
                  <c:v>74.099999999999994</c:v>
                </c:pt>
                <c:pt idx="11">
                  <c:v>68.900000000000006</c:v>
                </c:pt>
                <c:pt idx="12">
                  <c:v>56.1</c:v>
                </c:pt>
                <c:pt idx="13">
                  <c:v>56.5</c:v>
                </c:pt>
                <c:pt idx="14">
                  <c:v>53.5</c:v>
                </c:pt>
                <c:pt idx="15">
                  <c:v>54</c:v>
                </c:pt>
                <c:pt idx="16">
                  <c:v>50.9</c:v>
                </c:pt>
                <c:pt idx="17">
                  <c:v>48.1</c:v>
                </c:pt>
                <c:pt idx="18">
                  <c:v>49.2</c:v>
                </c:pt>
                <c:pt idx="19">
                  <c:v>53.3</c:v>
                </c:pt>
                <c:pt idx="20">
                  <c:v>44.1</c:v>
                </c:pt>
                <c:pt idx="21">
                  <c:v>43</c:v>
                </c:pt>
                <c:pt idx="22">
                  <c:v>42.3</c:v>
                </c:pt>
                <c:pt idx="23">
                  <c:v>38.200000000000003</c:v>
                </c:pt>
                <c:pt idx="24">
                  <c:v>38.9</c:v>
                </c:pt>
                <c:pt idx="25">
                  <c:v>34.6</c:v>
                </c:pt>
              </c:numCache>
            </c:numRef>
          </c:val>
          <c:smooth val="0"/>
        </c:ser>
        <c:ser>
          <c:idx val="2"/>
          <c:order val="2"/>
          <c:tx>
            <c:strRef>
              <c:f>Hoja1!$D$1</c:f>
              <c:strCache>
                <c:ptCount val="1"/>
                <c:pt idx="0">
                  <c:v>RMM Estimada</c:v>
                </c:pt>
              </c:strCache>
            </c:strRef>
          </c:tx>
          <c:spPr>
            <a:ln w="50800">
              <a:solidFill>
                <a:schemeClr val="accent3">
                  <a:lumMod val="75000"/>
                </a:schemeClr>
              </a:solidFill>
            </a:ln>
          </c:spPr>
          <c:marker>
            <c:symbol val="circle"/>
            <c:size val="11"/>
            <c:spPr>
              <a:solidFill>
                <a:srgbClr val="00B050"/>
              </a:solidFill>
            </c:spPr>
          </c:marker>
          <c:dPt>
            <c:idx val="26"/>
            <c:marker>
              <c:symbol val="circle"/>
              <c:size val="13"/>
              <c:spPr>
                <a:solidFill>
                  <a:srgbClr val="C00000"/>
                </a:solidFill>
              </c:spPr>
            </c:marker>
            <c:bubble3D val="0"/>
          </c:dPt>
          <c:dLbls>
            <c:dLbl>
              <c:idx val="26"/>
              <c:layout>
                <c:manualLayout>
                  <c:x val="0"/>
                  <c:y val="-9.1817909158765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5400000" vert="horz" wrap="square" lIns="38100" tIns="19050" rIns="38100" bIns="19050" anchor="ctr">
                <a:spAutoFit/>
              </a:bodyPr>
              <a:lstStyle/>
              <a:p>
                <a:pPr>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Hoja1!$A$2:$A$28</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Hoja1!$D$2:$D$28</c:f>
              <c:numCache>
                <c:formatCode>General</c:formatCode>
                <c:ptCount val="27"/>
                <c:pt idx="26">
                  <c:v>34.4</c:v>
                </c:pt>
              </c:numCache>
            </c:numRef>
          </c:val>
          <c:smooth val="0"/>
        </c:ser>
        <c:dLbls>
          <c:showLegendKey val="0"/>
          <c:showVal val="0"/>
          <c:showCatName val="0"/>
          <c:showSerName val="0"/>
          <c:showPercent val="0"/>
          <c:showBubbleSize val="0"/>
        </c:dLbls>
        <c:marker val="1"/>
        <c:smooth val="0"/>
        <c:axId val="184889872"/>
        <c:axId val="184890432"/>
      </c:lineChart>
      <c:catAx>
        <c:axId val="184889872"/>
        <c:scaling>
          <c:orientation val="minMax"/>
        </c:scaling>
        <c:delete val="0"/>
        <c:axPos val="b"/>
        <c:numFmt formatCode="General" sourceLinked="1"/>
        <c:majorTickMark val="out"/>
        <c:minorTickMark val="none"/>
        <c:tickLblPos val="nextTo"/>
        <c:txPr>
          <a:bodyPr rot="-5400000" vert="horz"/>
          <a:lstStyle/>
          <a:p>
            <a:pPr>
              <a:defRPr sz="1200" b="1"/>
            </a:pPr>
            <a:endParaRPr lang="es-MX"/>
          </a:p>
        </c:txPr>
        <c:crossAx val="184890432"/>
        <c:crosses val="autoZero"/>
        <c:auto val="1"/>
        <c:lblAlgn val="ctr"/>
        <c:lblOffset val="100"/>
        <c:noMultiLvlLbl val="0"/>
      </c:catAx>
      <c:valAx>
        <c:axId val="184890432"/>
        <c:scaling>
          <c:orientation val="minMax"/>
        </c:scaling>
        <c:delete val="0"/>
        <c:axPos val="l"/>
        <c:numFmt formatCode="General" sourceLinked="1"/>
        <c:majorTickMark val="out"/>
        <c:minorTickMark val="none"/>
        <c:tickLblPos val="nextTo"/>
        <c:txPr>
          <a:bodyPr/>
          <a:lstStyle/>
          <a:p>
            <a:pPr>
              <a:defRPr sz="1200" b="1"/>
            </a:pPr>
            <a:endParaRPr lang="es-MX"/>
          </a:p>
        </c:txPr>
        <c:crossAx val="184889872"/>
        <c:crosses val="autoZero"/>
        <c:crossBetween val="between"/>
      </c:valAx>
    </c:plotArea>
    <c:legend>
      <c:legendPos val="r"/>
      <c:legendEntry>
        <c:idx val="2"/>
        <c:delete val="1"/>
      </c:legendEntry>
      <c:layout>
        <c:manualLayout>
          <c:xMode val="edge"/>
          <c:yMode val="edge"/>
          <c:x val="0.15745810330765461"/>
          <c:y val="0.91951506297884811"/>
          <c:w val="0.76269837258973272"/>
          <c:h val="8.0484937021151864E-2"/>
        </c:manualLayout>
      </c:layout>
      <c:overlay val="0"/>
    </c:legend>
    <c:plotVisOnly val="1"/>
    <c:dispBlanksAs val="gap"/>
    <c:showDLblsOverMax val="0"/>
  </c:chart>
  <c:txPr>
    <a:bodyPr/>
    <a:lstStyle/>
    <a:p>
      <a:pPr>
        <a:defRPr sz="1800"/>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EVOLUCIÓN</a:t>
            </a:r>
            <a:r>
              <a:rPr lang="es-ES" baseline="0"/>
              <a:t> CFT</a:t>
            </a:r>
            <a:endParaRPr lang="es-ES"/>
          </a:p>
        </c:rich>
      </c:tx>
      <c:layout/>
      <c:overlay val="0"/>
    </c:title>
    <c:autoTitleDeleted val="0"/>
    <c:plotArea>
      <c:layout/>
      <c:lineChart>
        <c:grouping val="standard"/>
        <c:varyColors val="0"/>
        <c:ser>
          <c:idx val="0"/>
          <c:order val="0"/>
          <c:tx>
            <c:strRef>
              <c:f>TABLASYFIGURAS!$AP$14</c:f>
              <c:strCache>
                <c:ptCount val="1"/>
                <c:pt idx="0">
                  <c:v>CASOS</c:v>
                </c:pt>
              </c:strCache>
            </c:strRef>
          </c:tx>
          <c:spPr>
            <a:ln>
              <a:solidFill>
                <a:srgbClr val="FF0000"/>
              </a:solidFill>
            </a:ln>
          </c:spPr>
          <c:marker>
            <c:spPr>
              <a:solidFill>
                <a:srgbClr val="FF0000"/>
              </a:solidFill>
              <a:ln>
                <a:solidFill>
                  <a:srgbClr val="FF0000"/>
                </a:solidFill>
              </a:ln>
            </c:spPr>
          </c:marker>
          <c:cat>
            <c:strRef>
              <c:f>TABLASYFIGURAS!$AQ$13:$AR$13</c:f>
              <c:strCache>
                <c:ptCount val="2"/>
                <c:pt idx="0">
                  <c:v>ANTES</c:v>
                </c:pt>
                <c:pt idx="1">
                  <c:v>DESPUÉS</c:v>
                </c:pt>
              </c:strCache>
            </c:strRef>
          </c:cat>
          <c:val>
            <c:numRef>
              <c:f>TABLASYFIGURAS!$AQ$14:$AR$14</c:f>
              <c:numCache>
                <c:formatCode>0.0</c:formatCode>
                <c:ptCount val="2"/>
                <c:pt idx="0">
                  <c:v>56.571428571428569</c:v>
                </c:pt>
                <c:pt idx="1">
                  <c:v>50.142857142857146</c:v>
                </c:pt>
              </c:numCache>
            </c:numRef>
          </c:val>
          <c:smooth val="0"/>
        </c:ser>
        <c:ser>
          <c:idx val="1"/>
          <c:order val="1"/>
          <c:tx>
            <c:strRef>
              <c:f>TABLASYFIGURAS!$AP$15</c:f>
              <c:strCache>
                <c:ptCount val="1"/>
                <c:pt idx="0">
                  <c:v>CONTROLES</c:v>
                </c:pt>
              </c:strCache>
            </c:strRef>
          </c:tx>
          <c:spPr>
            <a:ln>
              <a:solidFill>
                <a:srgbClr val="0070C0"/>
              </a:solidFill>
            </a:ln>
          </c:spPr>
          <c:marker>
            <c:spPr>
              <a:solidFill>
                <a:srgbClr val="0070C0"/>
              </a:solidFill>
              <a:ln>
                <a:solidFill>
                  <a:srgbClr val="0070C0"/>
                </a:solidFill>
              </a:ln>
            </c:spPr>
          </c:marker>
          <c:cat>
            <c:strRef>
              <c:f>TABLASYFIGURAS!$AQ$13:$AR$13</c:f>
              <c:strCache>
                <c:ptCount val="2"/>
                <c:pt idx="0">
                  <c:v>ANTES</c:v>
                </c:pt>
                <c:pt idx="1">
                  <c:v>DESPUÉS</c:v>
                </c:pt>
              </c:strCache>
            </c:strRef>
          </c:cat>
          <c:val>
            <c:numRef>
              <c:f>TABLASYFIGURAS!$AQ$15:$AR$15</c:f>
              <c:numCache>
                <c:formatCode>0.0</c:formatCode>
                <c:ptCount val="2"/>
                <c:pt idx="0">
                  <c:v>48.25</c:v>
                </c:pt>
                <c:pt idx="1">
                  <c:v>47.25</c:v>
                </c:pt>
              </c:numCache>
            </c:numRef>
          </c:val>
          <c:smooth val="0"/>
        </c:ser>
        <c:dLbls>
          <c:showLegendKey val="0"/>
          <c:showVal val="0"/>
          <c:showCatName val="0"/>
          <c:showSerName val="0"/>
          <c:showPercent val="0"/>
          <c:showBubbleSize val="0"/>
        </c:dLbls>
        <c:marker val="1"/>
        <c:smooth val="0"/>
        <c:axId val="206678896"/>
        <c:axId val="206679456"/>
      </c:lineChart>
      <c:catAx>
        <c:axId val="206678896"/>
        <c:scaling>
          <c:orientation val="minMax"/>
        </c:scaling>
        <c:delete val="0"/>
        <c:axPos val="b"/>
        <c:numFmt formatCode="General" sourceLinked="0"/>
        <c:majorTickMark val="none"/>
        <c:minorTickMark val="none"/>
        <c:tickLblPos val="nextTo"/>
        <c:crossAx val="206679456"/>
        <c:crosses val="autoZero"/>
        <c:auto val="1"/>
        <c:lblAlgn val="ctr"/>
        <c:lblOffset val="100"/>
        <c:noMultiLvlLbl val="0"/>
      </c:catAx>
      <c:valAx>
        <c:axId val="206679456"/>
        <c:scaling>
          <c:orientation val="minMax"/>
        </c:scaling>
        <c:delete val="0"/>
        <c:axPos val="l"/>
        <c:numFmt formatCode="0.0" sourceLinked="1"/>
        <c:majorTickMark val="none"/>
        <c:minorTickMark val="none"/>
        <c:tickLblPos val="nextTo"/>
        <c:crossAx val="20667889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EVOLUCIÓ</a:t>
            </a:r>
            <a:r>
              <a:rPr lang="es-ES" baseline="0"/>
              <a:t>N DE LA PAM</a:t>
            </a:r>
            <a:endParaRPr lang="es-ES"/>
          </a:p>
        </c:rich>
      </c:tx>
      <c:layout/>
      <c:overlay val="0"/>
    </c:title>
    <c:autoTitleDeleted val="0"/>
    <c:plotArea>
      <c:layout/>
      <c:lineChart>
        <c:grouping val="standard"/>
        <c:varyColors val="0"/>
        <c:ser>
          <c:idx val="0"/>
          <c:order val="0"/>
          <c:tx>
            <c:strRef>
              <c:f>TABLASYFIGURAS!$N$26</c:f>
              <c:strCache>
                <c:ptCount val="1"/>
                <c:pt idx="0">
                  <c:v>CASOS</c:v>
                </c:pt>
              </c:strCache>
            </c:strRef>
          </c:tx>
          <c:spPr>
            <a:ln>
              <a:solidFill>
                <a:srgbClr val="FF0000"/>
              </a:solidFill>
            </a:ln>
          </c:spPr>
          <c:marker>
            <c:spPr>
              <a:solidFill>
                <a:srgbClr val="FF0000"/>
              </a:solidFill>
              <a:ln>
                <a:solidFill>
                  <a:srgbClr val="FF0000"/>
                </a:solidFill>
              </a:ln>
            </c:spPr>
          </c:marker>
          <c:cat>
            <c:strRef>
              <c:f>TABLASYFIGURAS!$O$25:$P$25</c:f>
              <c:strCache>
                <c:ptCount val="2"/>
                <c:pt idx="0">
                  <c:v>ANTES</c:v>
                </c:pt>
                <c:pt idx="1">
                  <c:v>DESPUÉS</c:v>
                </c:pt>
              </c:strCache>
            </c:strRef>
          </c:cat>
          <c:val>
            <c:numRef>
              <c:f>TABLASYFIGURAS!$O$26:$P$26</c:f>
              <c:numCache>
                <c:formatCode>0.0</c:formatCode>
                <c:ptCount val="2"/>
                <c:pt idx="0">
                  <c:v>114.35714285714286</c:v>
                </c:pt>
                <c:pt idx="1">
                  <c:v>91.214285714285708</c:v>
                </c:pt>
              </c:numCache>
            </c:numRef>
          </c:val>
          <c:smooth val="0"/>
        </c:ser>
        <c:ser>
          <c:idx val="1"/>
          <c:order val="1"/>
          <c:tx>
            <c:strRef>
              <c:f>TABLASYFIGURAS!$N$27</c:f>
              <c:strCache>
                <c:ptCount val="1"/>
                <c:pt idx="0">
                  <c:v>CONTROLES</c:v>
                </c:pt>
              </c:strCache>
            </c:strRef>
          </c:tx>
          <c:spPr>
            <a:ln>
              <a:solidFill>
                <a:srgbClr val="0070C0"/>
              </a:solidFill>
            </a:ln>
          </c:spPr>
          <c:marker>
            <c:spPr>
              <a:solidFill>
                <a:srgbClr val="0070C0"/>
              </a:solidFill>
              <a:ln>
                <a:solidFill>
                  <a:srgbClr val="0070C0"/>
                </a:solidFill>
              </a:ln>
            </c:spPr>
          </c:marker>
          <c:cat>
            <c:strRef>
              <c:f>TABLASYFIGURAS!$O$25:$P$25</c:f>
              <c:strCache>
                <c:ptCount val="2"/>
                <c:pt idx="0">
                  <c:v>ANTES</c:v>
                </c:pt>
                <c:pt idx="1">
                  <c:v>DESPUÉS</c:v>
                </c:pt>
              </c:strCache>
            </c:strRef>
          </c:cat>
          <c:val>
            <c:numRef>
              <c:f>TABLASYFIGURAS!$O$27:$P$27</c:f>
              <c:numCache>
                <c:formatCode>0.0</c:formatCode>
                <c:ptCount val="2"/>
                <c:pt idx="0">
                  <c:v>107.91666666666667</c:v>
                </c:pt>
                <c:pt idx="1">
                  <c:v>94.75</c:v>
                </c:pt>
              </c:numCache>
            </c:numRef>
          </c:val>
          <c:smooth val="0"/>
        </c:ser>
        <c:dLbls>
          <c:showLegendKey val="0"/>
          <c:showVal val="0"/>
          <c:showCatName val="0"/>
          <c:showSerName val="0"/>
          <c:showPercent val="0"/>
          <c:showBubbleSize val="0"/>
        </c:dLbls>
        <c:marker val="1"/>
        <c:smooth val="0"/>
        <c:axId val="206682816"/>
        <c:axId val="206683376"/>
      </c:lineChart>
      <c:catAx>
        <c:axId val="206682816"/>
        <c:scaling>
          <c:orientation val="minMax"/>
        </c:scaling>
        <c:delete val="0"/>
        <c:axPos val="b"/>
        <c:numFmt formatCode="General" sourceLinked="0"/>
        <c:majorTickMark val="none"/>
        <c:minorTickMark val="none"/>
        <c:tickLblPos val="nextTo"/>
        <c:crossAx val="206683376"/>
        <c:crosses val="autoZero"/>
        <c:auto val="1"/>
        <c:lblAlgn val="ctr"/>
        <c:lblOffset val="100"/>
        <c:noMultiLvlLbl val="0"/>
      </c:catAx>
      <c:valAx>
        <c:axId val="206683376"/>
        <c:scaling>
          <c:orientation val="minMax"/>
        </c:scaling>
        <c:delete val="0"/>
        <c:axPos val="l"/>
        <c:majorGridlines/>
        <c:title>
          <c:tx>
            <c:rich>
              <a:bodyPr/>
              <a:lstStyle/>
              <a:p>
                <a:pPr>
                  <a:defRPr/>
                </a:pPr>
                <a:r>
                  <a:rPr lang="es-ES"/>
                  <a:t>mmHg</a:t>
                </a:r>
              </a:p>
            </c:rich>
          </c:tx>
          <c:layout/>
          <c:overlay val="0"/>
        </c:title>
        <c:numFmt formatCode="0.0" sourceLinked="1"/>
        <c:majorTickMark val="none"/>
        <c:minorTickMark val="none"/>
        <c:tickLblPos val="nextTo"/>
        <c:crossAx val="20668281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TENDENCIA ÍNDICE CARDÍACO</a:t>
            </a:r>
          </a:p>
        </c:rich>
      </c:tx>
      <c:layout/>
      <c:overlay val="0"/>
    </c:title>
    <c:autoTitleDeleted val="0"/>
    <c:plotArea>
      <c:layout/>
      <c:lineChart>
        <c:grouping val="standard"/>
        <c:varyColors val="0"/>
        <c:ser>
          <c:idx val="0"/>
          <c:order val="0"/>
          <c:tx>
            <c:strRef>
              <c:f>TABLASYFIGURAS!$A$91</c:f>
              <c:strCache>
                <c:ptCount val="1"/>
                <c:pt idx="0">
                  <c:v>TOTAL</c:v>
                </c:pt>
              </c:strCache>
            </c:strRef>
          </c:tx>
          <c:spPr>
            <a:ln>
              <a:solidFill>
                <a:srgbClr val="FF0000"/>
              </a:solidFill>
            </a:ln>
          </c:spPr>
          <c:marker>
            <c:spPr>
              <a:solidFill>
                <a:srgbClr val="FF0000"/>
              </a:solidFill>
              <a:ln>
                <a:solidFill>
                  <a:srgbClr val="FF0000"/>
                </a:solidFill>
              </a:ln>
            </c:spPr>
          </c:marker>
          <c:cat>
            <c:strRef>
              <c:f>TABLASYFIGURAS!$B$90:$F$90</c:f>
              <c:strCache>
                <c:ptCount val="5"/>
                <c:pt idx="0">
                  <c:v>BASAL</c:v>
                </c:pt>
                <c:pt idx="1">
                  <c:v>1H</c:v>
                </c:pt>
                <c:pt idx="2">
                  <c:v>6H</c:v>
                </c:pt>
                <c:pt idx="3">
                  <c:v>12H</c:v>
                </c:pt>
                <c:pt idx="4">
                  <c:v>24H</c:v>
                </c:pt>
              </c:strCache>
            </c:strRef>
          </c:cat>
          <c:val>
            <c:numRef>
              <c:f>TABLASYFIGURAS!$B$91:$F$91</c:f>
              <c:numCache>
                <c:formatCode>General</c:formatCode>
                <c:ptCount val="5"/>
                <c:pt idx="0">
                  <c:v>1.99</c:v>
                </c:pt>
                <c:pt idx="1">
                  <c:v>2.2799999999999998</c:v>
                </c:pt>
                <c:pt idx="2">
                  <c:v>2.6</c:v>
                </c:pt>
                <c:pt idx="3">
                  <c:v>2.74</c:v>
                </c:pt>
                <c:pt idx="4">
                  <c:v>2.99</c:v>
                </c:pt>
              </c:numCache>
            </c:numRef>
          </c:val>
          <c:smooth val="0"/>
        </c:ser>
        <c:dLbls>
          <c:showLegendKey val="0"/>
          <c:showVal val="0"/>
          <c:showCatName val="0"/>
          <c:showSerName val="0"/>
          <c:showPercent val="0"/>
          <c:showBubbleSize val="0"/>
        </c:dLbls>
        <c:marker val="1"/>
        <c:smooth val="0"/>
        <c:axId val="206686176"/>
        <c:axId val="206513648"/>
      </c:lineChart>
      <c:catAx>
        <c:axId val="206686176"/>
        <c:scaling>
          <c:orientation val="minMax"/>
        </c:scaling>
        <c:delete val="0"/>
        <c:axPos val="b"/>
        <c:numFmt formatCode="General" sourceLinked="0"/>
        <c:majorTickMark val="none"/>
        <c:minorTickMark val="none"/>
        <c:tickLblPos val="nextTo"/>
        <c:crossAx val="206513648"/>
        <c:crosses val="autoZero"/>
        <c:auto val="1"/>
        <c:lblAlgn val="ctr"/>
        <c:lblOffset val="100"/>
        <c:noMultiLvlLbl val="0"/>
      </c:catAx>
      <c:valAx>
        <c:axId val="206513648"/>
        <c:scaling>
          <c:orientation val="minMax"/>
        </c:scaling>
        <c:delete val="0"/>
        <c:axPos val="l"/>
        <c:majorGridlines/>
        <c:title>
          <c:tx>
            <c:rich>
              <a:bodyPr/>
              <a:lstStyle/>
              <a:p>
                <a:pPr>
                  <a:defRPr/>
                </a:pPr>
                <a:r>
                  <a:rPr lang="es-ES"/>
                  <a:t>L/min/m2</a:t>
                </a:r>
              </a:p>
            </c:rich>
          </c:tx>
          <c:layout/>
          <c:overlay val="0"/>
        </c:title>
        <c:numFmt formatCode="General" sourceLinked="1"/>
        <c:majorTickMark val="none"/>
        <c:minorTickMark val="none"/>
        <c:tickLblPos val="nextTo"/>
        <c:crossAx val="206686176"/>
        <c:crosses val="autoZero"/>
        <c:crossBetween val="between"/>
      </c:valAx>
      <c:dTable>
        <c:showHorzBorder val="1"/>
        <c:showVertBorder val="1"/>
        <c:showOutline val="1"/>
        <c:showKeys val="1"/>
      </c:dTable>
    </c:plotArea>
    <c:plotVisOnly val="1"/>
    <c:dispBlanksAs val="gap"/>
    <c:showDLblsOverMax val="0"/>
  </c:chart>
  <c:txPr>
    <a:bodyPr/>
    <a:lstStyle/>
    <a:p>
      <a:pPr>
        <a:defRPr sz="1600"/>
      </a:pPr>
      <a:endParaRPr lang="es-MX"/>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TENDENCIA GASTO CARDÍACO</a:t>
            </a:r>
          </a:p>
        </c:rich>
      </c:tx>
      <c:layout/>
      <c:overlay val="0"/>
    </c:title>
    <c:autoTitleDeleted val="0"/>
    <c:plotArea>
      <c:layout/>
      <c:lineChart>
        <c:grouping val="stacked"/>
        <c:varyColors val="0"/>
        <c:ser>
          <c:idx val="0"/>
          <c:order val="0"/>
          <c:tx>
            <c:strRef>
              <c:f>[TablasOGC.xlsx]TABLASYFIGURAS!$A$110</c:f>
              <c:strCache>
                <c:ptCount val="1"/>
                <c:pt idx="0">
                  <c:v>TOTAL</c:v>
                </c:pt>
              </c:strCache>
            </c:strRef>
          </c:tx>
          <c:spPr>
            <a:ln>
              <a:solidFill>
                <a:srgbClr val="FF0000"/>
              </a:solidFill>
            </a:ln>
          </c:spPr>
          <c:marker>
            <c:spPr>
              <a:solidFill>
                <a:srgbClr val="FF0000"/>
              </a:solidFill>
              <a:ln>
                <a:solidFill>
                  <a:srgbClr val="FF0000"/>
                </a:solidFill>
              </a:ln>
            </c:spPr>
          </c:marker>
          <c:cat>
            <c:strRef>
              <c:f>[TablasOGC.xlsx]TABLASYFIGURAS!$B$109:$F$109</c:f>
              <c:strCache>
                <c:ptCount val="5"/>
                <c:pt idx="0">
                  <c:v>BASAL</c:v>
                </c:pt>
                <c:pt idx="1">
                  <c:v>1H</c:v>
                </c:pt>
                <c:pt idx="2">
                  <c:v>6H</c:v>
                </c:pt>
                <c:pt idx="3">
                  <c:v>12H</c:v>
                </c:pt>
                <c:pt idx="4">
                  <c:v>24H</c:v>
                </c:pt>
              </c:strCache>
            </c:strRef>
          </c:cat>
          <c:val>
            <c:numRef>
              <c:f>[TablasOGC.xlsx]TABLASYFIGURAS!$B$110:$F$110</c:f>
              <c:numCache>
                <c:formatCode>General</c:formatCode>
                <c:ptCount val="5"/>
                <c:pt idx="0">
                  <c:v>3.52</c:v>
                </c:pt>
                <c:pt idx="1">
                  <c:v>4.07</c:v>
                </c:pt>
                <c:pt idx="2">
                  <c:v>4.6900000000000004</c:v>
                </c:pt>
                <c:pt idx="3">
                  <c:v>4.9000000000000004</c:v>
                </c:pt>
                <c:pt idx="4">
                  <c:v>5.0199999999999996</c:v>
                </c:pt>
              </c:numCache>
            </c:numRef>
          </c:val>
          <c:smooth val="0"/>
        </c:ser>
        <c:dLbls>
          <c:showLegendKey val="0"/>
          <c:showVal val="0"/>
          <c:showCatName val="0"/>
          <c:showSerName val="0"/>
          <c:showPercent val="0"/>
          <c:showBubbleSize val="0"/>
        </c:dLbls>
        <c:marker val="1"/>
        <c:smooth val="0"/>
        <c:axId val="206516448"/>
        <c:axId val="206517008"/>
      </c:lineChart>
      <c:catAx>
        <c:axId val="206516448"/>
        <c:scaling>
          <c:orientation val="minMax"/>
        </c:scaling>
        <c:delete val="0"/>
        <c:axPos val="b"/>
        <c:numFmt formatCode="General" sourceLinked="0"/>
        <c:majorTickMark val="none"/>
        <c:minorTickMark val="none"/>
        <c:tickLblPos val="nextTo"/>
        <c:crossAx val="206517008"/>
        <c:crosses val="autoZero"/>
        <c:auto val="1"/>
        <c:lblAlgn val="ctr"/>
        <c:lblOffset val="100"/>
        <c:noMultiLvlLbl val="0"/>
      </c:catAx>
      <c:valAx>
        <c:axId val="206517008"/>
        <c:scaling>
          <c:orientation val="minMax"/>
        </c:scaling>
        <c:delete val="0"/>
        <c:axPos val="l"/>
        <c:majorGridlines/>
        <c:title>
          <c:tx>
            <c:rich>
              <a:bodyPr/>
              <a:lstStyle/>
              <a:p>
                <a:pPr>
                  <a:defRPr/>
                </a:pPr>
                <a:r>
                  <a:rPr lang="es-ES"/>
                  <a:t>L/min</a:t>
                </a:r>
              </a:p>
            </c:rich>
          </c:tx>
          <c:layout/>
          <c:overlay val="0"/>
        </c:title>
        <c:numFmt formatCode="General" sourceLinked="1"/>
        <c:majorTickMark val="none"/>
        <c:minorTickMark val="none"/>
        <c:tickLblPos val="nextTo"/>
        <c:crossAx val="206516448"/>
        <c:crosses val="autoZero"/>
        <c:crossBetween val="between"/>
      </c:valAx>
      <c:dTable>
        <c:showHorzBorder val="1"/>
        <c:showVertBorder val="1"/>
        <c:showOutline val="1"/>
        <c:showKeys val="1"/>
      </c:dTable>
    </c:plotArea>
    <c:plotVisOnly val="1"/>
    <c:dispBlanksAs val="zero"/>
    <c:showDLblsOverMax val="0"/>
  </c:chart>
  <c:txPr>
    <a:bodyPr/>
    <a:lstStyle/>
    <a:p>
      <a:pPr>
        <a:defRPr sz="1600"/>
      </a:pPr>
      <a:endParaRPr lang="es-MX"/>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TENDENCIA PRESIÓN ARTERIAL MEDIA</a:t>
            </a:r>
          </a:p>
        </c:rich>
      </c:tx>
      <c:layout/>
      <c:overlay val="0"/>
    </c:title>
    <c:autoTitleDeleted val="0"/>
    <c:plotArea>
      <c:layout/>
      <c:lineChart>
        <c:grouping val="stacked"/>
        <c:varyColors val="0"/>
        <c:ser>
          <c:idx val="0"/>
          <c:order val="0"/>
          <c:tx>
            <c:strRef>
              <c:f>TABLASYFIGURAS!$A$187</c:f>
              <c:strCache>
                <c:ptCount val="1"/>
                <c:pt idx="0">
                  <c:v>TOTAL</c:v>
                </c:pt>
              </c:strCache>
            </c:strRef>
          </c:tx>
          <c:spPr>
            <a:ln>
              <a:solidFill>
                <a:srgbClr val="FF0000"/>
              </a:solidFill>
            </a:ln>
          </c:spPr>
          <c:marker>
            <c:spPr>
              <a:solidFill>
                <a:srgbClr val="FF0000"/>
              </a:solidFill>
              <a:ln>
                <a:solidFill>
                  <a:srgbClr val="FF0000"/>
                </a:solidFill>
              </a:ln>
            </c:spPr>
          </c:marker>
          <c:cat>
            <c:strRef>
              <c:f>TABLASYFIGURAS!$B$186:$F$186</c:f>
              <c:strCache>
                <c:ptCount val="5"/>
                <c:pt idx="0">
                  <c:v>BASAL</c:v>
                </c:pt>
                <c:pt idx="1">
                  <c:v>1H</c:v>
                </c:pt>
                <c:pt idx="2">
                  <c:v>6H</c:v>
                </c:pt>
                <c:pt idx="3">
                  <c:v>12H</c:v>
                </c:pt>
                <c:pt idx="4">
                  <c:v>24H</c:v>
                </c:pt>
              </c:strCache>
            </c:strRef>
          </c:cat>
          <c:val>
            <c:numRef>
              <c:f>TABLASYFIGURAS!$B$187:$F$187</c:f>
              <c:numCache>
                <c:formatCode>General</c:formatCode>
                <c:ptCount val="5"/>
                <c:pt idx="0">
                  <c:v>114</c:v>
                </c:pt>
                <c:pt idx="1">
                  <c:v>99</c:v>
                </c:pt>
                <c:pt idx="2">
                  <c:v>96</c:v>
                </c:pt>
                <c:pt idx="3">
                  <c:v>91</c:v>
                </c:pt>
                <c:pt idx="4">
                  <c:v>91</c:v>
                </c:pt>
              </c:numCache>
            </c:numRef>
          </c:val>
          <c:smooth val="0"/>
        </c:ser>
        <c:dLbls>
          <c:showLegendKey val="0"/>
          <c:showVal val="0"/>
          <c:showCatName val="0"/>
          <c:showSerName val="0"/>
          <c:showPercent val="0"/>
          <c:showBubbleSize val="0"/>
        </c:dLbls>
        <c:marker val="1"/>
        <c:smooth val="0"/>
        <c:axId val="206519808"/>
        <c:axId val="206520368"/>
      </c:lineChart>
      <c:catAx>
        <c:axId val="206519808"/>
        <c:scaling>
          <c:orientation val="minMax"/>
        </c:scaling>
        <c:delete val="0"/>
        <c:axPos val="b"/>
        <c:numFmt formatCode="General" sourceLinked="0"/>
        <c:majorTickMark val="none"/>
        <c:minorTickMark val="none"/>
        <c:tickLblPos val="nextTo"/>
        <c:crossAx val="206520368"/>
        <c:crosses val="autoZero"/>
        <c:auto val="1"/>
        <c:lblAlgn val="ctr"/>
        <c:lblOffset val="100"/>
        <c:noMultiLvlLbl val="0"/>
      </c:catAx>
      <c:valAx>
        <c:axId val="206520368"/>
        <c:scaling>
          <c:orientation val="minMax"/>
        </c:scaling>
        <c:delete val="0"/>
        <c:axPos val="l"/>
        <c:majorGridlines/>
        <c:title>
          <c:tx>
            <c:rich>
              <a:bodyPr/>
              <a:lstStyle/>
              <a:p>
                <a:pPr>
                  <a:defRPr/>
                </a:pPr>
                <a:r>
                  <a:rPr lang="es-ES"/>
                  <a:t>mmHg</a:t>
                </a:r>
              </a:p>
            </c:rich>
          </c:tx>
          <c:layout/>
          <c:overlay val="0"/>
        </c:title>
        <c:numFmt formatCode="General" sourceLinked="1"/>
        <c:majorTickMark val="none"/>
        <c:minorTickMark val="none"/>
        <c:tickLblPos val="nextTo"/>
        <c:crossAx val="206519808"/>
        <c:crosses val="autoZero"/>
        <c:crossBetween val="between"/>
      </c:valAx>
      <c:dTable>
        <c:showHorzBorder val="1"/>
        <c:showVertBorder val="1"/>
        <c:showOutline val="1"/>
        <c:showKeys val="1"/>
      </c:dTable>
    </c:plotArea>
    <c:plotVisOnly val="1"/>
    <c:dispBlanksAs val="zero"/>
    <c:showDLblsOverMax val="0"/>
  </c:chart>
  <c:txPr>
    <a:bodyPr/>
    <a:lstStyle/>
    <a:p>
      <a:pPr>
        <a:defRPr sz="22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01270766511905E-2"/>
          <c:y val="2.944172834958143E-2"/>
          <c:w val="0.91189872923348814"/>
          <c:h val="0.82030303272984462"/>
        </c:manualLayout>
      </c:layout>
      <c:lineChart>
        <c:grouping val="standard"/>
        <c:varyColors val="0"/>
        <c:ser>
          <c:idx val="0"/>
          <c:order val="0"/>
          <c:tx>
            <c:strRef>
              <c:f>Hoja1!$B$6</c:f>
              <c:strCache>
                <c:ptCount val="1"/>
                <c:pt idx="0">
                  <c:v>Enfermedad hipertensiva</c:v>
                </c:pt>
              </c:strCache>
            </c:strRef>
          </c:tx>
          <c:spPr>
            <a:ln w="28575" cap="rnd">
              <a:solidFill>
                <a:schemeClr val="accent1"/>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Hoja1!$C$6:$P$6</c:f>
              <c:numCache>
                <c:formatCode>General</c:formatCode>
                <c:ptCount val="14"/>
                <c:pt idx="0">
                  <c:v>427</c:v>
                </c:pt>
                <c:pt idx="1">
                  <c:v>412</c:v>
                </c:pt>
                <c:pt idx="2">
                  <c:v>365</c:v>
                </c:pt>
                <c:pt idx="3">
                  <c:v>322</c:v>
                </c:pt>
                <c:pt idx="4">
                  <c:v>344</c:v>
                </c:pt>
                <c:pt idx="5">
                  <c:v>278</c:v>
                </c:pt>
                <c:pt idx="6">
                  <c:v>281</c:v>
                </c:pt>
                <c:pt idx="7">
                  <c:v>260</c:v>
                </c:pt>
                <c:pt idx="8">
                  <c:v>248</c:v>
                </c:pt>
                <c:pt idx="9">
                  <c:v>237</c:v>
                </c:pt>
                <c:pt idx="10">
                  <c:v>239</c:v>
                </c:pt>
                <c:pt idx="11">
                  <c:v>204</c:v>
                </c:pt>
                <c:pt idx="12">
                  <c:v>179</c:v>
                </c:pt>
                <c:pt idx="13">
                  <c:v>117</c:v>
                </c:pt>
              </c:numCache>
            </c:numRef>
          </c:val>
          <c:smooth val="1"/>
        </c:ser>
        <c:ser>
          <c:idx val="1"/>
          <c:order val="1"/>
          <c:tx>
            <c:strRef>
              <c:f>Hoja1!$B$7</c:f>
              <c:strCache>
                <c:ptCount val="1"/>
                <c:pt idx="0">
                  <c:v>Hemorragia </c:v>
                </c:pt>
              </c:strCache>
            </c:strRef>
          </c:tx>
          <c:spPr>
            <a:ln w="28575" cap="rnd">
              <a:solidFill>
                <a:schemeClr val="accent2"/>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Hoja1!$C$7:$P$7</c:f>
              <c:numCache>
                <c:formatCode>General</c:formatCode>
                <c:ptCount val="14"/>
                <c:pt idx="0">
                  <c:v>238</c:v>
                </c:pt>
                <c:pt idx="1">
                  <c:v>344</c:v>
                </c:pt>
                <c:pt idx="2">
                  <c:v>316</c:v>
                </c:pt>
                <c:pt idx="3">
                  <c:v>304</c:v>
                </c:pt>
                <c:pt idx="4">
                  <c:v>257</c:v>
                </c:pt>
                <c:pt idx="5">
                  <c:v>267</c:v>
                </c:pt>
                <c:pt idx="6">
                  <c:v>283</c:v>
                </c:pt>
                <c:pt idx="7">
                  <c:v>238</c:v>
                </c:pt>
                <c:pt idx="8">
                  <c:v>194</c:v>
                </c:pt>
                <c:pt idx="9">
                  <c:v>224</c:v>
                </c:pt>
                <c:pt idx="10">
                  <c:v>183</c:v>
                </c:pt>
                <c:pt idx="11">
                  <c:v>151</c:v>
                </c:pt>
                <c:pt idx="12">
                  <c:v>125</c:v>
                </c:pt>
                <c:pt idx="13">
                  <c:v>73</c:v>
                </c:pt>
              </c:numCache>
            </c:numRef>
          </c:val>
          <c:smooth val="1"/>
        </c:ser>
        <c:ser>
          <c:idx val="2"/>
          <c:order val="2"/>
          <c:tx>
            <c:strRef>
              <c:f>Hoja1!$B$8</c:f>
              <c:strCache>
                <c:ptCount val="1"/>
                <c:pt idx="0">
                  <c:v>Otras complicaciones del embarazo y parto</c:v>
                </c:pt>
              </c:strCache>
            </c:strRef>
          </c:tx>
          <c:spPr>
            <a:ln w="28575" cap="rnd">
              <a:solidFill>
                <a:schemeClr val="accent3"/>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Hoja1!$C$8:$P$8</c:f>
              <c:numCache>
                <c:formatCode>General</c:formatCode>
                <c:ptCount val="14"/>
                <c:pt idx="0">
                  <c:v>248</c:v>
                </c:pt>
                <c:pt idx="1">
                  <c:v>183</c:v>
                </c:pt>
                <c:pt idx="2">
                  <c:v>153</c:v>
                </c:pt>
                <c:pt idx="3">
                  <c:v>184</c:v>
                </c:pt>
                <c:pt idx="4">
                  <c:v>150</c:v>
                </c:pt>
                <c:pt idx="5">
                  <c:v>148</c:v>
                </c:pt>
                <c:pt idx="6">
                  <c:v>151</c:v>
                </c:pt>
                <c:pt idx="7">
                  <c:v>141</c:v>
                </c:pt>
                <c:pt idx="8">
                  <c:v>135</c:v>
                </c:pt>
                <c:pt idx="9">
                  <c:v>118</c:v>
                </c:pt>
                <c:pt idx="10">
                  <c:v>126</c:v>
                </c:pt>
                <c:pt idx="11">
                  <c:v>111</c:v>
                </c:pt>
                <c:pt idx="12">
                  <c:v>134</c:v>
                </c:pt>
                <c:pt idx="13">
                  <c:v>86</c:v>
                </c:pt>
              </c:numCache>
            </c:numRef>
          </c:val>
          <c:smooth val="1"/>
        </c:ser>
        <c:ser>
          <c:idx val="3"/>
          <c:order val="3"/>
          <c:tx>
            <c:strRef>
              <c:f>Hoja1!$B$9</c:f>
              <c:strCache>
                <c:ptCount val="1"/>
                <c:pt idx="0">
                  <c:v>Causas obstétricas indirectas</c:v>
                </c:pt>
              </c:strCache>
            </c:strRef>
          </c:tx>
          <c:spPr>
            <a:ln w="28575" cap="rnd">
              <a:solidFill>
                <a:schemeClr val="accent4"/>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Hoja1!$C$9:$P$9</c:f>
              <c:numCache>
                <c:formatCode>General</c:formatCode>
                <c:ptCount val="14"/>
                <c:pt idx="0">
                  <c:v>192</c:v>
                </c:pt>
                <c:pt idx="1">
                  <c:v>188</c:v>
                </c:pt>
                <c:pt idx="2">
                  <c:v>203</c:v>
                </c:pt>
                <c:pt idx="3">
                  <c:v>230</c:v>
                </c:pt>
                <c:pt idx="4">
                  <c:v>230</c:v>
                </c:pt>
                <c:pt idx="5">
                  <c:v>242</c:v>
                </c:pt>
                <c:pt idx="6">
                  <c:v>241</c:v>
                </c:pt>
                <c:pt idx="7">
                  <c:v>409</c:v>
                </c:pt>
                <c:pt idx="8">
                  <c:v>261</c:v>
                </c:pt>
                <c:pt idx="9">
                  <c:v>240</c:v>
                </c:pt>
                <c:pt idx="10">
                  <c:v>257</c:v>
                </c:pt>
                <c:pt idx="11">
                  <c:v>243</c:v>
                </c:pt>
                <c:pt idx="12">
                  <c:v>280</c:v>
                </c:pt>
                <c:pt idx="13">
                  <c:v>173</c:v>
                </c:pt>
              </c:numCache>
            </c:numRef>
          </c:val>
          <c:smooth val="1"/>
        </c:ser>
        <c:ser>
          <c:idx val="4"/>
          <c:order val="4"/>
          <c:tx>
            <c:strRef>
              <c:f>Hoja1!$B$10</c:f>
              <c:strCache>
                <c:ptCount val="1"/>
                <c:pt idx="0">
                  <c:v>Aborto</c:v>
                </c:pt>
              </c:strCache>
            </c:strRef>
          </c:tx>
          <c:spPr>
            <a:ln w="28575" cap="rnd">
              <a:solidFill>
                <a:schemeClr val="accent5"/>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Hoja1!$C$10:$P$10</c:f>
              <c:numCache>
                <c:formatCode>General</c:formatCode>
                <c:ptCount val="14"/>
                <c:pt idx="0">
                  <c:v>97</c:v>
                </c:pt>
                <c:pt idx="1">
                  <c:v>86</c:v>
                </c:pt>
                <c:pt idx="2">
                  <c:v>88</c:v>
                </c:pt>
                <c:pt idx="3">
                  <c:v>93</c:v>
                </c:pt>
                <c:pt idx="4">
                  <c:v>94</c:v>
                </c:pt>
                <c:pt idx="5">
                  <c:v>81</c:v>
                </c:pt>
                <c:pt idx="6">
                  <c:v>78</c:v>
                </c:pt>
                <c:pt idx="7">
                  <c:v>74</c:v>
                </c:pt>
                <c:pt idx="8">
                  <c:v>92</c:v>
                </c:pt>
                <c:pt idx="9">
                  <c:v>74</c:v>
                </c:pt>
                <c:pt idx="10">
                  <c:v>79</c:v>
                </c:pt>
                <c:pt idx="11">
                  <c:v>77</c:v>
                </c:pt>
                <c:pt idx="12">
                  <c:v>80</c:v>
                </c:pt>
                <c:pt idx="13">
                  <c:v>56</c:v>
                </c:pt>
              </c:numCache>
            </c:numRef>
          </c:val>
          <c:smooth val="1"/>
        </c:ser>
        <c:ser>
          <c:idx val="5"/>
          <c:order val="5"/>
          <c:tx>
            <c:strRef>
              <c:f>Hoja1!$B$11</c:f>
              <c:strCache>
                <c:ptCount val="1"/>
                <c:pt idx="0">
                  <c:v>Otras complicaciones puerperales</c:v>
                </c:pt>
              </c:strCache>
            </c:strRef>
          </c:tx>
          <c:spPr>
            <a:ln w="28575" cap="rnd">
              <a:solidFill>
                <a:schemeClr val="accent6"/>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Hoja1!$C$11:$P$11</c:f>
              <c:numCache>
                <c:formatCode>General</c:formatCode>
                <c:ptCount val="14"/>
                <c:pt idx="0">
                  <c:v>52</c:v>
                </c:pt>
                <c:pt idx="1">
                  <c:v>53</c:v>
                </c:pt>
                <c:pt idx="2">
                  <c:v>66</c:v>
                </c:pt>
                <c:pt idx="3">
                  <c:v>74</c:v>
                </c:pt>
                <c:pt idx="4">
                  <c:v>57</c:v>
                </c:pt>
                <c:pt idx="5">
                  <c:v>53</c:v>
                </c:pt>
                <c:pt idx="6">
                  <c:v>58</c:v>
                </c:pt>
                <c:pt idx="7">
                  <c:v>49</c:v>
                </c:pt>
                <c:pt idx="8">
                  <c:v>40</c:v>
                </c:pt>
                <c:pt idx="9">
                  <c:v>46</c:v>
                </c:pt>
                <c:pt idx="10">
                  <c:v>54</c:v>
                </c:pt>
                <c:pt idx="11">
                  <c:v>58</c:v>
                </c:pt>
                <c:pt idx="12">
                  <c:v>56</c:v>
                </c:pt>
                <c:pt idx="13">
                  <c:v>49</c:v>
                </c:pt>
              </c:numCache>
            </c:numRef>
          </c:val>
          <c:smooth val="1"/>
        </c:ser>
        <c:ser>
          <c:idx val="6"/>
          <c:order val="6"/>
          <c:tx>
            <c:strRef>
              <c:f>Hoja1!$B$12</c:f>
              <c:strCache>
                <c:ptCount val="1"/>
                <c:pt idx="0">
                  <c:v>Sepsis y otras infecciones puerperales</c:v>
                </c:pt>
              </c:strCache>
            </c:strRef>
          </c:tx>
          <c:spPr>
            <a:ln w="28575" cap="rnd">
              <a:solidFill>
                <a:schemeClr val="accent1">
                  <a:lumMod val="60000"/>
                </a:schemeClr>
              </a:solidFill>
              <a:round/>
            </a:ln>
            <a:effectLst/>
          </c:spPr>
          <c:marker>
            <c:symbol val="none"/>
          </c:marker>
          <c:cat>
            <c:strRef>
              <c:f>Hoja1!$C$5:$P$5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Hoja1!$C$12:$P$12</c:f>
              <c:numCache>
                <c:formatCode>General</c:formatCode>
                <c:ptCount val="14"/>
                <c:pt idx="0">
                  <c:v>52</c:v>
                </c:pt>
                <c:pt idx="1">
                  <c:v>44</c:v>
                </c:pt>
                <c:pt idx="2">
                  <c:v>43</c:v>
                </c:pt>
                <c:pt idx="3">
                  <c:v>30</c:v>
                </c:pt>
                <c:pt idx="4">
                  <c:v>28</c:v>
                </c:pt>
                <c:pt idx="5">
                  <c:v>28</c:v>
                </c:pt>
                <c:pt idx="6">
                  <c:v>23</c:v>
                </c:pt>
                <c:pt idx="7">
                  <c:v>27</c:v>
                </c:pt>
                <c:pt idx="8">
                  <c:v>18</c:v>
                </c:pt>
                <c:pt idx="9">
                  <c:v>30</c:v>
                </c:pt>
                <c:pt idx="10">
                  <c:v>22</c:v>
                </c:pt>
                <c:pt idx="11">
                  <c:v>14</c:v>
                </c:pt>
                <c:pt idx="12">
                  <c:v>15</c:v>
                </c:pt>
                <c:pt idx="13">
                  <c:v>37</c:v>
                </c:pt>
              </c:numCache>
            </c:numRef>
          </c:val>
          <c:smooth val="1"/>
        </c:ser>
        <c:dLbls>
          <c:showLegendKey val="0"/>
          <c:showVal val="0"/>
          <c:showCatName val="0"/>
          <c:showSerName val="0"/>
          <c:showPercent val="0"/>
          <c:showBubbleSize val="0"/>
        </c:dLbls>
        <c:smooth val="0"/>
        <c:axId val="199482752"/>
        <c:axId val="199483312"/>
      </c:lineChart>
      <c:catAx>
        <c:axId val="1994827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Año</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99483312"/>
        <c:crosses val="autoZero"/>
        <c:auto val="1"/>
        <c:lblAlgn val="ctr"/>
        <c:lblOffset val="100"/>
        <c:noMultiLvlLbl val="0"/>
      </c:catAx>
      <c:valAx>
        <c:axId val="199483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Defunciones maternas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99482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Graficas!$B$1</c:f>
              <c:strCache>
                <c:ptCount val="1"/>
                <c:pt idx="0">
                  <c:v>SISTOLICA</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Graficas!$B$2:$B$27</c:f>
              <c:numCache>
                <c:formatCode>General</c:formatCode>
                <c:ptCount val="26"/>
                <c:pt idx="0">
                  <c:v>112</c:v>
                </c:pt>
                <c:pt idx="1">
                  <c:v>117.15</c:v>
                </c:pt>
                <c:pt idx="2">
                  <c:v>106</c:v>
                </c:pt>
                <c:pt idx="3">
                  <c:v>102</c:v>
                </c:pt>
                <c:pt idx="4">
                  <c:v>112.6560449859419</c:v>
                </c:pt>
                <c:pt idx="5">
                  <c:v>119.28472541800993</c:v>
                </c:pt>
                <c:pt idx="6">
                  <c:v>104.96190476190478</c:v>
                </c:pt>
                <c:pt idx="7">
                  <c:v>115.94893617021278</c:v>
                </c:pt>
                <c:pt idx="8">
                  <c:v>119.48303769266801</c:v>
                </c:pt>
                <c:pt idx="9">
                  <c:v>139.38482458991157</c:v>
                </c:pt>
                <c:pt idx="10">
                  <c:v>120.60290001739376</c:v>
                </c:pt>
                <c:pt idx="11">
                  <c:v>131.48770968323961</c:v>
                </c:pt>
                <c:pt idx="12">
                  <c:v>128.96345861046558</c:v>
                </c:pt>
                <c:pt idx="13">
                  <c:v>112.97736170564276</c:v>
                </c:pt>
                <c:pt idx="14">
                  <c:v>110.69473979172028</c:v>
                </c:pt>
                <c:pt idx="15">
                  <c:v>108.71408905408805</c:v>
                </c:pt>
                <c:pt idx="16">
                  <c:v>111.63268511632018</c:v>
                </c:pt>
                <c:pt idx="17">
                  <c:v>112.40805520443212</c:v>
                </c:pt>
                <c:pt idx="18">
                  <c:v>115.37788785287707</c:v>
                </c:pt>
                <c:pt idx="19">
                  <c:v>112.8363760133217</c:v>
                </c:pt>
                <c:pt idx="20">
                  <c:v>113.40714258581933</c:v>
                </c:pt>
                <c:pt idx="21">
                  <c:v>114.2156657846747</c:v>
                </c:pt>
                <c:pt idx="22">
                  <c:v>115.09472837076721</c:v>
                </c:pt>
                <c:pt idx="23">
                  <c:v>118.22585765466461</c:v>
                </c:pt>
                <c:pt idx="24">
                  <c:v>125.95114747342004</c:v>
                </c:pt>
                <c:pt idx="25">
                  <c:v>122.570281124498</c:v>
                </c:pt>
              </c:numCache>
            </c:numRef>
          </c:val>
          <c:smooth val="0"/>
          <c:extLst xmlns:c16r2="http://schemas.microsoft.com/office/drawing/2015/06/chart">
            <c:ext xmlns:c16="http://schemas.microsoft.com/office/drawing/2014/chart" uri="{C3380CC4-5D6E-409C-BE32-E72D297353CC}">
              <c16:uniqueId val="{00000000-7AB9-4122-BDF9-B59ECAA5EE61}"/>
            </c:ext>
          </c:extLst>
        </c:ser>
        <c:ser>
          <c:idx val="2"/>
          <c:order val="1"/>
          <c:tx>
            <c:strRef>
              <c:f>Graficas!$C$1</c:f>
              <c:strCache>
                <c:ptCount val="1"/>
                <c:pt idx="0">
                  <c:v>DIASTOLICA</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Graficas!$C$2:$C$27</c:f>
              <c:numCache>
                <c:formatCode>General</c:formatCode>
                <c:ptCount val="26"/>
                <c:pt idx="0">
                  <c:v>76</c:v>
                </c:pt>
                <c:pt idx="1">
                  <c:v>75.489999999999995</c:v>
                </c:pt>
                <c:pt idx="2">
                  <c:v>71</c:v>
                </c:pt>
                <c:pt idx="3">
                  <c:v>63</c:v>
                </c:pt>
                <c:pt idx="4">
                  <c:v>65.723329782377121</c:v>
                </c:pt>
                <c:pt idx="5">
                  <c:v>69.960701284240486</c:v>
                </c:pt>
                <c:pt idx="6">
                  <c:v>64.403100775193792</c:v>
                </c:pt>
                <c:pt idx="7">
                  <c:v>68.619718309859152</c:v>
                </c:pt>
                <c:pt idx="8">
                  <c:v>83.376864930805212</c:v>
                </c:pt>
                <c:pt idx="9">
                  <c:v>85.635575229233481</c:v>
                </c:pt>
                <c:pt idx="10">
                  <c:v>67.616744186046517</c:v>
                </c:pt>
                <c:pt idx="11">
                  <c:v>76.27682761626879</c:v>
                </c:pt>
                <c:pt idx="12">
                  <c:v>83.298286043497043</c:v>
                </c:pt>
                <c:pt idx="13">
                  <c:v>66.449043474334474</c:v>
                </c:pt>
                <c:pt idx="14">
                  <c:v>67.609906351304886</c:v>
                </c:pt>
                <c:pt idx="15">
                  <c:v>68.13280078169953</c:v>
                </c:pt>
                <c:pt idx="16">
                  <c:v>70.916194113315726</c:v>
                </c:pt>
                <c:pt idx="17">
                  <c:v>70.287716900306449</c:v>
                </c:pt>
                <c:pt idx="18">
                  <c:v>70.461436832016162</c:v>
                </c:pt>
                <c:pt idx="19">
                  <c:v>70.053352925672201</c:v>
                </c:pt>
                <c:pt idx="20">
                  <c:v>70.33470155282815</c:v>
                </c:pt>
                <c:pt idx="21">
                  <c:v>72.483159291776815</c:v>
                </c:pt>
                <c:pt idx="22">
                  <c:v>72.664901552324025</c:v>
                </c:pt>
                <c:pt idx="23">
                  <c:v>74.825568347498574</c:v>
                </c:pt>
                <c:pt idx="24">
                  <c:v>82.098741677782982</c:v>
                </c:pt>
                <c:pt idx="25">
                  <c:v>83.702380952380963</c:v>
                </c:pt>
              </c:numCache>
            </c:numRef>
          </c:val>
          <c:smooth val="0"/>
          <c:extLst xmlns:c16r2="http://schemas.microsoft.com/office/drawing/2015/06/chart">
            <c:ext xmlns:c16="http://schemas.microsoft.com/office/drawing/2014/chart" uri="{C3380CC4-5D6E-409C-BE32-E72D297353CC}">
              <c16:uniqueId val="{00000001-7AB9-4122-BDF9-B59ECAA5EE61}"/>
            </c:ext>
          </c:extLst>
        </c:ser>
        <c:ser>
          <c:idx val="3"/>
          <c:order val="2"/>
          <c:tx>
            <c:strRef>
              <c:f>Graficas!$D$1</c:f>
              <c:strCache>
                <c:ptCount val="1"/>
                <c:pt idx="0">
                  <c:v>MEDIA</c:v>
                </c:pt>
              </c:strCache>
            </c:strRef>
          </c:tx>
          <c:spPr>
            <a:ln w="22225" cap="rnd">
              <a:solidFill>
                <a:schemeClr val="accent4"/>
              </a:solidFill>
              <a:round/>
            </a:ln>
            <a:effectLst/>
          </c:spPr>
          <c:marker>
            <c:symbol val="x"/>
            <c:size val="6"/>
            <c:spPr>
              <a:noFill/>
              <a:ln w="9525">
                <a:solidFill>
                  <a:schemeClr val="accent4"/>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Graficas!$D$2:$D$27</c:f>
              <c:numCache>
                <c:formatCode>General</c:formatCode>
                <c:ptCount val="26"/>
                <c:pt idx="0">
                  <c:v>83</c:v>
                </c:pt>
                <c:pt idx="1">
                  <c:v>83.95</c:v>
                </c:pt>
                <c:pt idx="2">
                  <c:v>79</c:v>
                </c:pt>
                <c:pt idx="3">
                  <c:v>71</c:v>
                </c:pt>
                <c:pt idx="4">
                  <c:v>74.889726672950047</c:v>
                </c:pt>
                <c:pt idx="5">
                  <c:v>80.303641323686392</c:v>
                </c:pt>
                <c:pt idx="6">
                  <c:v>72.41379310344827</c:v>
                </c:pt>
                <c:pt idx="7">
                  <c:v>78.236024844720504</c:v>
                </c:pt>
                <c:pt idx="8">
                  <c:v>83.73508043591076</c:v>
                </c:pt>
                <c:pt idx="9">
                  <c:v>98.453021629589003</c:v>
                </c:pt>
                <c:pt idx="10">
                  <c:v>79.044544095665174</c:v>
                </c:pt>
                <c:pt idx="11">
                  <c:v>88.349195849265399</c:v>
                </c:pt>
                <c:pt idx="12">
                  <c:v>93.302078150713754</c:v>
                </c:pt>
                <c:pt idx="13">
                  <c:v>75.846050297911674</c:v>
                </c:pt>
                <c:pt idx="14">
                  <c:v>76.917813518180026</c:v>
                </c:pt>
                <c:pt idx="15">
                  <c:v>75.489182021678005</c:v>
                </c:pt>
                <c:pt idx="16">
                  <c:v>79.554689691958643</c:v>
                </c:pt>
                <c:pt idx="17">
                  <c:v>79.403646752738453</c:v>
                </c:pt>
                <c:pt idx="18">
                  <c:v>79.755343434538389</c:v>
                </c:pt>
                <c:pt idx="19">
                  <c:v>78.821042124572216</c:v>
                </c:pt>
                <c:pt idx="20">
                  <c:v>79.364828240680268</c:v>
                </c:pt>
                <c:pt idx="21">
                  <c:v>78.996998045745656</c:v>
                </c:pt>
                <c:pt idx="22">
                  <c:v>80.465981343126856</c:v>
                </c:pt>
                <c:pt idx="23">
                  <c:v>79.070993294162321</c:v>
                </c:pt>
                <c:pt idx="24">
                  <c:v>92.077975654411176</c:v>
                </c:pt>
                <c:pt idx="25">
                  <c:v>92.473118279569889</c:v>
                </c:pt>
              </c:numCache>
            </c:numRef>
          </c:val>
          <c:smooth val="0"/>
          <c:extLst xmlns:c16r2="http://schemas.microsoft.com/office/drawing/2015/06/chart">
            <c:ext xmlns:c16="http://schemas.microsoft.com/office/drawing/2014/chart" uri="{C3380CC4-5D6E-409C-BE32-E72D297353CC}">
              <c16:uniqueId val="{00000002-7AB9-4122-BDF9-B59ECAA5EE61}"/>
            </c:ext>
          </c:extLst>
        </c:ser>
        <c:dLbls>
          <c:showLegendKey val="0"/>
          <c:showVal val="0"/>
          <c:showCatName val="0"/>
          <c:showSerName val="0"/>
          <c:showPercent val="0"/>
          <c:showBubbleSize val="0"/>
        </c:dLbls>
        <c:marker val="1"/>
        <c:smooth val="0"/>
        <c:axId val="200715664"/>
        <c:axId val="200716224"/>
      </c:lineChart>
      <c:catAx>
        <c:axId val="200715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SEMANAS DE GESTACION</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MX"/>
          </a:p>
        </c:txPr>
        <c:crossAx val="200716224"/>
        <c:crosses val="autoZero"/>
        <c:auto val="0"/>
        <c:lblAlgn val="ctr"/>
        <c:lblOffset val="100"/>
        <c:tickLblSkip val="1"/>
        <c:noMultiLvlLbl val="0"/>
      </c:catAx>
      <c:valAx>
        <c:axId val="20071622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PRESION ARTERIAL</a:t>
                </a:r>
              </a:p>
              <a:p>
                <a:pPr>
                  <a:defRPr/>
                </a:pPr>
                <a:r>
                  <a:rPr lang="es-MX"/>
                  <a:t>mmHg</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0715664"/>
        <c:crossesAt val="1"/>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Graficas!$F$1</c:f>
              <c:strCache>
                <c:ptCount val="1"/>
                <c:pt idx="0">
                  <c:v>GC</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Graficas!$F$2:$F$27</c:f>
              <c:numCache>
                <c:formatCode>General</c:formatCode>
                <c:ptCount val="26"/>
                <c:pt idx="0">
                  <c:v>4.7</c:v>
                </c:pt>
                <c:pt idx="1">
                  <c:v>4.7</c:v>
                </c:pt>
                <c:pt idx="2">
                  <c:v>4.5</c:v>
                </c:pt>
                <c:pt idx="3">
                  <c:v>4.8</c:v>
                </c:pt>
                <c:pt idx="4">
                  <c:v>6.013328556073092</c:v>
                </c:pt>
                <c:pt idx="5">
                  <c:v>7.8592605620689424</c:v>
                </c:pt>
                <c:pt idx="6">
                  <c:v>7.3414965986394556</c:v>
                </c:pt>
                <c:pt idx="7">
                  <c:v>7.5355263157894745</c:v>
                </c:pt>
                <c:pt idx="8">
                  <c:v>6.4698183263033719</c:v>
                </c:pt>
                <c:pt idx="9">
                  <c:v>6.9621258886708475</c:v>
                </c:pt>
                <c:pt idx="10">
                  <c:v>6.3532307692307697</c:v>
                </c:pt>
                <c:pt idx="11">
                  <c:v>7.4039584508716212</c:v>
                </c:pt>
                <c:pt idx="12">
                  <c:v>7.6278139985990627</c:v>
                </c:pt>
                <c:pt idx="13">
                  <c:v>6.3722588440518173</c:v>
                </c:pt>
                <c:pt idx="14">
                  <c:v>6.6248961508477731</c:v>
                </c:pt>
                <c:pt idx="15">
                  <c:v>5.9658789182565188</c:v>
                </c:pt>
                <c:pt idx="16">
                  <c:v>6.7929213409495661</c:v>
                </c:pt>
                <c:pt idx="17">
                  <c:v>5.819076006174881</c:v>
                </c:pt>
                <c:pt idx="18">
                  <c:v>6.5306091225723968</c:v>
                </c:pt>
                <c:pt idx="19">
                  <c:v>6.3896468263554418</c:v>
                </c:pt>
                <c:pt idx="20">
                  <c:v>6.2035764257451165</c:v>
                </c:pt>
                <c:pt idx="21">
                  <c:v>5.7661878558387736</c:v>
                </c:pt>
                <c:pt idx="22">
                  <c:v>6.1075974318983972</c:v>
                </c:pt>
                <c:pt idx="23">
                  <c:v>5.9532773227306741</c:v>
                </c:pt>
                <c:pt idx="24">
                  <c:v>6.0751721911398846</c:v>
                </c:pt>
                <c:pt idx="25">
                  <c:v>6.4753846153846144</c:v>
                </c:pt>
              </c:numCache>
            </c:numRef>
          </c:val>
          <c:smooth val="0"/>
          <c:extLst xmlns:c16r2="http://schemas.microsoft.com/office/drawing/2015/06/chart">
            <c:ext xmlns:c16="http://schemas.microsoft.com/office/drawing/2014/chart" uri="{C3380CC4-5D6E-409C-BE32-E72D297353CC}">
              <c16:uniqueId val="{00000000-6992-4DAB-93A2-61E94C2302AA}"/>
            </c:ext>
          </c:extLst>
        </c:ser>
        <c:ser>
          <c:idx val="1"/>
          <c:order val="1"/>
          <c:tx>
            <c:strRef>
              <c:f>Graficas!$G$1</c:f>
              <c:strCache>
                <c:ptCount val="1"/>
                <c:pt idx="0">
                  <c:v>IC</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Graficas!$G$2:$G$27</c:f>
              <c:numCache>
                <c:formatCode>General</c:formatCode>
                <c:ptCount val="26"/>
                <c:pt idx="0">
                  <c:v>3.4</c:v>
                </c:pt>
                <c:pt idx="1">
                  <c:v>3.4</c:v>
                </c:pt>
                <c:pt idx="2">
                  <c:v>3.2</c:v>
                </c:pt>
                <c:pt idx="3">
                  <c:v>3.4</c:v>
                </c:pt>
                <c:pt idx="4">
                  <c:v>4.0510774142059063</c:v>
                </c:pt>
                <c:pt idx="5">
                  <c:v>4.5781056639695379</c:v>
                </c:pt>
                <c:pt idx="6">
                  <c:v>4.2906976744186052</c:v>
                </c:pt>
                <c:pt idx="7">
                  <c:v>4.5652173913043477</c:v>
                </c:pt>
                <c:pt idx="8">
                  <c:v>4.0022967081026373</c:v>
                </c:pt>
                <c:pt idx="9">
                  <c:v>4.2652639552130953</c:v>
                </c:pt>
                <c:pt idx="10">
                  <c:v>3.9413043478260881</c:v>
                </c:pt>
                <c:pt idx="11">
                  <c:v>4.4021040589495417</c:v>
                </c:pt>
                <c:pt idx="12">
                  <c:v>4.4117291211561085</c:v>
                </c:pt>
                <c:pt idx="13">
                  <c:v>4.1548950833004827</c:v>
                </c:pt>
                <c:pt idx="14">
                  <c:v>3.8877429184321741</c:v>
                </c:pt>
                <c:pt idx="15">
                  <c:v>3.8678588428548766</c:v>
                </c:pt>
                <c:pt idx="16">
                  <c:v>4.1687478811022354</c:v>
                </c:pt>
                <c:pt idx="17">
                  <c:v>3.5237727143720572</c:v>
                </c:pt>
                <c:pt idx="18">
                  <c:v>3.8600990326639857</c:v>
                </c:pt>
                <c:pt idx="19">
                  <c:v>3.7512068244623897</c:v>
                </c:pt>
                <c:pt idx="20">
                  <c:v>3.6622145291614845</c:v>
                </c:pt>
                <c:pt idx="21">
                  <c:v>3.5484763521628313</c:v>
                </c:pt>
                <c:pt idx="22">
                  <c:v>3.57460695228967</c:v>
                </c:pt>
                <c:pt idx="23">
                  <c:v>3.5419539260765935</c:v>
                </c:pt>
                <c:pt idx="24">
                  <c:v>3.5193741080226792</c:v>
                </c:pt>
                <c:pt idx="25">
                  <c:v>3.4144927536231884</c:v>
                </c:pt>
              </c:numCache>
            </c:numRef>
          </c:val>
          <c:smooth val="0"/>
          <c:extLst xmlns:c16r2="http://schemas.microsoft.com/office/drawing/2015/06/chart">
            <c:ext xmlns:c16="http://schemas.microsoft.com/office/drawing/2014/chart" uri="{C3380CC4-5D6E-409C-BE32-E72D297353CC}">
              <c16:uniqueId val="{00000001-6992-4DAB-93A2-61E94C2302AA}"/>
            </c:ext>
          </c:extLst>
        </c:ser>
        <c:dLbls>
          <c:showLegendKey val="0"/>
          <c:showVal val="0"/>
          <c:showCatName val="0"/>
          <c:showSerName val="0"/>
          <c:showPercent val="0"/>
          <c:showBubbleSize val="0"/>
        </c:dLbls>
        <c:marker val="1"/>
        <c:smooth val="0"/>
        <c:axId val="200719024"/>
        <c:axId val="200719584"/>
      </c:lineChart>
      <c:catAx>
        <c:axId val="20071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Semanas de gestacion</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MX"/>
          </a:p>
        </c:txPr>
        <c:crossAx val="200719584"/>
        <c:crosses val="autoZero"/>
        <c:auto val="0"/>
        <c:lblAlgn val="ctr"/>
        <c:lblOffset val="100"/>
        <c:noMultiLvlLbl val="0"/>
      </c:catAx>
      <c:valAx>
        <c:axId val="20071958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 l/min</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0719024"/>
        <c:crossesAt val="1"/>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15048118985127"/>
          <c:y val="4.1666666666666664E-2"/>
          <c:w val="0.69997419072615918"/>
          <c:h val="0.752762467191601"/>
        </c:manualLayout>
      </c:layout>
      <c:lineChart>
        <c:grouping val="standard"/>
        <c:varyColors val="0"/>
        <c:ser>
          <c:idx val="0"/>
          <c:order val="0"/>
          <c:tx>
            <c:strRef>
              <c:f>Graficas!$E$1</c:f>
              <c:strCache>
                <c:ptCount val="1"/>
                <c:pt idx="0">
                  <c:v>VS </c:v>
                </c:pt>
              </c:strCache>
            </c:strRef>
          </c:tx>
          <c:spPr>
            <a:ln w="28575" cap="rnd">
              <a:solidFill>
                <a:schemeClr val="accent1"/>
              </a:solidFill>
              <a:round/>
            </a:ln>
            <a:effectLst/>
          </c:spPr>
          <c:marker>
            <c:symbol val="none"/>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Graficas!$E$2:$E$27</c:f>
              <c:numCache>
                <c:formatCode>General</c:formatCode>
                <c:ptCount val="26"/>
                <c:pt idx="0">
                  <c:v>53</c:v>
                </c:pt>
                <c:pt idx="1">
                  <c:v>53</c:v>
                </c:pt>
                <c:pt idx="2">
                  <c:v>54</c:v>
                </c:pt>
                <c:pt idx="3">
                  <c:v>60</c:v>
                </c:pt>
                <c:pt idx="4">
                  <c:v>80.772081980716123</c:v>
                </c:pt>
                <c:pt idx="5">
                  <c:v>98.167988957709881</c:v>
                </c:pt>
                <c:pt idx="6">
                  <c:v>92.475675675675674</c:v>
                </c:pt>
                <c:pt idx="7">
                  <c:v>101.19047619047619</c:v>
                </c:pt>
                <c:pt idx="8">
                  <c:v>78.423153740112625</c:v>
                </c:pt>
                <c:pt idx="9">
                  <c:v>88.363853838794299</c:v>
                </c:pt>
                <c:pt idx="10">
                  <c:v>100.7177245614031</c:v>
                </c:pt>
                <c:pt idx="11">
                  <c:v>94.032393231265104</c:v>
                </c:pt>
                <c:pt idx="12">
                  <c:v>102.49273201639954</c:v>
                </c:pt>
                <c:pt idx="13">
                  <c:v>80.282329647494223</c:v>
                </c:pt>
                <c:pt idx="14">
                  <c:v>87.27238637262495</c:v>
                </c:pt>
                <c:pt idx="15">
                  <c:v>80.654604730898342</c:v>
                </c:pt>
                <c:pt idx="16">
                  <c:v>78.549025049644712</c:v>
                </c:pt>
                <c:pt idx="17">
                  <c:v>67.305647562577505</c:v>
                </c:pt>
                <c:pt idx="18">
                  <c:v>78.090599999999995</c:v>
                </c:pt>
                <c:pt idx="19">
                  <c:v>77.865851702258013</c:v>
                </c:pt>
                <c:pt idx="20">
                  <c:v>74.234280227065142</c:v>
                </c:pt>
                <c:pt idx="21">
                  <c:v>68.048285888597945</c:v>
                </c:pt>
                <c:pt idx="22">
                  <c:v>72.987290207407028</c:v>
                </c:pt>
                <c:pt idx="23">
                  <c:v>69.744123643588779</c:v>
                </c:pt>
                <c:pt idx="24">
                  <c:v>65.479844226174649</c:v>
                </c:pt>
                <c:pt idx="25">
                  <c:v>83.952380952380949</c:v>
                </c:pt>
              </c:numCache>
            </c:numRef>
          </c:val>
          <c:smooth val="0"/>
          <c:extLst xmlns:c16r2="http://schemas.microsoft.com/office/drawing/2015/06/chart">
            <c:ext xmlns:c16="http://schemas.microsoft.com/office/drawing/2014/chart" uri="{C3380CC4-5D6E-409C-BE32-E72D297353CC}">
              <c16:uniqueId val="{00000000-FE02-4012-8941-CA1B353C682D}"/>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00721824"/>
        <c:axId val="200722384"/>
      </c:lineChart>
      <c:catAx>
        <c:axId val="200721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Semanas de Gestación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0722384"/>
        <c:crosses val="autoZero"/>
        <c:auto val="1"/>
        <c:lblAlgn val="ctr"/>
        <c:lblOffset val="100"/>
        <c:noMultiLvlLbl val="0"/>
      </c:catAx>
      <c:valAx>
        <c:axId val="200722384"/>
        <c:scaling>
          <c:orientation val="minMax"/>
        </c:scaling>
        <c:delete val="0"/>
        <c:axPos val="l"/>
        <c:majorGridlines>
          <c:spPr>
            <a:ln w="9525" cap="flat" cmpd="sng" algn="ctr">
              <a:solidFill>
                <a:schemeClr val="tx1">
                  <a:lumMod val="15000"/>
                  <a:lumOff val="85000"/>
                </a:schemeClr>
              </a:solidFill>
              <a:round/>
            </a:ln>
            <a:effectLst/>
          </c:spPr>
        </c:majorGridlines>
        <c:title>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07218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Graficas!$H$1</c:f>
              <c:strCache>
                <c:ptCount val="1"/>
                <c:pt idx="0">
                  <c:v>IRVS</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Graficas!$A$2:$A$27</c:f>
              <c:numCache>
                <c:formatCode>General</c:formatCode>
                <c:ptCount val="26"/>
                <c:pt idx="0">
                  <c:v>12</c:v>
                </c:pt>
                <c:pt idx="1">
                  <c:v>13</c:v>
                </c:pt>
                <c:pt idx="2">
                  <c:v>14</c:v>
                </c:pt>
                <c:pt idx="3">
                  <c:v>15</c:v>
                </c:pt>
                <c:pt idx="4">
                  <c:v>18</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numCache>
            </c:numRef>
          </c:cat>
          <c:val>
            <c:numRef>
              <c:f>Graficas!$H$2:$H$27</c:f>
              <c:numCache>
                <c:formatCode>General</c:formatCode>
                <c:ptCount val="26"/>
                <c:pt idx="0">
                  <c:v>1833</c:v>
                </c:pt>
                <c:pt idx="1">
                  <c:v>1833.0000000000002</c:v>
                </c:pt>
                <c:pt idx="2">
                  <c:v>1811</c:v>
                </c:pt>
                <c:pt idx="3">
                  <c:v>1519</c:v>
                </c:pt>
                <c:pt idx="4">
                  <c:v>1326.9737056575721</c:v>
                </c:pt>
                <c:pt idx="5">
                  <c:v>1287.6585698450642</c:v>
                </c:pt>
                <c:pt idx="6">
                  <c:v>1232.9959807073956</c:v>
                </c:pt>
                <c:pt idx="7">
                  <c:v>1221.551238095238</c:v>
                </c:pt>
                <c:pt idx="8">
                  <c:v>1538.2281175410023</c:v>
                </c:pt>
                <c:pt idx="9">
                  <c:v>1361.7207894664664</c:v>
                </c:pt>
                <c:pt idx="10">
                  <c:v>1481.9184681430618</c:v>
                </c:pt>
                <c:pt idx="11">
                  <c:v>1472.0849203720977</c:v>
                </c:pt>
                <c:pt idx="12">
                  <c:v>1568.3166916147541</c:v>
                </c:pt>
                <c:pt idx="13">
                  <c:v>1320.9358057477161</c:v>
                </c:pt>
                <c:pt idx="14">
                  <c:v>1439.6088682193129</c:v>
                </c:pt>
                <c:pt idx="15">
                  <c:v>1412.6680331584328</c:v>
                </c:pt>
                <c:pt idx="16">
                  <c:v>1398.825530067154</c:v>
                </c:pt>
                <c:pt idx="17">
                  <c:v>1603.164995210577</c:v>
                </c:pt>
                <c:pt idx="18">
                  <c:v>1511.5637451192226</c:v>
                </c:pt>
                <c:pt idx="19">
                  <c:v>1496.7021276089226</c:v>
                </c:pt>
                <c:pt idx="20">
                  <c:v>1563.1035423826243</c:v>
                </c:pt>
                <c:pt idx="21">
                  <c:v>1636.7130259654848</c:v>
                </c:pt>
                <c:pt idx="22">
                  <c:v>1669.0105000000001</c:v>
                </c:pt>
                <c:pt idx="23">
                  <c:v>1736.7719080772731</c:v>
                </c:pt>
                <c:pt idx="24">
                  <c:v>1879.8158334321797</c:v>
                </c:pt>
                <c:pt idx="25">
                  <c:v>1970.0662251655631</c:v>
                </c:pt>
              </c:numCache>
            </c:numRef>
          </c:val>
          <c:smooth val="0"/>
          <c:extLst xmlns:c16r2="http://schemas.microsoft.com/office/drawing/2015/06/chart">
            <c:ext xmlns:c16="http://schemas.microsoft.com/office/drawing/2014/chart" uri="{C3380CC4-5D6E-409C-BE32-E72D297353CC}">
              <c16:uniqueId val="{00000000-5B1C-4ACC-8C97-28B71A5834EE}"/>
            </c:ext>
          </c:extLst>
        </c:ser>
        <c:dLbls>
          <c:showLegendKey val="0"/>
          <c:showVal val="0"/>
          <c:showCatName val="0"/>
          <c:showSerName val="0"/>
          <c:showPercent val="0"/>
          <c:showBubbleSize val="0"/>
        </c:dLbls>
        <c:marker val="1"/>
        <c:smooth val="0"/>
        <c:axId val="200724624"/>
        <c:axId val="200725184"/>
      </c:lineChart>
      <c:catAx>
        <c:axId val="200724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Semanas de Gestación</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MX"/>
          </a:p>
        </c:txPr>
        <c:crossAx val="200725184"/>
        <c:crosses val="autoZero"/>
        <c:auto val="1"/>
        <c:lblAlgn val="ctr"/>
        <c:lblOffset val="100"/>
        <c:noMultiLvlLbl val="0"/>
      </c:catAx>
      <c:valAx>
        <c:axId val="20072518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IRVS</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07246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EVOLUCIÓN</a:t>
            </a:r>
            <a:r>
              <a:rPr lang="es-ES" baseline="0"/>
              <a:t> IC</a:t>
            </a:r>
            <a:endParaRPr lang="es-ES"/>
          </a:p>
        </c:rich>
      </c:tx>
      <c:layout/>
      <c:overlay val="0"/>
    </c:title>
    <c:autoTitleDeleted val="0"/>
    <c:plotArea>
      <c:layout/>
      <c:lineChart>
        <c:grouping val="standard"/>
        <c:varyColors val="0"/>
        <c:ser>
          <c:idx val="0"/>
          <c:order val="0"/>
          <c:tx>
            <c:strRef>
              <c:f>TABLASYFIGURAS!$AP$2</c:f>
              <c:strCache>
                <c:ptCount val="1"/>
                <c:pt idx="0">
                  <c:v>CASOS</c:v>
                </c:pt>
              </c:strCache>
            </c:strRef>
          </c:tx>
          <c:spPr>
            <a:ln w="38100">
              <a:solidFill>
                <a:srgbClr val="FF0000"/>
              </a:solidFill>
            </a:ln>
          </c:spPr>
          <c:marker>
            <c:spPr>
              <a:solidFill>
                <a:srgbClr val="FF0000"/>
              </a:solidFill>
              <a:ln>
                <a:solidFill>
                  <a:srgbClr val="FF0000"/>
                </a:solidFill>
              </a:ln>
            </c:spPr>
          </c:marker>
          <c:cat>
            <c:strRef>
              <c:f>TABLASYFIGURAS!$AQ$1:$AR$1</c:f>
              <c:strCache>
                <c:ptCount val="2"/>
                <c:pt idx="0">
                  <c:v>ANTES</c:v>
                </c:pt>
                <c:pt idx="1">
                  <c:v>DESPUÉS</c:v>
                </c:pt>
              </c:strCache>
            </c:strRef>
          </c:cat>
          <c:val>
            <c:numRef>
              <c:f>TABLASYFIGURAS!$AQ$2:$AR$2</c:f>
              <c:numCache>
                <c:formatCode>0.0</c:formatCode>
                <c:ptCount val="2"/>
                <c:pt idx="0">
                  <c:v>1.9971428571428571</c:v>
                </c:pt>
                <c:pt idx="1">
                  <c:v>2.9921428571428579</c:v>
                </c:pt>
              </c:numCache>
            </c:numRef>
          </c:val>
          <c:smooth val="0"/>
        </c:ser>
        <c:ser>
          <c:idx val="1"/>
          <c:order val="1"/>
          <c:tx>
            <c:strRef>
              <c:f>TABLASYFIGURAS!$AP$3</c:f>
              <c:strCache>
                <c:ptCount val="1"/>
                <c:pt idx="0">
                  <c:v>CONTROLES</c:v>
                </c:pt>
              </c:strCache>
            </c:strRef>
          </c:tx>
          <c:spPr>
            <a:ln>
              <a:solidFill>
                <a:srgbClr val="002060"/>
              </a:solidFill>
            </a:ln>
          </c:spPr>
          <c:marker>
            <c:spPr>
              <a:solidFill>
                <a:srgbClr val="002060"/>
              </a:solidFill>
              <a:ln>
                <a:solidFill>
                  <a:srgbClr val="002060"/>
                </a:solidFill>
              </a:ln>
            </c:spPr>
          </c:marker>
          <c:dPt>
            <c:idx val="0"/>
            <c:marker>
              <c:spPr>
                <a:solidFill>
                  <a:srgbClr val="0070C0"/>
                </a:solidFill>
                <a:ln>
                  <a:solidFill>
                    <a:srgbClr val="0070C0"/>
                  </a:solidFill>
                </a:ln>
              </c:spPr>
            </c:marker>
            <c:bubble3D val="0"/>
            <c:spPr>
              <a:ln>
                <a:solidFill>
                  <a:srgbClr val="0070C0"/>
                </a:solidFill>
              </a:ln>
            </c:spPr>
          </c:dPt>
          <c:dPt>
            <c:idx val="1"/>
            <c:marker>
              <c:spPr>
                <a:solidFill>
                  <a:srgbClr val="0070C0"/>
                </a:solidFill>
                <a:ln>
                  <a:solidFill>
                    <a:srgbClr val="0070C0"/>
                  </a:solidFill>
                </a:ln>
              </c:spPr>
            </c:marker>
            <c:bubble3D val="0"/>
            <c:spPr>
              <a:ln>
                <a:solidFill>
                  <a:srgbClr val="0070C0"/>
                </a:solidFill>
              </a:ln>
            </c:spPr>
          </c:dPt>
          <c:cat>
            <c:strRef>
              <c:f>TABLASYFIGURAS!$AQ$1:$AR$1</c:f>
              <c:strCache>
                <c:ptCount val="2"/>
                <c:pt idx="0">
                  <c:v>ANTES</c:v>
                </c:pt>
                <c:pt idx="1">
                  <c:v>DESPUÉS</c:v>
                </c:pt>
              </c:strCache>
            </c:strRef>
          </c:cat>
          <c:val>
            <c:numRef>
              <c:f>TABLASYFIGURAS!$AQ$3:$AR$3</c:f>
              <c:numCache>
                <c:formatCode>0.0</c:formatCode>
                <c:ptCount val="2"/>
                <c:pt idx="0">
                  <c:v>2.9774999999999996</c:v>
                </c:pt>
                <c:pt idx="1">
                  <c:v>3.1591666666666671</c:v>
                </c:pt>
              </c:numCache>
            </c:numRef>
          </c:val>
          <c:smooth val="0"/>
        </c:ser>
        <c:dLbls>
          <c:showLegendKey val="0"/>
          <c:showVal val="0"/>
          <c:showCatName val="0"/>
          <c:showSerName val="0"/>
          <c:showPercent val="0"/>
          <c:showBubbleSize val="0"/>
        </c:dLbls>
        <c:marker val="1"/>
        <c:smooth val="0"/>
        <c:axId val="200728544"/>
        <c:axId val="200729104"/>
      </c:lineChart>
      <c:catAx>
        <c:axId val="200728544"/>
        <c:scaling>
          <c:orientation val="minMax"/>
        </c:scaling>
        <c:delete val="0"/>
        <c:axPos val="b"/>
        <c:numFmt formatCode="General" sourceLinked="0"/>
        <c:majorTickMark val="none"/>
        <c:minorTickMark val="none"/>
        <c:tickLblPos val="nextTo"/>
        <c:crossAx val="200729104"/>
        <c:crosses val="autoZero"/>
        <c:auto val="1"/>
        <c:lblAlgn val="ctr"/>
        <c:lblOffset val="100"/>
        <c:noMultiLvlLbl val="0"/>
      </c:catAx>
      <c:valAx>
        <c:axId val="200729104"/>
        <c:scaling>
          <c:orientation val="minMax"/>
        </c:scaling>
        <c:delete val="0"/>
        <c:axPos val="l"/>
        <c:title>
          <c:tx>
            <c:rich>
              <a:bodyPr/>
              <a:lstStyle/>
              <a:p>
                <a:pPr>
                  <a:defRPr/>
                </a:pPr>
                <a:r>
                  <a:rPr lang="es-ES"/>
                  <a:t>L/min/m</a:t>
                </a:r>
                <a:r>
                  <a:rPr lang="es-ES" baseline="30000"/>
                  <a:t>2</a:t>
                </a:r>
              </a:p>
            </c:rich>
          </c:tx>
          <c:layout/>
          <c:overlay val="0"/>
        </c:title>
        <c:numFmt formatCode="0.0" sourceLinked="1"/>
        <c:majorTickMark val="none"/>
        <c:minorTickMark val="none"/>
        <c:tickLblPos val="nextTo"/>
        <c:crossAx val="200728544"/>
        <c:crosses val="autoZero"/>
        <c:crossBetween val="between"/>
      </c:valAx>
      <c:dTable>
        <c:showHorzBorder val="1"/>
        <c:showVertBorder val="1"/>
        <c:showOutline val="1"/>
        <c:showKeys val="1"/>
      </c:dTable>
    </c:plotArea>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EVOLUCIÓN GC</a:t>
            </a:r>
          </a:p>
        </c:rich>
      </c:tx>
      <c:layout/>
      <c:overlay val="0"/>
    </c:title>
    <c:autoTitleDeleted val="0"/>
    <c:plotArea>
      <c:layout/>
      <c:lineChart>
        <c:grouping val="standard"/>
        <c:varyColors val="0"/>
        <c:ser>
          <c:idx val="0"/>
          <c:order val="0"/>
          <c:tx>
            <c:strRef>
              <c:f>TABLASYFIGURAS!$AP$6</c:f>
              <c:strCache>
                <c:ptCount val="1"/>
                <c:pt idx="0">
                  <c:v>CASOS</c:v>
                </c:pt>
              </c:strCache>
            </c:strRef>
          </c:tx>
          <c:spPr>
            <a:ln>
              <a:solidFill>
                <a:srgbClr val="FF0000"/>
              </a:solidFill>
            </a:ln>
          </c:spPr>
          <c:marker>
            <c:spPr>
              <a:solidFill>
                <a:srgbClr val="FF0000"/>
              </a:solidFill>
              <a:ln>
                <a:solidFill>
                  <a:srgbClr val="FF0000"/>
                </a:solidFill>
              </a:ln>
            </c:spPr>
          </c:marker>
          <c:cat>
            <c:strRef>
              <c:f>TABLASYFIGURAS!$AQ$5:$AR$5</c:f>
              <c:strCache>
                <c:ptCount val="2"/>
                <c:pt idx="0">
                  <c:v>ANTES</c:v>
                </c:pt>
                <c:pt idx="1">
                  <c:v>DESPUÉS</c:v>
                </c:pt>
              </c:strCache>
            </c:strRef>
          </c:cat>
          <c:val>
            <c:numRef>
              <c:f>TABLASYFIGURAS!$AQ$6:$AR$6</c:f>
              <c:numCache>
                <c:formatCode>0</c:formatCode>
                <c:ptCount val="2"/>
                <c:pt idx="0" formatCode="0.0">
                  <c:v>3.5214285714285718</c:v>
                </c:pt>
                <c:pt idx="1">
                  <c:v>5.3357142857142863</c:v>
                </c:pt>
              </c:numCache>
            </c:numRef>
          </c:val>
          <c:smooth val="0"/>
        </c:ser>
        <c:ser>
          <c:idx val="1"/>
          <c:order val="1"/>
          <c:tx>
            <c:strRef>
              <c:f>TABLASYFIGURAS!$AP$7</c:f>
              <c:strCache>
                <c:ptCount val="1"/>
                <c:pt idx="0">
                  <c:v>CONTROLES</c:v>
                </c:pt>
              </c:strCache>
            </c:strRef>
          </c:tx>
          <c:spPr>
            <a:ln>
              <a:solidFill>
                <a:srgbClr val="0070C0"/>
              </a:solidFill>
            </a:ln>
          </c:spPr>
          <c:marker>
            <c:spPr>
              <a:solidFill>
                <a:srgbClr val="0070C0"/>
              </a:solidFill>
              <a:ln>
                <a:solidFill>
                  <a:srgbClr val="0070C0"/>
                </a:solidFill>
              </a:ln>
            </c:spPr>
          </c:marker>
          <c:cat>
            <c:strRef>
              <c:f>TABLASYFIGURAS!$AQ$5:$AR$5</c:f>
              <c:strCache>
                <c:ptCount val="2"/>
                <c:pt idx="0">
                  <c:v>ANTES</c:v>
                </c:pt>
                <c:pt idx="1">
                  <c:v>DESPUÉS</c:v>
                </c:pt>
              </c:strCache>
            </c:strRef>
          </c:cat>
          <c:val>
            <c:numRef>
              <c:f>TABLASYFIGURAS!$AQ$7:$AR$7</c:f>
              <c:numCache>
                <c:formatCode>0.0</c:formatCode>
                <c:ptCount val="2"/>
                <c:pt idx="0" formatCode="General">
                  <c:v>5.3</c:v>
                </c:pt>
                <c:pt idx="1">
                  <c:v>5.5750000000000002</c:v>
                </c:pt>
              </c:numCache>
            </c:numRef>
          </c:val>
          <c:smooth val="0"/>
        </c:ser>
        <c:dLbls>
          <c:showLegendKey val="0"/>
          <c:showVal val="0"/>
          <c:showCatName val="0"/>
          <c:showSerName val="0"/>
          <c:showPercent val="0"/>
          <c:showBubbleSize val="0"/>
        </c:dLbls>
        <c:marker val="1"/>
        <c:smooth val="0"/>
        <c:axId val="206671056"/>
        <c:axId val="206671616"/>
      </c:lineChart>
      <c:catAx>
        <c:axId val="206671056"/>
        <c:scaling>
          <c:orientation val="minMax"/>
        </c:scaling>
        <c:delete val="0"/>
        <c:axPos val="b"/>
        <c:numFmt formatCode="General" sourceLinked="0"/>
        <c:majorTickMark val="none"/>
        <c:minorTickMark val="none"/>
        <c:tickLblPos val="nextTo"/>
        <c:crossAx val="206671616"/>
        <c:crosses val="autoZero"/>
        <c:auto val="1"/>
        <c:lblAlgn val="ctr"/>
        <c:lblOffset val="100"/>
        <c:noMultiLvlLbl val="0"/>
      </c:catAx>
      <c:valAx>
        <c:axId val="206671616"/>
        <c:scaling>
          <c:orientation val="minMax"/>
        </c:scaling>
        <c:delete val="0"/>
        <c:axPos val="l"/>
        <c:title>
          <c:tx>
            <c:rich>
              <a:bodyPr/>
              <a:lstStyle/>
              <a:p>
                <a:pPr>
                  <a:defRPr/>
                </a:pPr>
                <a:r>
                  <a:rPr lang="es-ES"/>
                  <a:t>L/min</a:t>
                </a:r>
              </a:p>
            </c:rich>
          </c:tx>
          <c:layout/>
          <c:overlay val="0"/>
        </c:title>
        <c:numFmt formatCode="0.0" sourceLinked="1"/>
        <c:majorTickMark val="none"/>
        <c:minorTickMark val="none"/>
        <c:tickLblPos val="nextTo"/>
        <c:crossAx val="20667105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EVOLUCIÓN RVS</a:t>
            </a:r>
          </a:p>
        </c:rich>
      </c:tx>
      <c:layout/>
      <c:overlay val="0"/>
    </c:title>
    <c:autoTitleDeleted val="0"/>
    <c:plotArea>
      <c:layout/>
      <c:lineChart>
        <c:grouping val="standard"/>
        <c:varyColors val="0"/>
        <c:ser>
          <c:idx val="0"/>
          <c:order val="0"/>
          <c:tx>
            <c:strRef>
              <c:f>TABLASYFIGURAS!$AP$10</c:f>
              <c:strCache>
                <c:ptCount val="1"/>
                <c:pt idx="0">
                  <c:v>CASOS </c:v>
                </c:pt>
              </c:strCache>
            </c:strRef>
          </c:tx>
          <c:spPr>
            <a:ln>
              <a:solidFill>
                <a:srgbClr val="FF0000"/>
              </a:solidFill>
            </a:ln>
          </c:spPr>
          <c:marker>
            <c:spPr>
              <a:solidFill>
                <a:srgbClr val="FF0000"/>
              </a:solidFill>
              <a:ln>
                <a:solidFill>
                  <a:srgbClr val="FF0000"/>
                </a:solidFill>
              </a:ln>
            </c:spPr>
          </c:marker>
          <c:cat>
            <c:strRef>
              <c:f>TABLASYFIGURAS!$AQ$9:$AR$9</c:f>
              <c:strCache>
                <c:ptCount val="2"/>
                <c:pt idx="0">
                  <c:v>ANTES</c:v>
                </c:pt>
                <c:pt idx="1">
                  <c:v>DESPUÉS</c:v>
                </c:pt>
              </c:strCache>
            </c:strRef>
          </c:cat>
          <c:val>
            <c:numRef>
              <c:f>TABLASYFIGURAS!$AQ$10:$AR$10</c:f>
              <c:numCache>
                <c:formatCode>0.0</c:formatCode>
                <c:ptCount val="2"/>
                <c:pt idx="0">
                  <c:v>1887.6428571428571</c:v>
                </c:pt>
                <c:pt idx="1">
                  <c:v>1190.8571428571429</c:v>
                </c:pt>
              </c:numCache>
            </c:numRef>
          </c:val>
          <c:smooth val="0"/>
        </c:ser>
        <c:ser>
          <c:idx val="1"/>
          <c:order val="1"/>
          <c:tx>
            <c:strRef>
              <c:f>TABLASYFIGURAS!$AP$11</c:f>
              <c:strCache>
                <c:ptCount val="1"/>
                <c:pt idx="0">
                  <c:v>CONTROLES</c:v>
                </c:pt>
              </c:strCache>
            </c:strRef>
          </c:tx>
          <c:spPr>
            <a:ln>
              <a:solidFill>
                <a:srgbClr val="0070C0"/>
              </a:solidFill>
            </a:ln>
          </c:spPr>
          <c:marker>
            <c:spPr>
              <a:solidFill>
                <a:srgbClr val="0070C0"/>
              </a:solidFill>
              <a:ln>
                <a:solidFill>
                  <a:srgbClr val="0070C0"/>
                </a:solidFill>
              </a:ln>
            </c:spPr>
          </c:marker>
          <c:cat>
            <c:strRef>
              <c:f>TABLASYFIGURAS!$AQ$9:$AR$9</c:f>
              <c:strCache>
                <c:ptCount val="2"/>
                <c:pt idx="0">
                  <c:v>ANTES</c:v>
                </c:pt>
                <c:pt idx="1">
                  <c:v>DESPUÉS</c:v>
                </c:pt>
              </c:strCache>
            </c:strRef>
          </c:cat>
          <c:val>
            <c:numRef>
              <c:f>TABLASYFIGURAS!$AQ$11:$AR$11</c:f>
              <c:numCache>
                <c:formatCode>0.0</c:formatCode>
                <c:ptCount val="2"/>
                <c:pt idx="0">
                  <c:v>1008.6666666666666</c:v>
                </c:pt>
                <c:pt idx="1">
                  <c:v>942.33333333333337</c:v>
                </c:pt>
              </c:numCache>
            </c:numRef>
          </c:val>
          <c:smooth val="0"/>
        </c:ser>
        <c:dLbls>
          <c:showLegendKey val="0"/>
          <c:showVal val="0"/>
          <c:showCatName val="0"/>
          <c:showSerName val="0"/>
          <c:showPercent val="0"/>
          <c:showBubbleSize val="0"/>
        </c:dLbls>
        <c:marker val="1"/>
        <c:smooth val="0"/>
        <c:axId val="206674976"/>
        <c:axId val="206675536"/>
      </c:lineChart>
      <c:catAx>
        <c:axId val="206674976"/>
        <c:scaling>
          <c:orientation val="minMax"/>
        </c:scaling>
        <c:delete val="0"/>
        <c:axPos val="b"/>
        <c:numFmt formatCode="General" sourceLinked="0"/>
        <c:majorTickMark val="none"/>
        <c:minorTickMark val="none"/>
        <c:tickLblPos val="nextTo"/>
        <c:crossAx val="206675536"/>
        <c:crosses val="autoZero"/>
        <c:auto val="1"/>
        <c:lblAlgn val="ctr"/>
        <c:lblOffset val="100"/>
        <c:noMultiLvlLbl val="0"/>
      </c:catAx>
      <c:valAx>
        <c:axId val="206675536"/>
        <c:scaling>
          <c:orientation val="minMax"/>
        </c:scaling>
        <c:delete val="0"/>
        <c:axPos val="l"/>
        <c:title>
          <c:tx>
            <c:rich>
              <a:bodyPr/>
              <a:lstStyle/>
              <a:p>
                <a:pPr>
                  <a:defRPr/>
                </a:pPr>
                <a:r>
                  <a:rPr lang="es-ES"/>
                  <a:t>din/seg/cm</a:t>
                </a:r>
                <a:r>
                  <a:rPr lang="es-ES" baseline="30000"/>
                  <a:t>-5</a:t>
                </a:r>
              </a:p>
            </c:rich>
          </c:tx>
          <c:layout/>
          <c:overlay val="0"/>
        </c:title>
        <c:numFmt formatCode="0.0" sourceLinked="1"/>
        <c:majorTickMark val="none"/>
        <c:minorTickMark val="none"/>
        <c:tickLblPos val="nextTo"/>
        <c:crossAx val="206674976"/>
        <c:crosses val="autoZero"/>
        <c:crossBetween val="between"/>
      </c:valAx>
      <c:dTable>
        <c:showHorzBorder val="1"/>
        <c:showVertBorder val="1"/>
        <c:showOutline val="1"/>
        <c:showKeys val="1"/>
      </c:dTable>
      <c:spPr>
        <a:noFill/>
        <a:ln w="25400">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g"/><Relationship Id="rId1" Type="http://schemas.openxmlformats.org/officeDocument/2006/relationships/image" Target="../media/image15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g"/><Relationship Id="rId1" Type="http://schemas.openxmlformats.org/officeDocument/2006/relationships/image" Target="../media/image15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7970F-CD82-440F-B059-DE455B9FB91C}" type="doc">
      <dgm:prSet loTypeId="urn:microsoft.com/office/officeart/2005/8/layout/vList3" loCatId="list" qsTypeId="urn:microsoft.com/office/officeart/2005/8/quickstyle/simple1" qsCatId="simple" csTypeId="urn:microsoft.com/office/officeart/2005/8/colors/colorful5" csCatId="colorful" phldr="1"/>
      <dgm:spPr/>
    </dgm:pt>
    <dgm:pt modelId="{0C98D74B-EC7E-4FC8-8CF9-D9059B85C565}">
      <dgm:prSet phldrT="[Texto]"/>
      <dgm:spPr/>
      <dgm:t>
        <a:bodyPr/>
        <a:lstStyle/>
        <a:p>
          <a:r>
            <a:rPr lang="es-VE" b="1" dirty="0" smtClean="0"/>
            <a:t>Oxigenación tiene lugar en la placenta</a:t>
          </a:r>
          <a:endParaRPr lang="es-VE" b="1" dirty="0"/>
        </a:p>
      </dgm:t>
    </dgm:pt>
    <dgm:pt modelId="{127F9BBA-F644-4546-95D2-79D0104FFA98}" type="parTrans" cxnId="{C4825F18-2FBD-4DC3-A9E1-CFDA03B5A8FF}">
      <dgm:prSet/>
      <dgm:spPr/>
      <dgm:t>
        <a:bodyPr/>
        <a:lstStyle/>
        <a:p>
          <a:endParaRPr lang="es-VE"/>
        </a:p>
      </dgm:t>
    </dgm:pt>
    <dgm:pt modelId="{EFCD40D7-5869-4DC4-AF62-4E771CE476EB}" type="sibTrans" cxnId="{C4825F18-2FBD-4DC3-A9E1-CFDA03B5A8FF}">
      <dgm:prSet/>
      <dgm:spPr/>
      <dgm:t>
        <a:bodyPr/>
        <a:lstStyle/>
        <a:p>
          <a:endParaRPr lang="es-VE"/>
        </a:p>
      </dgm:t>
    </dgm:pt>
    <dgm:pt modelId="{8B23F395-3AEF-4E21-AB0A-007793A5D52A}">
      <dgm:prSet phldrT="[Texto]"/>
      <dgm:spPr/>
      <dgm:t>
        <a:bodyPr/>
        <a:lstStyle/>
        <a:p>
          <a:r>
            <a:rPr lang="es-VE" b="1" dirty="0" smtClean="0"/>
            <a:t>Cortocircuitos</a:t>
          </a:r>
          <a:endParaRPr lang="es-VE" b="1" dirty="0"/>
        </a:p>
      </dgm:t>
    </dgm:pt>
    <dgm:pt modelId="{C131F182-7999-4A09-8C05-EDF6FAD55A64}" type="parTrans" cxnId="{86EFBEFC-E754-4384-BEA0-D93BA5FE2E00}">
      <dgm:prSet/>
      <dgm:spPr/>
      <dgm:t>
        <a:bodyPr/>
        <a:lstStyle/>
        <a:p>
          <a:endParaRPr lang="es-VE"/>
        </a:p>
      </dgm:t>
    </dgm:pt>
    <dgm:pt modelId="{958153A0-4766-4F36-8961-1BEB42C955E3}" type="sibTrans" cxnId="{86EFBEFC-E754-4384-BEA0-D93BA5FE2E00}">
      <dgm:prSet/>
      <dgm:spPr/>
      <dgm:t>
        <a:bodyPr/>
        <a:lstStyle/>
        <a:p>
          <a:endParaRPr lang="es-VE"/>
        </a:p>
      </dgm:t>
    </dgm:pt>
    <dgm:pt modelId="{C9A4AD17-08FF-4703-8EF6-11C8B035C73F}">
      <dgm:prSet phldrT="[Texto]"/>
      <dgm:spPr/>
      <dgm:t>
        <a:bodyPr/>
        <a:lstStyle/>
        <a:p>
          <a:r>
            <a:rPr lang="es-VE" b="1" dirty="0" smtClean="0"/>
            <a:t>Ventrículo derecho dominante</a:t>
          </a:r>
          <a:endParaRPr lang="es-VE" b="1" dirty="0"/>
        </a:p>
      </dgm:t>
    </dgm:pt>
    <dgm:pt modelId="{133FAC52-5CCA-4A48-BA93-0C7123347C38}" type="parTrans" cxnId="{2114FDAB-5B39-4696-B5FC-7485487E0072}">
      <dgm:prSet/>
      <dgm:spPr/>
      <dgm:t>
        <a:bodyPr/>
        <a:lstStyle/>
        <a:p>
          <a:endParaRPr lang="es-VE"/>
        </a:p>
      </dgm:t>
    </dgm:pt>
    <dgm:pt modelId="{930F2ECB-CF45-4C27-824F-FFA566DBF848}" type="sibTrans" cxnId="{2114FDAB-5B39-4696-B5FC-7485487E0072}">
      <dgm:prSet/>
      <dgm:spPr/>
      <dgm:t>
        <a:bodyPr/>
        <a:lstStyle/>
        <a:p>
          <a:endParaRPr lang="es-VE"/>
        </a:p>
      </dgm:t>
    </dgm:pt>
    <dgm:pt modelId="{B000639A-0AC7-496E-A2E1-E69E33CB148B}">
      <dgm:prSet phldrT="[Texto]"/>
      <dgm:spPr/>
      <dgm:t>
        <a:bodyPr/>
        <a:lstStyle/>
        <a:p>
          <a:r>
            <a:rPr lang="es-VE" b="1" dirty="0" smtClean="0"/>
            <a:t>La sangre oxigenada viaja por la vena umbilical</a:t>
          </a:r>
          <a:endParaRPr lang="es-VE" b="1" dirty="0"/>
        </a:p>
      </dgm:t>
    </dgm:pt>
    <dgm:pt modelId="{3D500984-D398-4004-9DB1-0FDE27621035}" type="parTrans" cxnId="{EF5FF9F4-604F-4881-9EB2-5E44E3D7D29D}">
      <dgm:prSet/>
      <dgm:spPr/>
      <dgm:t>
        <a:bodyPr/>
        <a:lstStyle/>
        <a:p>
          <a:endParaRPr lang="es-VE"/>
        </a:p>
      </dgm:t>
    </dgm:pt>
    <dgm:pt modelId="{170A3348-3377-49DA-A4A3-74E36FA13E3F}" type="sibTrans" cxnId="{EF5FF9F4-604F-4881-9EB2-5E44E3D7D29D}">
      <dgm:prSet/>
      <dgm:spPr/>
      <dgm:t>
        <a:bodyPr/>
        <a:lstStyle/>
        <a:p>
          <a:endParaRPr lang="es-VE"/>
        </a:p>
      </dgm:t>
    </dgm:pt>
    <dgm:pt modelId="{3562808D-C488-4B28-BA59-35A15CD8CF98}" type="pres">
      <dgm:prSet presAssocID="{C557970F-CD82-440F-B059-DE455B9FB91C}" presName="linearFlow" presStyleCnt="0">
        <dgm:presLayoutVars>
          <dgm:dir/>
          <dgm:resizeHandles val="exact"/>
        </dgm:presLayoutVars>
      </dgm:prSet>
      <dgm:spPr/>
    </dgm:pt>
    <dgm:pt modelId="{5DF9F314-97EC-40E1-8153-FA501DAEC158}" type="pres">
      <dgm:prSet presAssocID="{0C98D74B-EC7E-4FC8-8CF9-D9059B85C565}" presName="composite" presStyleCnt="0"/>
      <dgm:spPr/>
    </dgm:pt>
    <dgm:pt modelId="{F05DDAAF-547B-4760-8E09-D9104FC22B49}" type="pres">
      <dgm:prSet presAssocID="{0C98D74B-EC7E-4FC8-8CF9-D9059B85C565}" presName="imgShp"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3750" b="-33750"/>
          </a:stretch>
        </a:blipFill>
      </dgm:spPr>
    </dgm:pt>
    <dgm:pt modelId="{D44A8370-1C6E-4C64-948D-9E8976754473}" type="pres">
      <dgm:prSet presAssocID="{0C98D74B-EC7E-4FC8-8CF9-D9059B85C565}" presName="txShp" presStyleLbl="node1" presStyleIdx="0" presStyleCnt="4">
        <dgm:presLayoutVars>
          <dgm:bulletEnabled val="1"/>
        </dgm:presLayoutVars>
      </dgm:prSet>
      <dgm:spPr/>
      <dgm:t>
        <a:bodyPr/>
        <a:lstStyle/>
        <a:p>
          <a:endParaRPr lang="es-VE"/>
        </a:p>
      </dgm:t>
    </dgm:pt>
    <dgm:pt modelId="{A8A3A3C4-C301-4F13-B906-9639794CEDDB}" type="pres">
      <dgm:prSet presAssocID="{EFCD40D7-5869-4DC4-AF62-4E771CE476EB}" presName="spacing" presStyleCnt="0"/>
      <dgm:spPr/>
    </dgm:pt>
    <dgm:pt modelId="{D1A7DA8A-3FAE-4474-A32E-4F085FF44CCE}" type="pres">
      <dgm:prSet presAssocID="{8B23F395-3AEF-4E21-AB0A-007793A5D52A}" presName="composite" presStyleCnt="0"/>
      <dgm:spPr/>
    </dgm:pt>
    <dgm:pt modelId="{66C023D4-85AC-4450-8ACB-FF47BEA71C44}" type="pres">
      <dgm:prSet presAssocID="{8B23F395-3AEF-4E21-AB0A-007793A5D52A}" presName="imgShp"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1454" b="-65569"/>
          </a:stretch>
        </a:blipFill>
      </dgm:spPr>
    </dgm:pt>
    <dgm:pt modelId="{198236A3-68E7-4685-8AB3-17B81628A33E}" type="pres">
      <dgm:prSet presAssocID="{8B23F395-3AEF-4E21-AB0A-007793A5D52A}" presName="txShp" presStyleLbl="node1" presStyleIdx="1" presStyleCnt="4">
        <dgm:presLayoutVars>
          <dgm:bulletEnabled val="1"/>
        </dgm:presLayoutVars>
      </dgm:prSet>
      <dgm:spPr/>
      <dgm:t>
        <a:bodyPr/>
        <a:lstStyle/>
        <a:p>
          <a:endParaRPr lang="es-VE"/>
        </a:p>
      </dgm:t>
    </dgm:pt>
    <dgm:pt modelId="{C776B946-DB89-48B7-A4E8-F3D832D2AD99}" type="pres">
      <dgm:prSet presAssocID="{958153A0-4766-4F36-8961-1BEB42C955E3}" presName="spacing" presStyleCnt="0"/>
      <dgm:spPr/>
    </dgm:pt>
    <dgm:pt modelId="{4A6EFF80-4BB9-476A-90B4-A9DE656DDD3B}" type="pres">
      <dgm:prSet presAssocID="{B000639A-0AC7-496E-A2E1-E69E33CB148B}" presName="composite" presStyleCnt="0"/>
      <dgm:spPr/>
    </dgm:pt>
    <dgm:pt modelId="{993329B8-AE10-44E9-A4CD-919ADA7DA9D5}" type="pres">
      <dgm:prSet presAssocID="{B000639A-0AC7-496E-A2E1-E69E33CB148B}" presName="imgShp" presStyleLbl="fgImgPlace1" presStyleIdx="2"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1918" b="-11000"/>
          </a:stretch>
        </a:blipFill>
      </dgm:spPr>
    </dgm:pt>
    <dgm:pt modelId="{08961F0B-883F-4B25-9C25-42C04DEE9ECF}" type="pres">
      <dgm:prSet presAssocID="{B000639A-0AC7-496E-A2E1-E69E33CB148B}" presName="txShp" presStyleLbl="node1" presStyleIdx="2" presStyleCnt="4">
        <dgm:presLayoutVars>
          <dgm:bulletEnabled val="1"/>
        </dgm:presLayoutVars>
      </dgm:prSet>
      <dgm:spPr/>
      <dgm:t>
        <a:bodyPr/>
        <a:lstStyle/>
        <a:p>
          <a:endParaRPr lang="es-VE"/>
        </a:p>
      </dgm:t>
    </dgm:pt>
    <dgm:pt modelId="{D9759CA3-4FB5-4351-84CF-6133AFC37AE3}" type="pres">
      <dgm:prSet presAssocID="{170A3348-3377-49DA-A4A3-74E36FA13E3F}" presName="spacing" presStyleCnt="0"/>
      <dgm:spPr/>
    </dgm:pt>
    <dgm:pt modelId="{9B9FB734-2E6C-4070-B92F-D7D7D82F5DEC}" type="pres">
      <dgm:prSet presAssocID="{C9A4AD17-08FF-4703-8EF6-11C8B035C73F}" presName="composite" presStyleCnt="0"/>
      <dgm:spPr/>
    </dgm:pt>
    <dgm:pt modelId="{41FBF2FA-EDD3-4BAB-BD7A-D74E465898F1}" type="pres">
      <dgm:prSet presAssocID="{C9A4AD17-08FF-4703-8EF6-11C8B035C73F}" presName="imgShp" presStyleLbl="fgImgPlace1" presStyleIdx="3"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7BABE7E8-472D-465B-BAC7-641F56C363C1}" type="pres">
      <dgm:prSet presAssocID="{C9A4AD17-08FF-4703-8EF6-11C8B035C73F}" presName="txShp" presStyleLbl="node1" presStyleIdx="3" presStyleCnt="4">
        <dgm:presLayoutVars>
          <dgm:bulletEnabled val="1"/>
        </dgm:presLayoutVars>
      </dgm:prSet>
      <dgm:spPr/>
      <dgm:t>
        <a:bodyPr/>
        <a:lstStyle/>
        <a:p>
          <a:endParaRPr lang="es-VE"/>
        </a:p>
      </dgm:t>
    </dgm:pt>
  </dgm:ptLst>
  <dgm:cxnLst>
    <dgm:cxn modelId="{86EFBEFC-E754-4384-BEA0-D93BA5FE2E00}" srcId="{C557970F-CD82-440F-B059-DE455B9FB91C}" destId="{8B23F395-3AEF-4E21-AB0A-007793A5D52A}" srcOrd="1" destOrd="0" parTransId="{C131F182-7999-4A09-8C05-EDF6FAD55A64}" sibTransId="{958153A0-4766-4F36-8961-1BEB42C955E3}"/>
    <dgm:cxn modelId="{1E70AA97-10A6-4803-AA2B-B2A21A85570B}" type="presOf" srcId="{C9A4AD17-08FF-4703-8EF6-11C8B035C73F}" destId="{7BABE7E8-472D-465B-BAC7-641F56C363C1}" srcOrd="0" destOrd="0" presId="urn:microsoft.com/office/officeart/2005/8/layout/vList3"/>
    <dgm:cxn modelId="{EF5FF9F4-604F-4881-9EB2-5E44E3D7D29D}" srcId="{C557970F-CD82-440F-B059-DE455B9FB91C}" destId="{B000639A-0AC7-496E-A2E1-E69E33CB148B}" srcOrd="2" destOrd="0" parTransId="{3D500984-D398-4004-9DB1-0FDE27621035}" sibTransId="{170A3348-3377-49DA-A4A3-74E36FA13E3F}"/>
    <dgm:cxn modelId="{58E3B0D3-A104-4C72-97B5-ADCE180E576C}" type="presOf" srcId="{8B23F395-3AEF-4E21-AB0A-007793A5D52A}" destId="{198236A3-68E7-4685-8AB3-17B81628A33E}" srcOrd="0" destOrd="0" presId="urn:microsoft.com/office/officeart/2005/8/layout/vList3"/>
    <dgm:cxn modelId="{0B042FE9-55BB-4233-8185-4BE833AB1DD9}" type="presOf" srcId="{C557970F-CD82-440F-B059-DE455B9FB91C}" destId="{3562808D-C488-4B28-BA59-35A15CD8CF98}" srcOrd="0" destOrd="0" presId="urn:microsoft.com/office/officeart/2005/8/layout/vList3"/>
    <dgm:cxn modelId="{8CE71101-BF15-4F4A-8779-87CE36F35AD0}" type="presOf" srcId="{B000639A-0AC7-496E-A2E1-E69E33CB148B}" destId="{08961F0B-883F-4B25-9C25-42C04DEE9ECF}" srcOrd="0" destOrd="0" presId="urn:microsoft.com/office/officeart/2005/8/layout/vList3"/>
    <dgm:cxn modelId="{F9056913-C56F-41C1-A4EB-0083266558F8}" type="presOf" srcId="{0C98D74B-EC7E-4FC8-8CF9-D9059B85C565}" destId="{D44A8370-1C6E-4C64-948D-9E8976754473}" srcOrd="0" destOrd="0" presId="urn:microsoft.com/office/officeart/2005/8/layout/vList3"/>
    <dgm:cxn modelId="{C4825F18-2FBD-4DC3-A9E1-CFDA03B5A8FF}" srcId="{C557970F-CD82-440F-B059-DE455B9FB91C}" destId="{0C98D74B-EC7E-4FC8-8CF9-D9059B85C565}" srcOrd="0" destOrd="0" parTransId="{127F9BBA-F644-4546-95D2-79D0104FFA98}" sibTransId="{EFCD40D7-5869-4DC4-AF62-4E771CE476EB}"/>
    <dgm:cxn modelId="{2114FDAB-5B39-4696-B5FC-7485487E0072}" srcId="{C557970F-CD82-440F-B059-DE455B9FB91C}" destId="{C9A4AD17-08FF-4703-8EF6-11C8B035C73F}" srcOrd="3" destOrd="0" parTransId="{133FAC52-5CCA-4A48-BA93-0C7123347C38}" sibTransId="{930F2ECB-CF45-4C27-824F-FFA566DBF848}"/>
    <dgm:cxn modelId="{54EC4012-0B4A-4F37-8E1E-E8FC6968E12A}" type="presParOf" srcId="{3562808D-C488-4B28-BA59-35A15CD8CF98}" destId="{5DF9F314-97EC-40E1-8153-FA501DAEC158}" srcOrd="0" destOrd="0" presId="urn:microsoft.com/office/officeart/2005/8/layout/vList3"/>
    <dgm:cxn modelId="{8B13435D-B363-4A02-8480-FC1355476DCC}" type="presParOf" srcId="{5DF9F314-97EC-40E1-8153-FA501DAEC158}" destId="{F05DDAAF-547B-4760-8E09-D9104FC22B49}" srcOrd="0" destOrd="0" presId="urn:microsoft.com/office/officeart/2005/8/layout/vList3"/>
    <dgm:cxn modelId="{8A7CFB6C-F931-45E2-A6F9-069CF14825AA}" type="presParOf" srcId="{5DF9F314-97EC-40E1-8153-FA501DAEC158}" destId="{D44A8370-1C6E-4C64-948D-9E8976754473}" srcOrd="1" destOrd="0" presId="urn:microsoft.com/office/officeart/2005/8/layout/vList3"/>
    <dgm:cxn modelId="{7227E069-B40F-40C5-B4B8-A28FDCC0F152}" type="presParOf" srcId="{3562808D-C488-4B28-BA59-35A15CD8CF98}" destId="{A8A3A3C4-C301-4F13-B906-9639794CEDDB}" srcOrd="1" destOrd="0" presId="urn:microsoft.com/office/officeart/2005/8/layout/vList3"/>
    <dgm:cxn modelId="{0BCF4888-69BD-4F26-868F-CE8BF00BD063}" type="presParOf" srcId="{3562808D-C488-4B28-BA59-35A15CD8CF98}" destId="{D1A7DA8A-3FAE-4474-A32E-4F085FF44CCE}" srcOrd="2" destOrd="0" presId="urn:microsoft.com/office/officeart/2005/8/layout/vList3"/>
    <dgm:cxn modelId="{911A52AF-ED00-401D-9CCC-B8F39BA93D0A}" type="presParOf" srcId="{D1A7DA8A-3FAE-4474-A32E-4F085FF44CCE}" destId="{66C023D4-85AC-4450-8ACB-FF47BEA71C44}" srcOrd="0" destOrd="0" presId="urn:microsoft.com/office/officeart/2005/8/layout/vList3"/>
    <dgm:cxn modelId="{D62B437E-7AF8-4E7F-9EEE-46A935857C9A}" type="presParOf" srcId="{D1A7DA8A-3FAE-4474-A32E-4F085FF44CCE}" destId="{198236A3-68E7-4685-8AB3-17B81628A33E}" srcOrd="1" destOrd="0" presId="urn:microsoft.com/office/officeart/2005/8/layout/vList3"/>
    <dgm:cxn modelId="{DFA983BB-40AF-4B31-9868-C616A9E4FE42}" type="presParOf" srcId="{3562808D-C488-4B28-BA59-35A15CD8CF98}" destId="{C776B946-DB89-48B7-A4E8-F3D832D2AD99}" srcOrd="3" destOrd="0" presId="urn:microsoft.com/office/officeart/2005/8/layout/vList3"/>
    <dgm:cxn modelId="{9EF428F8-960E-4F8B-BE95-9DA587A2C88B}" type="presParOf" srcId="{3562808D-C488-4B28-BA59-35A15CD8CF98}" destId="{4A6EFF80-4BB9-476A-90B4-A9DE656DDD3B}" srcOrd="4" destOrd="0" presId="urn:microsoft.com/office/officeart/2005/8/layout/vList3"/>
    <dgm:cxn modelId="{9048195F-9DD8-4B58-B82E-46499ED5AB45}" type="presParOf" srcId="{4A6EFF80-4BB9-476A-90B4-A9DE656DDD3B}" destId="{993329B8-AE10-44E9-A4CD-919ADA7DA9D5}" srcOrd="0" destOrd="0" presId="urn:microsoft.com/office/officeart/2005/8/layout/vList3"/>
    <dgm:cxn modelId="{0A4E5323-B952-41B3-890A-A7827672B79B}" type="presParOf" srcId="{4A6EFF80-4BB9-476A-90B4-A9DE656DDD3B}" destId="{08961F0B-883F-4B25-9C25-42C04DEE9ECF}" srcOrd="1" destOrd="0" presId="urn:microsoft.com/office/officeart/2005/8/layout/vList3"/>
    <dgm:cxn modelId="{C86D82FB-3FFD-41A9-BE94-84A30C46C17D}" type="presParOf" srcId="{3562808D-C488-4B28-BA59-35A15CD8CF98}" destId="{D9759CA3-4FB5-4351-84CF-6133AFC37AE3}" srcOrd="5" destOrd="0" presId="urn:microsoft.com/office/officeart/2005/8/layout/vList3"/>
    <dgm:cxn modelId="{E06E5C09-7A9B-4874-A351-DB2249675271}" type="presParOf" srcId="{3562808D-C488-4B28-BA59-35A15CD8CF98}" destId="{9B9FB734-2E6C-4070-B92F-D7D7D82F5DEC}" srcOrd="6" destOrd="0" presId="urn:microsoft.com/office/officeart/2005/8/layout/vList3"/>
    <dgm:cxn modelId="{BEE6D187-8B5D-452C-B6A1-0D84DEADB12D}" type="presParOf" srcId="{9B9FB734-2E6C-4070-B92F-D7D7D82F5DEC}" destId="{41FBF2FA-EDD3-4BAB-BD7A-D74E465898F1}" srcOrd="0" destOrd="0" presId="urn:microsoft.com/office/officeart/2005/8/layout/vList3"/>
    <dgm:cxn modelId="{5CC34EAC-C4B2-4089-9149-36EED618E8F1}" type="presParOf" srcId="{9B9FB734-2E6C-4070-B92F-D7D7D82F5DEC}" destId="{7BABE7E8-472D-465B-BAC7-641F56C363C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5E565-79EC-4642-8987-B3F93BAC4023}" type="doc">
      <dgm:prSet loTypeId="urn:microsoft.com/office/officeart/2005/8/layout/process2" loCatId="process" qsTypeId="urn:microsoft.com/office/officeart/2005/8/quickstyle/simple1" qsCatId="simple" csTypeId="urn:microsoft.com/office/officeart/2005/8/colors/colorful2" csCatId="colorful" phldr="1"/>
      <dgm:spPr/>
      <dgm:t>
        <a:bodyPr/>
        <a:lstStyle/>
        <a:p>
          <a:endParaRPr lang="es-MX"/>
        </a:p>
      </dgm:t>
    </dgm:pt>
    <dgm:pt modelId="{3FCABEC8-ABD6-4486-A6C1-7CB0A22DA497}">
      <dgm:prSet phldrT="[Texto]" custT="1"/>
      <dgm:spPr/>
      <dgm:t>
        <a:bodyPr/>
        <a:lstStyle/>
        <a:p>
          <a:r>
            <a:rPr lang="es-MX" sz="2000" b="1" dirty="0" smtClean="0"/>
            <a:t>Hipoxia</a:t>
          </a:r>
          <a:endParaRPr lang="es-MX" sz="2000" b="1" dirty="0"/>
        </a:p>
      </dgm:t>
    </dgm:pt>
    <dgm:pt modelId="{456D818C-5BAD-45F9-8F28-00B0FE20FF23}" type="parTrans" cxnId="{84444437-6339-4FEA-873F-0D64F43A78BB}">
      <dgm:prSet/>
      <dgm:spPr/>
      <dgm:t>
        <a:bodyPr/>
        <a:lstStyle/>
        <a:p>
          <a:endParaRPr lang="es-MX"/>
        </a:p>
      </dgm:t>
    </dgm:pt>
    <dgm:pt modelId="{17802717-521C-43EF-ACE9-4865CF24F2DB}" type="sibTrans" cxnId="{84444437-6339-4FEA-873F-0D64F43A78BB}">
      <dgm:prSet/>
      <dgm:spPr/>
      <dgm:t>
        <a:bodyPr/>
        <a:lstStyle/>
        <a:p>
          <a:endParaRPr lang="es-MX"/>
        </a:p>
      </dgm:t>
    </dgm:pt>
    <dgm:pt modelId="{DBB7C9C1-84AF-4FDD-922E-1453145BDD3F}">
      <dgm:prSet phldrT="[Texto]" custT="1"/>
      <dgm:spPr/>
      <dgm:t>
        <a:bodyPr/>
        <a:lstStyle/>
        <a:p>
          <a:r>
            <a:rPr lang="es-MX" sz="2000" b="1" dirty="0" smtClean="0"/>
            <a:t>Redistribución hemodinámica</a:t>
          </a:r>
          <a:endParaRPr lang="es-MX" sz="2000" b="1" dirty="0"/>
        </a:p>
      </dgm:t>
    </dgm:pt>
    <dgm:pt modelId="{D1B7E38A-2AD5-4D23-914C-3DE69C01D09F}" type="parTrans" cxnId="{20A7A6C9-0190-41D1-8AC2-A9153D1191AB}">
      <dgm:prSet/>
      <dgm:spPr/>
      <dgm:t>
        <a:bodyPr/>
        <a:lstStyle/>
        <a:p>
          <a:endParaRPr lang="es-MX"/>
        </a:p>
      </dgm:t>
    </dgm:pt>
    <dgm:pt modelId="{2F20B17D-80B1-47C1-B776-98E29DAAF4BC}" type="sibTrans" cxnId="{20A7A6C9-0190-41D1-8AC2-A9153D1191AB}">
      <dgm:prSet/>
      <dgm:spPr/>
      <dgm:t>
        <a:bodyPr/>
        <a:lstStyle/>
        <a:p>
          <a:endParaRPr lang="es-MX"/>
        </a:p>
      </dgm:t>
    </dgm:pt>
    <dgm:pt modelId="{A68FEAB4-7409-47DA-AD29-9851385378DE}">
      <dgm:prSet phldrT="[Texto]" custT="1"/>
      <dgm:spPr/>
      <dgm:t>
        <a:bodyPr/>
        <a:lstStyle/>
        <a:p>
          <a:r>
            <a:rPr lang="es-MX" sz="2000" b="1" dirty="0" smtClean="0"/>
            <a:t>Incremento de las resistencias vasculares</a:t>
          </a:r>
        </a:p>
      </dgm:t>
    </dgm:pt>
    <dgm:pt modelId="{9238B237-F2DD-47A2-AB7A-9CC68F004619}" type="parTrans" cxnId="{B517986F-A16B-40B8-959E-E56DE324FB3E}">
      <dgm:prSet/>
      <dgm:spPr/>
      <dgm:t>
        <a:bodyPr/>
        <a:lstStyle/>
        <a:p>
          <a:endParaRPr lang="es-MX"/>
        </a:p>
      </dgm:t>
    </dgm:pt>
    <dgm:pt modelId="{9C3CAE58-3066-43FF-AA00-37F96054C297}" type="sibTrans" cxnId="{B517986F-A16B-40B8-959E-E56DE324FB3E}">
      <dgm:prSet/>
      <dgm:spPr/>
      <dgm:t>
        <a:bodyPr/>
        <a:lstStyle/>
        <a:p>
          <a:endParaRPr lang="es-MX"/>
        </a:p>
      </dgm:t>
    </dgm:pt>
    <dgm:pt modelId="{F9BA59DC-8DEC-41EA-B768-4186D213E84B}">
      <dgm:prSet custT="1"/>
      <dgm:spPr/>
      <dgm:t>
        <a:bodyPr/>
        <a:lstStyle/>
        <a:p>
          <a:r>
            <a:rPr lang="es-MX" sz="2000" b="1" dirty="0" smtClean="0"/>
            <a:t>Reducción del flujo umbilical</a:t>
          </a:r>
          <a:endParaRPr lang="es-MX" sz="2000" b="1" dirty="0"/>
        </a:p>
      </dgm:t>
    </dgm:pt>
    <dgm:pt modelId="{4687A337-0F76-49F0-A1D0-6D9A82C1D2A2}" type="parTrans" cxnId="{E57F0DBF-E541-4E3F-80B3-12632E48021D}">
      <dgm:prSet/>
      <dgm:spPr/>
      <dgm:t>
        <a:bodyPr/>
        <a:lstStyle/>
        <a:p>
          <a:endParaRPr lang="es-MX"/>
        </a:p>
      </dgm:t>
    </dgm:pt>
    <dgm:pt modelId="{F7F835BC-F381-45EC-B4B6-132D722528A1}" type="sibTrans" cxnId="{E57F0DBF-E541-4E3F-80B3-12632E48021D}">
      <dgm:prSet/>
      <dgm:spPr/>
      <dgm:t>
        <a:bodyPr/>
        <a:lstStyle/>
        <a:p>
          <a:endParaRPr lang="es-MX"/>
        </a:p>
      </dgm:t>
    </dgm:pt>
    <dgm:pt modelId="{DBD67128-291A-4628-98A3-C894DFDCADC4}">
      <dgm:prSet custT="1"/>
      <dgm:spPr/>
      <dgm:t>
        <a:bodyPr/>
        <a:lstStyle/>
        <a:p>
          <a:r>
            <a:rPr lang="es-MX" sz="2000" b="1" dirty="0" smtClean="0"/>
            <a:t>CENTRALIZACIÓN DEL FLUJO</a:t>
          </a:r>
          <a:endParaRPr lang="es-MX" sz="2000" b="1" dirty="0"/>
        </a:p>
      </dgm:t>
    </dgm:pt>
    <dgm:pt modelId="{6A7F0901-2949-4028-9315-91C0B506B882}" type="parTrans" cxnId="{1D371696-FBE1-49CA-BD5B-B155F551B25F}">
      <dgm:prSet/>
      <dgm:spPr/>
      <dgm:t>
        <a:bodyPr/>
        <a:lstStyle/>
        <a:p>
          <a:endParaRPr lang="es-MX"/>
        </a:p>
      </dgm:t>
    </dgm:pt>
    <dgm:pt modelId="{2E0873E0-3262-4C47-A463-295A36D96FC5}" type="sibTrans" cxnId="{1D371696-FBE1-49CA-BD5B-B155F551B25F}">
      <dgm:prSet/>
      <dgm:spPr/>
      <dgm:t>
        <a:bodyPr/>
        <a:lstStyle/>
        <a:p>
          <a:endParaRPr lang="es-MX"/>
        </a:p>
      </dgm:t>
    </dgm:pt>
    <dgm:pt modelId="{56897B9B-12AD-4031-B2CD-050A85B47397}" type="pres">
      <dgm:prSet presAssocID="{7F15E565-79EC-4642-8987-B3F93BAC4023}" presName="linearFlow" presStyleCnt="0">
        <dgm:presLayoutVars>
          <dgm:resizeHandles val="exact"/>
        </dgm:presLayoutVars>
      </dgm:prSet>
      <dgm:spPr/>
      <dgm:t>
        <a:bodyPr/>
        <a:lstStyle/>
        <a:p>
          <a:endParaRPr lang="es-MX"/>
        </a:p>
      </dgm:t>
    </dgm:pt>
    <dgm:pt modelId="{4F5AF7EE-A2B9-4ED8-8EAB-0631985493CB}" type="pres">
      <dgm:prSet presAssocID="{3FCABEC8-ABD6-4486-A6C1-7CB0A22DA497}" presName="node" presStyleLbl="node1" presStyleIdx="0" presStyleCnt="5" custScaleX="287834" custScaleY="177457" custLinFactNeighborX="1514" custLinFactNeighborY="-21697">
        <dgm:presLayoutVars>
          <dgm:bulletEnabled val="1"/>
        </dgm:presLayoutVars>
      </dgm:prSet>
      <dgm:spPr/>
      <dgm:t>
        <a:bodyPr/>
        <a:lstStyle/>
        <a:p>
          <a:endParaRPr lang="es-MX"/>
        </a:p>
      </dgm:t>
    </dgm:pt>
    <dgm:pt modelId="{28106771-3E16-45F2-BE4E-B11B32240808}" type="pres">
      <dgm:prSet presAssocID="{17802717-521C-43EF-ACE9-4865CF24F2DB}" presName="sibTrans" presStyleLbl="sibTrans2D1" presStyleIdx="0" presStyleCnt="4"/>
      <dgm:spPr/>
      <dgm:t>
        <a:bodyPr/>
        <a:lstStyle/>
        <a:p>
          <a:endParaRPr lang="es-MX"/>
        </a:p>
      </dgm:t>
    </dgm:pt>
    <dgm:pt modelId="{0775C382-948B-466E-98EE-C0885AF7F3CA}" type="pres">
      <dgm:prSet presAssocID="{17802717-521C-43EF-ACE9-4865CF24F2DB}" presName="connectorText" presStyleLbl="sibTrans2D1" presStyleIdx="0" presStyleCnt="4"/>
      <dgm:spPr/>
      <dgm:t>
        <a:bodyPr/>
        <a:lstStyle/>
        <a:p>
          <a:endParaRPr lang="es-MX"/>
        </a:p>
      </dgm:t>
    </dgm:pt>
    <dgm:pt modelId="{39E33092-A940-42E6-A236-A7CE70591AAD}" type="pres">
      <dgm:prSet presAssocID="{DBB7C9C1-84AF-4FDD-922E-1453145BDD3F}" presName="node" presStyleLbl="node1" presStyleIdx="1" presStyleCnt="5" custScaleX="287834" custScaleY="187732">
        <dgm:presLayoutVars>
          <dgm:bulletEnabled val="1"/>
        </dgm:presLayoutVars>
      </dgm:prSet>
      <dgm:spPr/>
      <dgm:t>
        <a:bodyPr/>
        <a:lstStyle/>
        <a:p>
          <a:endParaRPr lang="es-MX"/>
        </a:p>
      </dgm:t>
    </dgm:pt>
    <dgm:pt modelId="{3DBB3FE0-9EBD-432A-AD4B-7ED01E44515C}" type="pres">
      <dgm:prSet presAssocID="{2F20B17D-80B1-47C1-B776-98E29DAAF4BC}" presName="sibTrans" presStyleLbl="sibTrans2D1" presStyleIdx="1" presStyleCnt="4"/>
      <dgm:spPr/>
      <dgm:t>
        <a:bodyPr/>
        <a:lstStyle/>
        <a:p>
          <a:endParaRPr lang="es-MX"/>
        </a:p>
      </dgm:t>
    </dgm:pt>
    <dgm:pt modelId="{5BF6E81B-209E-446E-A058-66A17D747928}" type="pres">
      <dgm:prSet presAssocID="{2F20B17D-80B1-47C1-B776-98E29DAAF4BC}" presName="connectorText" presStyleLbl="sibTrans2D1" presStyleIdx="1" presStyleCnt="4"/>
      <dgm:spPr/>
      <dgm:t>
        <a:bodyPr/>
        <a:lstStyle/>
        <a:p>
          <a:endParaRPr lang="es-MX"/>
        </a:p>
      </dgm:t>
    </dgm:pt>
    <dgm:pt modelId="{8515841B-0227-4A97-9D19-170207426CA6}" type="pres">
      <dgm:prSet presAssocID="{A68FEAB4-7409-47DA-AD29-9851385378DE}" presName="node" presStyleLbl="node1" presStyleIdx="2" presStyleCnt="5" custScaleX="287834" custScaleY="183500">
        <dgm:presLayoutVars>
          <dgm:bulletEnabled val="1"/>
        </dgm:presLayoutVars>
      </dgm:prSet>
      <dgm:spPr/>
      <dgm:t>
        <a:bodyPr/>
        <a:lstStyle/>
        <a:p>
          <a:endParaRPr lang="es-MX"/>
        </a:p>
      </dgm:t>
    </dgm:pt>
    <dgm:pt modelId="{47813D62-B1CF-4964-B7F9-B0F8EF9D658F}" type="pres">
      <dgm:prSet presAssocID="{9C3CAE58-3066-43FF-AA00-37F96054C297}" presName="sibTrans" presStyleLbl="sibTrans2D1" presStyleIdx="2" presStyleCnt="4"/>
      <dgm:spPr/>
      <dgm:t>
        <a:bodyPr/>
        <a:lstStyle/>
        <a:p>
          <a:endParaRPr lang="es-MX"/>
        </a:p>
      </dgm:t>
    </dgm:pt>
    <dgm:pt modelId="{28EF88CA-900E-4E36-AB48-3F106BEACCAF}" type="pres">
      <dgm:prSet presAssocID="{9C3CAE58-3066-43FF-AA00-37F96054C297}" presName="connectorText" presStyleLbl="sibTrans2D1" presStyleIdx="2" presStyleCnt="4"/>
      <dgm:spPr/>
      <dgm:t>
        <a:bodyPr/>
        <a:lstStyle/>
        <a:p>
          <a:endParaRPr lang="es-MX"/>
        </a:p>
      </dgm:t>
    </dgm:pt>
    <dgm:pt modelId="{DDC042A3-72CE-4EF0-B207-5370FE9E40A2}" type="pres">
      <dgm:prSet presAssocID="{F9BA59DC-8DEC-41EA-B768-4186D213E84B}" presName="node" presStyleLbl="node1" presStyleIdx="3" presStyleCnt="5" custScaleX="286451" custScaleY="183500" custLinFactNeighborY="-4826">
        <dgm:presLayoutVars>
          <dgm:bulletEnabled val="1"/>
        </dgm:presLayoutVars>
      </dgm:prSet>
      <dgm:spPr/>
      <dgm:t>
        <a:bodyPr/>
        <a:lstStyle/>
        <a:p>
          <a:endParaRPr lang="es-MX"/>
        </a:p>
      </dgm:t>
    </dgm:pt>
    <dgm:pt modelId="{2CE50101-1706-4F26-8744-7227AB9BD658}" type="pres">
      <dgm:prSet presAssocID="{F7F835BC-F381-45EC-B4B6-132D722528A1}" presName="sibTrans" presStyleLbl="sibTrans2D1" presStyleIdx="3" presStyleCnt="4"/>
      <dgm:spPr/>
      <dgm:t>
        <a:bodyPr/>
        <a:lstStyle/>
        <a:p>
          <a:endParaRPr lang="es-MX"/>
        </a:p>
      </dgm:t>
    </dgm:pt>
    <dgm:pt modelId="{98DF1CBA-E392-4AD6-92F0-F98DAA6D5E87}" type="pres">
      <dgm:prSet presAssocID="{F7F835BC-F381-45EC-B4B6-132D722528A1}" presName="connectorText" presStyleLbl="sibTrans2D1" presStyleIdx="3" presStyleCnt="4"/>
      <dgm:spPr/>
      <dgm:t>
        <a:bodyPr/>
        <a:lstStyle/>
        <a:p>
          <a:endParaRPr lang="es-MX"/>
        </a:p>
      </dgm:t>
    </dgm:pt>
    <dgm:pt modelId="{59FF1221-12DB-4A81-B75B-6790B79E5519}" type="pres">
      <dgm:prSet presAssocID="{DBD67128-291A-4628-98A3-C894DFDCADC4}" presName="node" presStyleLbl="node1" presStyleIdx="4" presStyleCnt="5" custScaleX="287834" custScaleY="183500">
        <dgm:presLayoutVars>
          <dgm:bulletEnabled val="1"/>
        </dgm:presLayoutVars>
      </dgm:prSet>
      <dgm:spPr/>
      <dgm:t>
        <a:bodyPr/>
        <a:lstStyle/>
        <a:p>
          <a:endParaRPr lang="es-MX"/>
        </a:p>
      </dgm:t>
    </dgm:pt>
  </dgm:ptLst>
  <dgm:cxnLst>
    <dgm:cxn modelId="{16575F3E-5798-4B32-98BF-02AD8F632C22}" type="presOf" srcId="{7F15E565-79EC-4642-8987-B3F93BAC4023}" destId="{56897B9B-12AD-4031-B2CD-050A85B47397}" srcOrd="0" destOrd="0" presId="urn:microsoft.com/office/officeart/2005/8/layout/process2"/>
    <dgm:cxn modelId="{FB10D201-3173-4CCF-A389-822D8C3BD394}" type="presOf" srcId="{17802717-521C-43EF-ACE9-4865CF24F2DB}" destId="{0775C382-948B-466E-98EE-C0885AF7F3CA}" srcOrd="1" destOrd="0" presId="urn:microsoft.com/office/officeart/2005/8/layout/process2"/>
    <dgm:cxn modelId="{8B45D28C-B57B-4636-9CBE-7D965F18B45E}" type="presOf" srcId="{17802717-521C-43EF-ACE9-4865CF24F2DB}" destId="{28106771-3E16-45F2-BE4E-B11B32240808}" srcOrd="0" destOrd="0" presId="urn:microsoft.com/office/officeart/2005/8/layout/process2"/>
    <dgm:cxn modelId="{E57F0DBF-E541-4E3F-80B3-12632E48021D}" srcId="{7F15E565-79EC-4642-8987-B3F93BAC4023}" destId="{F9BA59DC-8DEC-41EA-B768-4186D213E84B}" srcOrd="3" destOrd="0" parTransId="{4687A337-0F76-49F0-A1D0-6D9A82C1D2A2}" sibTransId="{F7F835BC-F381-45EC-B4B6-132D722528A1}"/>
    <dgm:cxn modelId="{8A0F041C-0C7E-4371-BEC0-A6B60CC94E26}" type="presOf" srcId="{DBD67128-291A-4628-98A3-C894DFDCADC4}" destId="{59FF1221-12DB-4A81-B75B-6790B79E5519}" srcOrd="0" destOrd="0" presId="urn:microsoft.com/office/officeart/2005/8/layout/process2"/>
    <dgm:cxn modelId="{1D371696-FBE1-49CA-BD5B-B155F551B25F}" srcId="{7F15E565-79EC-4642-8987-B3F93BAC4023}" destId="{DBD67128-291A-4628-98A3-C894DFDCADC4}" srcOrd="4" destOrd="0" parTransId="{6A7F0901-2949-4028-9315-91C0B506B882}" sibTransId="{2E0873E0-3262-4C47-A463-295A36D96FC5}"/>
    <dgm:cxn modelId="{18F2F0E7-F67E-4FD5-A89C-F3D976368CF7}" type="presOf" srcId="{F9BA59DC-8DEC-41EA-B768-4186D213E84B}" destId="{DDC042A3-72CE-4EF0-B207-5370FE9E40A2}" srcOrd="0" destOrd="0" presId="urn:microsoft.com/office/officeart/2005/8/layout/process2"/>
    <dgm:cxn modelId="{E44260D9-6DE1-4878-B690-CC703B7A8E21}" type="presOf" srcId="{F7F835BC-F381-45EC-B4B6-132D722528A1}" destId="{2CE50101-1706-4F26-8744-7227AB9BD658}" srcOrd="0" destOrd="0" presId="urn:microsoft.com/office/officeart/2005/8/layout/process2"/>
    <dgm:cxn modelId="{1E21C52F-DEFD-4BC3-8B9E-FFF9E25DB2EB}" type="presOf" srcId="{F7F835BC-F381-45EC-B4B6-132D722528A1}" destId="{98DF1CBA-E392-4AD6-92F0-F98DAA6D5E87}" srcOrd="1" destOrd="0" presId="urn:microsoft.com/office/officeart/2005/8/layout/process2"/>
    <dgm:cxn modelId="{20A7A6C9-0190-41D1-8AC2-A9153D1191AB}" srcId="{7F15E565-79EC-4642-8987-B3F93BAC4023}" destId="{DBB7C9C1-84AF-4FDD-922E-1453145BDD3F}" srcOrd="1" destOrd="0" parTransId="{D1B7E38A-2AD5-4D23-914C-3DE69C01D09F}" sibTransId="{2F20B17D-80B1-47C1-B776-98E29DAAF4BC}"/>
    <dgm:cxn modelId="{4F442D02-A1AB-4419-A5E3-AF2F0DF1D107}" type="presOf" srcId="{2F20B17D-80B1-47C1-B776-98E29DAAF4BC}" destId="{3DBB3FE0-9EBD-432A-AD4B-7ED01E44515C}" srcOrd="0" destOrd="0" presId="urn:microsoft.com/office/officeart/2005/8/layout/process2"/>
    <dgm:cxn modelId="{377A1DD0-034B-4368-99FC-EC6D78580F74}" type="presOf" srcId="{9C3CAE58-3066-43FF-AA00-37F96054C297}" destId="{28EF88CA-900E-4E36-AB48-3F106BEACCAF}" srcOrd="1" destOrd="0" presId="urn:microsoft.com/office/officeart/2005/8/layout/process2"/>
    <dgm:cxn modelId="{0B2E311C-A9AB-4D22-A504-B1563A823A2C}" type="presOf" srcId="{DBB7C9C1-84AF-4FDD-922E-1453145BDD3F}" destId="{39E33092-A940-42E6-A236-A7CE70591AAD}" srcOrd="0" destOrd="0" presId="urn:microsoft.com/office/officeart/2005/8/layout/process2"/>
    <dgm:cxn modelId="{1A850666-115D-42E7-9DE9-BDEC3B87F90E}" type="presOf" srcId="{2F20B17D-80B1-47C1-B776-98E29DAAF4BC}" destId="{5BF6E81B-209E-446E-A058-66A17D747928}" srcOrd="1" destOrd="0" presId="urn:microsoft.com/office/officeart/2005/8/layout/process2"/>
    <dgm:cxn modelId="{A72E5614-9C89-4AFD-9BD3-145D311DDDF0}" type="presOf" srcId="{A68FEAB4-7409-47DA-AD29-9851385378DE}" destId="{8515841B-0227-4A97-9D19-170207426CA6}" srcOrd="0" destOrd="0" presId="urn:microsoft.com/office/officeart/2005/8/layout/process2"/>
    <dgm:cxn modelId="{A219E1AD-5AA4-4D00-82E9-6E114CA74408}" type="presOf" srcId="{3FCABEC8-ABD6-4486-A6C1-7CB0A22DA497}" destId="{4F5AF7EE-A2B9-4ED8-8EAB-0631985493CB}" srcOrd="0" destOrd="0" presId="urn:microsoft.com/office/officeart/2005/8/layout/process2"/>
    <dgm:cxn modelId="{84444437-6339-4FEA-873F-0D64F43A78BB}" srcId="{7F15E565-79EC-4642-8987-B3F93BAC4023}" destId="{3FCABEC8-ABD6-4486-A6C1-7CB0A22DA497}" srcOrd="0" destOrd="0" parTransId="{456D818C-5BAD-45F9-8F28-00B0FE20FF23}" sibTransId="{17802717-521C-43EF-ACE9-4865CF24F2DB}"/>
    <dgm:cxn modelId="{0417AF46-D973-40A6-A2C4-13428CD42279}" type="presOf" srcId="{9C3CAE58-3066-43FF-AA00-37F96054C297}" destId="{47813D62-B1CF-4964-B7F9-B0F8EF9D658F}" srcOrd="0" destOrd="0" presId="urn:microsoft.com/office/officeart/2005/8/layout/process2"/>
    <dgm:cxn modelId="{B517986F-A16B-40B8-959E-E56DE324FB3E}" srcId="{7F15E565-79EC-4642-8987-B3F93BAC4023}" destId="{A68FEAB4-7409-47DA-AD29-9851385378DE}" srcOrd="2" destOrd="0" parTransId="{9238B237-F2DD-47A2-AB7A-9CC68F004619}" sibTransId="{9C3CAE58-3066-43FF-AA00-37F96054C297}"/>
    <dgm:cxn modelId="{11F746A2-9385-4E7F-9DC7-A358B14FE875}" type="presParOf" srcId="{56897B9B-12AD-4031-B2CD-050A85B47397}" destId="{4F5AF7EE-A2B9-4ED8-8EAB-0631985493CB}" srcOrd="0" destOrd="0" presId="urn:microsoft.com/office/officeart/2005/8/layout/process2"/>
    <dgm:cxn modelId="{664A3ACB-4CC9-4527-901B-87B3E84F28C9}" type="presParOf" srcId="{56897B9B-12AD-4031-B2CD-050A85B47397}" destId="{28106771-3E16-45F2-BE4E-B11B32240808}" srcOrd="1" destOrd="0" presId="urn:microsoft.com/office/officeart/2005/8/layout/process2"/>
    <dgm:cxn modelId="{6AB8F419-F3FA-47CD-86B8-0A495341B81A}" type="presParOf" srcId="{28106771-3E16-45F2-BE4E-B11B32240808}" destId="{0775C382-948B-466E-98EE-C0885AF7F3CA}" srcOrd="0" destOrd="0" presId="urn:microsoft.com/office/officeart/2005/8/layout/process2"/>
    <dgm:cxn modelId="{1706F6C4-15C9-4BE2-A88D-1D44F3B1B74A}" type="presParOf" srcId="{56897B9B-12AD-4031-B2CD-050A85B47397}" destId="{39E33092-A940-42E6-A236-A7CE70591AAD}" srcOrd="2" destOrd="0" presId="urn:microsoft.com/office/officeart/2005/8/layout/process2"/>
    <dgm:cxn modelId="{999BC162-3B40-4C9B-9B34-D86F9B73B243}" type="presParOf" srcId="{56897B9B-12AD-4031-B2CD-050A85B47397}" destId="{3DBB3FE0-9EBD-432A-AD4B-7ED01E44515C}" srcOrd="3" destOrd="0" presId="urn:microsoft.com/office/officeart/2005/8/layout/process2"/>
    <dgm:cxn modelId="{F5A7BDB4-6EE7-45A7-81D1-0AA563E1C70B}" type="presParOf" srcId="{3DBB3FE0-9EBD-432A-AD4B-7ED01E44515C}" destId="{5BF6E81B-209E-446E-A058-66A17D747928}" srcOrd="0" destOrd="0" presId="urn:microsoft.com/office/officeart/2005/8/layout/process2"/>
    <dgm:cxn modelId="{A73DFFE4-2408-4A6E-9E29-DFA1416A3B2C}" type="presParOf" srcId="{56897B9B-12AD-4031-B2CD-050A85B47397}" destId="{8515841B-0227-4A97-9D19-170207426CA6}" srcOrd="4" destOrd="0" presId="urn:microsoft.com/office/officeart/2005/8/layout/process2"/>
    <dgm:cxn modelId="{D4394D02-C8F0-4BAC-9179-5EE23714D717}" type="presParOf" srcId="{56897B9B-12AD-4031-B2CD-050A85B47397}" destId="{47813D62-B1CF-4964-B7F9-B0F8EF9D658F}" srcOrd="5" destOrd="0" presId="urn:microsoft.com/office/officeart/2005/8/layout/process2"/>
    <dgm:cxn modelId="{30D920BF-F63F-4A0D-B951-C263E8952E03}" type="presParOf" srcId="{47813D62-B1CF-4964-B7F9-B0F8EF9D658F}" destId="{28EF88CA-900E-4E36-AB48-3F106BEACCAF}" srcOrd="0" destOrd="0" presId="urn:microsoft.com/office/officeart/2005/8/layout/process2"/>
    <dgm:cxn modelId="{52067F8F-2DC0-44B9-A1FA-127CD766122A}" type="presParOf" srcId="{56897B9B-12AD-4031-B2CD-050A85B47397}" destId="{DDC042A3-72CE-4EF0-B207-5370FE9E40A2}" srcOrd="6" destOrd="0" presId="urn:microsoft.com/office/officeart/2005/8/layout/process2"/>
    <dgm:cxn modelId="{1CDA5A47-46B4-41ED-AE73-CDCD35B40533}" type="presParOf" srcId="{56897B9B-12AD-4031-B2CD-050A85B47397}" destId="{2CE50101-1706-4F26-8744-7227AB9BD658}" srcOrd="7" destOrd="0" presId="urn:microsoft.com/office/officeart/2005/8/layout/process2"/>
    <dgm:cxn modelId="{F1589895-EC27-4F8D-BC01-ADDAE7B5B19E}" type="presParOf" srcId="{2CE50101-1706-4F26-8744-7227AB9BD658}" destId="{98DF1CBA-E392-4AD6-92F0-F98DAA6D5E87}" srcOrd="0" destOrd="0" presId="urn:microsoft.com/office/officeart/2005/8/layout/process2"/>
    <dgm:cxn modelId="{941747BA-D378-42AE-996C-18F67A0AA0FC}" type="presParOf" srcId="{56897B9B-12AD-4031-B2CD-050A85B47397}" destId="{59FF1221-12DB-4A81-B75B-6790B79E551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4F8E90-B0D5-4BE8-B653-8FA4F1B62C2D}" type="doc">
      <dgm:prSet loTypeId="urn:microsoft.com/office/officeart/2005/8/layout/vProcess5" loCatId="process" qsTypeId="urn:microsoft.com/office/officeart/2005/8/quickstyle/simple1" qsCatId="simple" csTypeId="urn:microsoft.com/office/officeart/2005/8/colors/colorful5" csCatId="colorful" phldr="1"/>
      <dgm:spPr/>
    </dgm:pt>
    <dgm:pt modelId="{2D081CC6-C303-4BF9-9B39-BED5A7F6F0E8}">
      <dgm:prSet phldrT="[Texto]"/>
      <dgm:spPr/>
      <dgm:t>
        <a:bodyPr/>
        <a:lstStyle/>
        <a:p>
          <a:r>
            <a:rPr lang="es-MX" dirty="0" smtClean="0"/>
            <a:t>Inicial</a:t>
          </a:r>
          <a:endParaRPr lang="es-MX" dirty="0"/>
        </a:p>
      </dgm:t>
    </dgm:pt>
    <dgm:pt modelId="{EACDE226-9D00-4993-A6DC-90E262C6A85B}" type="parTrans" cxnId="{98420AE2-9F5D-4A4A-BD38-13D21036A9E0}">
      <dgm:prSet/>
      <dgm:spPr/>
      <dgm:t>
        <a:bodyPr/>
        <a:lstStyle/>
        <a:p>
          <a:endParaRPr lang="es-MX"/>
        </a:p>
      </dgm:t>
    </dgm:pt>
    <dgm:pt modelId="{02A47D3F-62F8-4EB8-96B5-A88401350B37}" type="sibTrans" cxnId="{98420AE2-9F5D-4A4A-BD38-13D21036A9E0}">
      <dgm:prSet/>
      <dgm:spPr/>
      <dgm:t>
        <a:bodyPr/>
        <a:lstStyle/>
        <a:p>
          <a:endParaRPr lang="es-MX"/>
        </a:p>
      </dgm:t>
    </dgm:pt>
    <dgm:pt modelId="{1B08E93D-D6AB-4649-8BE6-04C689CAFED5}">
      <dgm:prSet phldrT="[Texto]"/>
      <dgm:spPr/>
      <dgm:t>
        <a:bodyPr/>
        <a:lstStyle/>
        <a:p>
          <a:r>
            <a:rPr lang="es-MX" dirty="0" smtClean="0"/>
            <a:t>Avanzada</a:t>
          </a:r>
          <a:endParaRPr lang="es-MX" dirty="0"/>
        </a:p>
      </dgm:t>
    </dgm:pt>
    <dgm:pt modelId="{9AC5FD7E-4800-4D52-AF3F-213C4FD2249C}" type="parTrans" cxnId="{2CD4064E-3C72-4CF6-A46A-147BE31F1B1C}">
      <dgm:prSet/>
      <dgm:spPr/>
      <dgm:t>
        <a:bodyPr/>
        <a:lstStyle/>
        <a:p>
          <a:endParaRPr lang="es-MX"/>
        </a:p>
      </dgm:t>
    </dgm:pt>
    <dgm:pt modelId="{F3EE1C1A-4E27-4C2D-9CEE-957D232025D9}" type="sibTrans" cxnId="{2CD4064E-3C72-4CF6-A46A-147BE31F1B1C}">
      <dgm:prSet/>
      <dgm:spPr/>
      <dgm:t>
        <a:bodyPr/>
        <a:lstStyle/>
        <a:p>
          <a:endParaRPr lang="es-MX"/>
        </a:p>
      </dgm:t>
    </dgm:pt>
    <dgm:pt modelId="{E2D7F158-0E3B-490E-8CA4-CBEDE2A90FA8}">
      <dgm:prSet phldrT="[Texto]"/>
      <dgm:spPr/>
      <dgm:t>
        <a:bodyPr/>
        <a:lstStyle/>
        <a:p>
          <a:r>
            <a:rPr lang="es-MX" dirty="0" smtClean="0"/>
            <a:t>Terminal</a:t>
          </a:r>
          <a:endParaRPr lang="es-MX" dirty="0"/>
        </a:p>
      </dgm:t>
    </dgm:pt>
    <dgm:pt modelId="{2A5C22BA-431B-4B16-BF7A-AC5663FA3004}" type="parTrans" cxnId="{E3D4994E-B35D-4F71-92D1-696F644415C9}">
      <dgm:prSet/>
      <dgm:spPr/>
      <dgm:t>
        <a:bodyPr/>
        <a:lstStyle/>
        <a:p>
          <a:endParaRPr lang="es-MX"/>
        </a:p>
      </dgm:t>
    </dgm:pt>
    <dgm:pt modelId="{5B2EE88A-EB9D-4D58-8A5F-6B6DCF76608B}" type="sibTrans" cxnId="{E3D4994E-B35D-4F71-92D1-696F644415C9}">
      <dgm:prSet/>
      <dgm:spPr/>
      <dgm:t>
        <a:bodyPr/>
        <a:lstStyle/>
        <a:p>
          <a:endParaRPr lang="es-MX"/>
        </a:p>
      </dgm:t>
    </dgm:pt>
    <dgm:pt modelId="{707CEE9F-88D0-40F1-A17E-4CF8D3F3CCF1}">
      <dgm:prSet/>
      <dgm:spPr/>
      <dgm:t>
        <a:bodyPr/>
        <a:lstStyle/>
        <a:p>
          <a:r>
            <a:rPr lang="es-MX" dirty="0" smtClean="0"/>
            <a:t>Descentralización</a:t>
          </a:r>
          <a:endParaRPr lang="es-MX" dirty="0"/>
        </a:p>
      </dgm:t>
    </dgm:pt>
    <dgm:pt modelId="{0FD64854-EABF-46E8-874C-17137E2A924A}" type="parTrans" cxnId="{1F40C6D3-C9EA-4411-B78D-4482D961FECA}">
      <dgm:prSet/>
      <dgm:spPr/>
      <dgm:t>
        <a:bodyPr/>
        <a:lstStyle/>
        <a:p>
          <a:endParaRPr lang="es-MX"/>
        </a:p>
      </dgm:t>
    </dgm:pt>
    <dgm:pt modelId="{95F8EFD9-4A20-4DA1-9067-9C3B2A13B6E6}" type="sibTrans" cxnId="{1F40C6D3-C9EA-4411-B78D-4482D961FECA}">
      <dgm:prSet/>
      <dgm:spPr/>
      <dgm:t>
        <a:bodyPr/>
        <a:lstStyle/>
        <a:p>
          <a:endParaRPr lang="es-MX"/>
        </a:p>
      </dgm:t>
    </dgm:pt>
    <dgm:pt modelId="{B4FA72CE-EA4C-4FBC-9368-EF51B51ABDB3}">
      <dgm:prSet/>
      <dgm:spPr/>
      <dgm:t>
        <a:bodyPr/>
        <a:lstStyle/>
        <a:p>
          <a:r>
            <a:rPr lang="es-MX" dirty="0" smtClean="0"/>
            <a:t>MUERTE FETAL</a:t>
          </a:r>
          <a:endParaRPr lang="es-MX" dirty="0"/>
        </a:p>
      </dgm:t>
    </dgm:pt>
    <dgm:pt modelId="{406B2747-9A0A-45D4-88E1-0BF2210A96DA}" type="parTrans" cxnId="{DFA5446D-1F5F-45D1-A326-744C3BD35EED}">
      <dgm:prSet/>
      <dgm:spPr/>
      <dgm:t>
        <a:bodyPr/>
        <a:lstStyle/>
        <a:p>
          <a:endParaRPr lang="es-MX"/>
        </a:p>
      </dgm:t>
    </dgm:pt>
    <dgm:pt modelId="{326FEC88-1389-4377-9EB7-9B4F6370309D}" type="sibTrans" cxnId="{DFA5446D-1F5F-45D1-A326-744C3BD35EED}">
      <dgm:prSet/>
      <dgm:spPr/>
      <dgm:t>
        <a:bodyPr/>
        <a:lstStyle/>
        <a:p>
          <a:endParaRPr lang="es-MX"/>
        </a:p>
      </dgm:t>
    </dgm:pt>
    <dgm:pt modelId="{9C5192F1-593C-44CE-A0BB-627B5F80E2F4}" type="pres">
      <dgm:prSet presAssocID="{A24F8E90-B0D5-4BE8-B653-8FA4F1B62C2D}" presName="outerComposite" presStyleCnt="0">
        <dgm:presLayoutVars>
          <dgm:chMax val="5"/>
          <dgm:dir/>
          <dgm:resizeHandles val="exact"/>
        </dgm:presLayoutVars>
      </dgm:prSet>
      <dgm:spPr/>
    </dgm:pt>
    <dgm:pt modelId="{3C745AAB-CE94-4E24-AC86-033B2C44DB84}" type="pres">
      <dgm:prSet presAssocID="{A24F8E90-B0D5-4BE8-B653-8FA4F1B62C2D}" presName="dummyMaxCanvas" presStyleCnt="0">
        <dgm:presLayoutVars/>
      </dgm:prSet>
      <dgm:spPr/>
    </dgm:pt>
    <dgm:pt modelId="{9234854A-464D-4F6D-94BC-E9CDE29C8FE9}" type="pres">
      <dgm:prSet presAssocID="{A24F8E90-B0D5-4BE8-B653-8FA4F1B62C2D}" presName="FiveNodes_1" presStyleLbl="node1" presStyleIdx="0" presStyleCnt="5" custLinFactNeighborX="364">
        <dgm:presLayoutVars>
          <dgm:bulletEnabled val="1"/>
        </dgm:presLayoutVars>
      </dgm:prSet>
      <dgm:spPr/>
      <dgm:t>
        <a:bodyPr/>
        <a:lstStyle/>
        <a:p>
          <a:endParaRPr lang="es-MX"/>
        </a:p>
      </dgm:t>
    </dgm:pt>
    <dgm:pt modelId="{49F6CF81-FD90-4A90-BE4C-7849A5D19FB4}" type="pres">
      <dgm:prSet presAssocID="{A24F8E90-B0D5-4BE8-B653-8FA4F1B62C2D}" presName="FiveNodes_2" presStyleLbl="node1" presStyleIdx="1" presStyleCnt="5">
        <dgm:presLayoutVars>
          <dgm:bulletEnabled val="1"/>
        </dgm:presLayoutVars>
      </dgm:prSet>
      <dgm:spPr/>
      <dgm:t>
        <a:bodyPr/>
        <a:lstStyle/>
        <a:p>
          <a:endParaRPr lang="es-MX"/>
        </a:p>
      </dgm:t>
    </dgm:pt>
    <dgm:pt modelId="{55C5308C-9A0A-4682-AFB9-11C5DAC3C2D5}" type="pres">
      <dgm:prSet presAssocID="{A24F8E90-B0D5-4BE8-B653-8FA4F1B62C2D}" presName="FiveNodes_3" presStyleLbl="node1" presStyleIdx="2" presStyleCnt="5">
        <dgm:presLayoutVars>
          <dgm:bulletEnabled val="1"/>
        </dgm:presLayoutVars>
      </dgm:prSet>
      <dgm:spPr/>
      <dgm:t>
        <a:bodyPr/>
        <a:lstStyle/>
        <a:p>
          <a:endParaRPr lang="es-MX"/>
        </a:p>
      </dgm:t>
    </dgm:pt>
    <dgm:pt modelId="{1FFF9C96-5C76-4FFA-9226-DE80EB6B5422}" type="pres">
      <dgm:prSet presAssocID="{A24F8E90-B0D5-4BE8-B653-8FA4F1B62C2D}" presName="FiveNodes_4" presStyleLbl="node1" presStyleIdx="3" presStyleCnt="5">
        <dgm:presLayoutVars>
          <dgm:bulletEnabled val="1"/>
        </dgm:presLayoutVars>
      </dgm:prSet>
      <dgm:spPr/>
      <dgm:t>
        <a:bodyPr/>
        <a:lstStyle/>
        <a:p>
          <a:endParaRPr lang="es-MX"/>
        </a:p>
      </dgm:t>
    </dgm:pt>
    <dgm:pt modelId="{F4F22430-8562-4D00-A5DC-F9682DEBECC0}" type="pres">
      <dgm:prSet presAssocID="{A24F8E90-B0D5-4BE8-B653-8FA4F1B62C2D}" presName="FiveNodes_5" presStyleLbl="node1" presStyleIdx="4" presStyleCnt="5">
        <dgm:presLayoutVars>
          <dgm:bulletEnabled val="1"/>
        </dgm:presLayoutVars>
      </dgm:prSet>
      <dgm:spPr/>
      <dgm:t>
        <a:bodyPr/>
        <a:lstStyle/>
        <a:p>
          <a:endParaRPr lang="es-MX"/>
        </a:p>
      </dgm:t>
    </dgm:pt>
    <dgm:pt modelId="{03E457C2-E7AB-44C0-9007-E6D889B9E460}" type="pres">
      <dgm:prSet presAssocID="{A24F8E90-B0D5-4BE8-B653-8FA4F1B62C2D}" presName="FiveConn_1-2" presStyleLbl="fgAccFollowNode1" presStyleIdx="0" presStyleCnt="4">
        <dgm:presLayoutVars>
          <dgm:bulletEnabled val="1"/>
        </dgm:presLayoutVars>
      </dgm:prSet>
      <dgm:spPr/>
      <dgm:t>
        <a:bodyPr/>
        <a:lstStyle/>
        <a:p>
          <a:endParaRPr lang="es-MX"/>
        </a:p>
      </dgm:t>
    </dgm:pt>
    <dgm:pt modelId="{99075084-78E7-4CD2-AA59-12FD6F4C5BED}" type="pres">
      <dgm:prSet presAssocID="{A24F8E90-B0D5-4BE8-B653-8FA4F1B62C2D}" presName="FiveConn_2-3" presStyleLbl="fgAccFollowNode1" presStyleIdx="1" presStyleCnt="4">
        <dgm:presLayoutVars>
          <dgm:bulletEnabled val="1"/>
        </dgm:presLayoutVars>
      </dgm:prSet>
      <dgm:spPr/>
      <dgm:t>
        <a:bodyPr/>
        <a:lstStyle/>
        <a:p>
          <a:endParaRPr lang="es-MX"/>
        </a:p>
      </dgm:t>
    </dgm:pt>
    <dgm:pt modelId="{3F08E2C9-B683-41FE-AC6D-2B808DB4B71F}" type="pres">
      <dgm:prSet presAssocID="{A24F8E90-B0D5-4BE8-B653-8FA4F1B62C2D}" presName="FiveConn_3-4" presStyleLbl="fgAccFollowNode1" presStyleIdx="2" presStyleCnt="4">
        <dgm:presLayoutVars>
          <dgm:bulletEnabled val="1"/>
        </dgm:presLayoutVars>
      </dgm:prSet>
      <dgm:spPr/>
      <dgm:t>
        <a:bodyPr/>
        <a:lstStyle/>
        <a:p>
          <a:endParaRPr lang="es-MX"/>
        </a:p>
      </dgm:t>
    </dgm:pt>
    <dgm:pt modelId="{6BD9BE4F-DDCB-4FC6-A3C9-327A9F7A316E}" type="pres">
      <dgm:prSet presAssocID="{A24F8E90-B0D5-4BE8-B653-8FA4F1B62C2D}" presName="FiveConn_4-5" presStyleLbl="fgAccFollowNode1" presStyleIdx="3" presStyleCnt="4">
        <dgm:presLayoutVars>
          <dgm:bulletEnabled val="1"/>
        </dgm:presLayoutVars>
      </dgm:prSet>
      <dgm:spPr/>
      <dgm:t>
        <a:bodyPr/>
        <a:lstStyle/>
        <a:p>
          <a:endParaRPr lang="es-MX"/>
        </a:p>
      </dgm:t>
    </dgm:pt>
    <dgm:pt modelId="{DC41938C-B12A-4178-8414-10B4F2CED051}" type="pres">
      <dgm:prSet presAssocID="{A24F8E90-B0D5-4BE8-B653-8FA4F1B62C2D}" presName="FiveNodes_1_text" presStyleLbl="node1" presStyleIdx="4" presStyleCnt="5">
        <dgm:presLayoutVars>
          <dgm:bulletEnabled val="1"/>
        </dgm:presLayoutVars>
      </dgm:prSet>
      <dgm:spPr/>
      <dgm:t>
        <a:bodyPr/>
        <a:lstStyle/>
        <a:p>
          <a:endParaRPr lang="es-MX"/>
        </a:p>
      </dgm:t>
    </dgm:pt>
    <dgm:pt modelId="{88F80BB2-E920-4A9F-9411-69E7F2AC708D}" type="pres">
      <dgm:prSet presAssocID="{A24F8E90-B0D5-4BE8-B653-8FA4F1B62C2D}" presName="FiveNodes_2_text" presStyleLbl="node1" presStyleIdx="4" presStyleCnt="5">
        <dgm:presLayoutVars>
          <dgm:bulletEnabled val="1"/>
        </dgm:presLayoutVars>
      </dgm:prSet>
      <dgm:spPr/>
      <dgm:t>
        <a:bodyPr/>
        <a:lstStyle/>
        <a:p>
          <a:endParaRPr lang="es-MX"/>
        </a:p>
      </dgm:t>
    </dgm:pt>
    <dgm:pt modelId="{D66BA0F2-D276-4892-B69C-E0DA61DA61A6}" type="pres">
      <dgm:prSet presAssocID="{A24F8E90-B0D5-4BE8-B653-8FA4F1B62C2D}" presName="FiveNodes_3_text" presStyleLbl="node1" presStyleIdx="4" presStyleCnt="5">
        <dgm:presLayoutVars>
          <dgm:bulletEnabled val="1"/>
        </dgm:presLayoutVars>
      </dgm:prSet>
      <dgm:spPr/>
      <dgm:t>
        <a:bodyPr/>
        <a:lstStyle/>
        <a:p>
          <a:endParaRPr lang="es-MX"/>
        </a:p>
      </dgm:t>
    </dgm:pt>
    <dgm:pt modelId="{08C48C32-AF36-4878-A9B5-4E486B3A82A7}" type="pres">
      <dgm:prSet presAssocID="{A24F8E90-B0D5-4BE8-B653-8FA4F1B62C2D}" presName="FiveNodes_4_text" presStyleLbl="node1" presStyleIdx="4" presStyleCnt="5">
        <dgm:presLayoutVars>
          <dgm:bulletEnabled val="1"/>
        </dgm:presLayoutVars>
      </dgm:prSet>
      <dgm:spPr/>
      <dgm:t>
        <a:bodyPr/>
        <a:lstStyle/>
        <a:p>
          <a:endParaRPr lang="es-MX"/>
        </a:p>
      </dgm:t>
    </dgm:pt>
    <dgm:pt modelId="{2D3E0D86-4C3A-40E0-ADA8-03F11D5EF358}" type="pres">
      <dgm:prSet presAssocID="{A24F8E90-B0D5-4BE8-B653-8FA4F1B62C2D}" presName="FiveNodes_5_text" presStyleLbl="node1" presStyleIdx="4" presStyleCnt="5">
        <dgm:presLayoutVars>
          <dgm:bulletEnabled val="1"/>
        </dgm:presLayoutVars>
      </dgm:prSet>
      <dgm:spPr/>
      <dgm:t>
        <a:bodyPr/>
        <a:lstStyle/>
        <a:p>
          <a:endParaRPr lang="es-MX"/>
        </a:p>
      </dgm:t>
    </dgm:pt>
  </dgm:ptLst>
  <dgm:cxnLst>
    <dgm:cxn modelId="{7B438982-14DA-48D1-9BC6-B5A194D2351E}" type="presOf" srcId="{95F8EFD9-4A20-4DA1-9067-9C3B2A13B6E6}" destId="{6BD9BE4F-DDCB-4FC6-A3C9-327A9F7A316E}" srcOrd="0" destOrd="0" presId="urn:microsoft.com/office/officeart/2005/8/layout/vProcess5"/>
    <dgm:cxn modelId="{A0A1FE71-72CC-4C4D-9D7E-51B9D7989765}" type="presOf" srcId="{E2D7F158-0E3B-490E-8CA4-CBEDE2A90FA8}" destId="{D66BA0F2-D276-4892-B69C-E0DA61DA61A6}" srcOrd="1" destOrd="0" presId="urn:microsoft.com/office/officeart/2005/8/layout/vProcess5"/>
    <dgm:cxn modelId="{2CD4064E-3C72-4CF6-A46A-147BE31F1B1C}" srcId="{A24F8E90-B0D5-4BE8-B653-8FA4F1B62C2D}" destId="{1B08E93D-D6AB-4649-8BE6-04C689CAFED5}" srcOrd="1" destOrd="0" parTransId="{9AC5FD7E-4800-4D52-AF3F-213C4FD2249C}" sibTransId="{F3EE1C1A-4E27-4C2D-9CEE-957D232025D9}"/>
    <dgm:cxn modelId="{E3D4994E-B35D-4F71-92D1-696F644415C9}" srcId="{A24F8E90-B0D5-4BE8-B653-8FA4F1B62C2D}" destId="{E2D7F158-0E3B-490E-8CA4-CBEDE2A90FA8}" srcOrd="2" destOrd="0" parTransId="{2A5C22BA-431B-4B16-BF7A-AC5663FA3004}" sibTransId="{5B2EE88A-EB9D-4D58-8A5F-6B6DCF76608B}"/>
    <dgm:cxn modelId="{79138128-C127-4A60-8E9B-561E90C08186}" type="presOf" srcId="{B4FA72CE-EA4C-4FBC-9368-EF51B51ABDB3}" destId="{F4F22430-8562-4D00-A5DC-F9682DEBECC0}" srcOrd="0" destOrd="0" presId="urn:microsoft.com/office/officeart/2005/8/layout/vProcess5"/>
    <dgm:cxn modelId="{BF128765-9AA1-4658-BE17-68E442C03D1D}" type="presOf" srcId="{1B08E93D-D6AB-4649-8BE6-04C689CAFED5}" destId="{88F80BB2-E920-4A9F-9411-69E7F2AC708D}" srcOrd="1" destOrd="0" presId="urn:microsoft.com/office/officeart/2005/8/layout/vProcess5"/>
    <dgm:cxn modelId="{DFA5446D-1F5F-45D1-A326-744C3BD35EED}" srcId="{A24F8E90-B0D5-4BE8-B653-8FA4F1B62C2D}" destId="{B4FA72CE-EA4C-4FBC-9368-EF51B51ABDB3}" srcOrd="4" destOrd="0" parTransId="{406B2747-9A0A-45D4-88E1-0BF2210A96DA}" sibTransId="{326FEC88-1389-4377-9EB7-9B4F6370309D}"/>
    <dgm:cxn modelId="{A41D9FEB-4881-4B9B-A15B-E9F3D714D3F9}" type="presOf" srcId="{02A47D3F-62F8-4EB8-96B5-A88401350B37}" destId="{03E457C2-E7AB-44C0-9007-E6D889B9E460}" srcOrd="0" destOrd="0" presId="urn:microsoft.com/office/officeart/2005/8/layout/vProcess5"/>
    <dgm:cxn modelId="{C87E71AE-3F80-4C6F-9F08-E8ADA5E9F0F3}" type="presOf" srcId="{2D081CC6-C303-4BF9-9B39-BED5A7F6F0E8}" destId="{9234854A-464D-4F6D-94BC-E9CDE29C8FE9}" srcOrd="0" destOrd="0" presId="urn:microsoft.com/office/officeart/2005/8/layout/vProcess5"/>
    <dgm:cxn modelId="{37D31DB7-2376-4C54-93D6-4A12296B54EA}" type="presOf" srcId="{B4FA72CE-EA4C-4FBC-9368-EF51B51ABDB3}" destId="{2D3E0D86-4C3A-40E0-ADA8-03F11D5EF358}" srcOrd="1" destOrd="0" presId="urn:microsoft.com/office/officeart/2005/8/layout/vProcess5"/>
    <dgm:cxn modelId="{70CEB797-03EC-42F7-996D-4DB7822965A9}" type="presOf" srcId="{E2D7F158-0E3B-490E-8CA4-CBEDE2A90FA8}" destId="{55C5308C-9A0A-4682-AFB9-11C5DAC3C2D5}" srcOrd="0" destOrd="0" presId="urn:microsoft.com/office/officeart/2005/8/layout/vProcess5"/>
    <dgm:cxn modelId="{A311C83E-837C-4802-8DC8-D09803117FFD}" type="presOf" srcId="{A24F8E90-B0D5-4BE8-B653-8FA4F1B62C2D}" destId="{9C5192F1-593C-44CE-A0BB-627B5F80E2F4}" srcOrd="0" destOrd="0" presId="urn:microsoft.com/office/officeart/2005/8/layout/vProcess5"/>
    <dgm:cxn modelId="{98173FED-2DDD-48D7-A566-61163E9BBF08}" type="presOf" srcId="{5B2EE88A-EB9D-4D58-8A5F-6B6DCF76608B}" destId="{3F08E2C9-B683-41FE-AC6D-2B808DB4B71F}" srcOrd="0" destOrd="0" presId="urn:microsoft.com/office/officeart/2005/8/layout/vProcess5"/>
    <dgm:cxn modelId="{98420AE2-9F5D-4A4A-BD38-13D21036A9E0}" srcId="{A24F8E90-B0D5-4BE8-B653-8FA4F1B62C2D}" destId="{2D081CC6-C303-4BF9-9B39-BED5A7F6F0E8}" srcOrd="0" destOrd="0" parTransId="{EACDE226-9D00-4993-A6DC-90E262C6A85B}" sibTransId="{02A47D3F-62F8-4EB8-96B5-A88401350B37}"/>
    <dgm:cxn modelId="{9186797B-F4CB-46BC-B44A-1F51544D7B99}" type="presOf" srcId="{2D081CC6-C303-4BF9-9B39-BED5A7F6F0E8}" destId="{DC41938C-B12A-4178-8414-10B4F2CED051}" srcOrd="1" destOrd="0" presId="urn:microsoft.com/office/officeart/2005/8/layout/vProcess5"/>
    <dgm:cxn modelId="{8DE86534-9523-4510-B4F7-6878034B12FC}" type="presOf" srcId="{707CEE9F-88D0-40F1-A17E-4CF8D3F3CCF1}" destId="{08C48C32-AF36-4878-A9B5-4E486B3A82A7}" srcOrd="1" destOrd="0" presId="urn:microsoft.com/office/officeart/2005/8/layout/vProcess5"/>
    <dgm:cxn modelId="{1F40C6D3-C9EA-4411-B78D-4482D961FECA}" srcId="{A24F8E90-B0D5-4BE8-B653-8FA4F1B62C2D}" destId="{707CEE9F-88D0-40F1-A17E-4CF8D3F3CCF1}" srcOrd="3" destOrd="0" parTransId="{0FD64854-EABF-46E8-874C-17137E2A924A}" sibTransId="{95F8EFD9-4A20-4DA1-9067-9C3B2A13B6E6}"/>
    <dgm:cxn modelId="{5A5A3373-BB13-405B-BEDB-AD01557114CB}" type="presOf" srcId="{707CEE9F-88D0-40F1-A17E-4CF8D3F3CCF1}" destId="{1FFF9C96-5C76-4FFA-9226-DE80EB6B5422}" srcOrd="0" destOrd="0" presId="urn:microsoft.com/office/officeart/2005/8/layout/vProcess5"/>
    <dgm:cxn modelId="{482D0612-A105-4F2F-9410-2010062DC858}" type="presOf" srcId="{F3EE1C1A-4E27-4C2D-9CEE-957D232025D9}" destId="{99075084-78E7-4CD2-AA59-12FD6F4C5BED}" srcOrd="0" destOrd="0" presId="urn:microsoft.com/office/officeart/2005/8/layout/vProcess5"/>
    <dgm:cxn modelId="{398A21B8-21EB-4099-BB5C-D1CDA6585214}" type="presOf" srcId="{1B08E93D-D6AB-4649-8BE6-04C689CAFED5}" destId="{49F6CF81-FD90-4A90-BE4C-7849A5D19FB4}" srcOrd="0" destOrd="0" presId="urn:microsoft.com/office/officeart/2005/8/layout/vProcess5"/>
    <dgm:cxn modelId="{FFD9D605-D341-4DDC-A6A4-73919CB77A94}" type="presParOf" srcId="{9C5192F1-593C-44CE-A0BB-627B5F80E2F4}" destId="{3C745AAB-CE94-4E24-AC86-033B2C44DB84}" srcOrd="0" destOrd="0" presId="urn:microsoft.com/office/officeart/2005/8/layout/vProcess5"/>
    <dgm:cxn modelId="{B6D07BF0-FD64-4314-BBFA-6E9245B68FE0}" type="presParOf" srcId="{9C5192F1-593C-44CE-A0BB-627B5F80E2F4}" destId="{9234854A-464D-4F6D-94BC-E9CDE29C8FE9}" srcOrd="1" destOrd="0" presId="urn:microsoft.com/office/officeart/2005/8/layout/vProcess5"/>
    <dgm:cxn modelId="{5AB9F24C-6920-46C3-B85B-AB1CDDFD0233}" type="presParOf" srcId="{9C5192F1-593C-44CE-A0BB-627B5F80E2F4}" destId="{49F6CF81-FD90-4A90-BE4C-7849A5D19FB4}" srcOrd="2" destOrd="0" presId="urn:microsoft.com/office/officeart/2005/8/layout/vProcess5"/>
    <dgm:cxn modelId="{B3D5FE9A-FA49-4D6F-81A9-BAD42824B713}" type="presParOf" srcId="{9C5192F1-593C-44CE-A0BB-627B5F80E2F4}" destId="{55C5308C-9A0A-4682-AFB9-11C5DAC3C2D5}" srcOrd="3" destOrd="0" presId="urn:microsoft.com/office/officeart/2005/8/layout/vProcess5"/>
    <dgm:cxn modelId="{3F5C2204-AF7C-44AB-8C6C-D031DC254B3B}" type="presParOf" srcId="{9C5192F1-593C-44CE-A0BB-627B5F80E2F4}" destId="{1FFF9C96-5C76-4FFA-9226-DE80EB6B5422}" srcOrd="4" destOrd="0" presId="urn:microsoft.com/office/officeart/2005/8/layout/vProcess5"/>
    <dgm:cxn modelId="{C306D4CC-6B0D-4A26-B057-739A11EAB0CB}" type="presParOf" srcId="{9C5192F1-593C-44CE-A0BB-627B5F80E2F4}" destId="{F4F22430-8562-4D00-A5DC-F9682DEBECC0}" srcOrd="5" destOrd="0" presId="urn:microsoft.com/office/officeart/2005/8/layout/vProcess5"/>
    <dgm:cxn modelId="{C5C5DA5E-D68B-4285-8978-A77FC023B070}" type="presParOf" srcId="{9C5192F1-593C-44CE-A0BB-627B5F80E2F4}" destId="{03E457C2-E7AB-44C0-9007-E6D889B9E460}" srcOrd="6" destOrd="0" presId="urn:microsoft.com/office/officeart/2005/8/layout/vProcess5"/>
    <dgm:cxn modelId="{BA86BCF5-74A9-449B-83BD-51F89D121614}" type="presParOf" srcId="{9C5192F1-593C-44CE-A0BB-627B5F80E2F4}" destId="{99075084-78E7-4CD2-AA59-12FD6F4C5BED}" srcOrd="7" destOrd="0" presId="urn:microsoft.com/office/officeart/2005/8/layout/vProcess5"/>
    <dgm:cxn modelId="{4A7E23B8-6814-444F-B5F9-40F02E3C7D7C}" type="presParOf" srcId="{9C5192F1-593C-44CE-A0BB-627B5F80E2F4}" destId="{3F08E2C9-B683-41FE-AC6D-2B808DB4B71F}" srcOrd="8" destOrd="0" presId="urn:microsoft.com/office/officeart/2005/8/layout/vProcess5"/>
    <dgm:cxn modelId="{56930A6B-68B1-4FCD-A167-320726E62882}" type="presParOf" srcId="{9C5192F1-593C-44CE-A0BB-627B5F80E2F4}" destId="{6BD9BE4F-DDCB-4FC6-A3C9-327A9F7A316E}" srcOrd="9" destOrd="0" presId="urn:microsoft.com/office/officeart/2005/8/layout/vProcess5"/>
    <dgm:cxn modelId="{B39CF69D-D8F7-4DC4-AE96-C1EE2C988E00}" type="presParOf" srcId="{9C5192F1-593C-44CE-A0BB-627B5F80E2F4}" destId="{DC41938C-B12A-4178-8414-10B4F2CED051}" srcOrd="10" destOrd="0" presId="urn:microsoft.com/office/officeart/2005/8/layout/vProcess5"/>
    <dgm:cxn modelId="{035D8D00-9727-463F-AEC5-9F148442624B}" type="presParOf" srcId="{9C5192F1-593C-44CE-A0BB-627B5F80E2F4}" destId="{88F80BB2-E920-4A9F-9411-69E7F2AC708D}" srcOrd="11" destOrd="0" presId="urn:microsoft.com/office/officeart/2005/8/layout/vProcess5"/>
    <dgm:cxn modelId="{8850664B-6BBC-4269-B873-640CE9E51EE7}" type="presParOf" srcId="{9C5192F1-593C-44CE-A0BB-627B5F80E2F4}" destId="{D66BA0F2-D276-4892-B69C-E0DA61DA61A6}" srcOrd="12" destOrd="0" presId="urn:microsoft.com/office/officeart/2005/8/layout/vProcess5"/>
    <dgm:cxn modelId="{4134DECC-F8AA-41FC-BFDA-CFEA96276648}" type="presParOf" srcId="{9C5192F1-593C-44CE-A0BB-627B5F80E2F4}" destId="{08C48C32-AF36-4878-A9B5-4E486B3A82A7}" srcOrd="13" destOrd="0" presId="urn:microsoft.com/office/officeart/2005/8/layout/vProcess5"/>
    <dgm:cxn modelId="{4164E70F-8799-4161-A640-2D103BDFC88E}" type="presParOf" srcId="{9C5192F1-593C-44CE-A0BB-627B5F80E2F4}" destId="{2D3E0D86-4C3A-40E0-ADA8-03F11D5EF358}"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A8370-1C6E-4C64-948D-9E8976754473}">
      <dsp:nvSpPr>
        <dsp:cNvPr id="0" name=""/>
        <dsp:cNvSpPr/>
      </dsp:nvSpPr>
      <dsp:spPr>
        <a:xfrm rot="10800000">
          <a:off x="1220598" y="1669"/>
          <a:ext cx="4058280" cy="793601"/>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956" tIns="76200" rIns="142240" bIns="76200" numCol="1" spcCol="1270" anchor="ctr" anchorCtr="0">
          <a:noAutofit/>
        </a:bodyPr>
        <a:lstStyle/>
        <a:p>
          <a:pPr lvl="0" algn="ctr" defTabSz="889000">
            <a:lnSpc>
              <a:spcPct val="90000"/>
            </a:lnSpc>
            <a:spcBef>
              <a:spcPct val="0"/>
            </a:spcBef>
            <a:spcAft>
              <a:spcPct val="35000"/>
            </a:spcAft>
          </a:pPr>
          <a:r>
            <a:rPr lang="es-VE" sz="2000" b="1" kern="1200" dirty="0" smtClean="0"/>
            <a:t>Oxigenación tiene lugar en la placenta</a:t>
          </a:r>
          <a:endParaRPr lang="es-VE" sz="2000" b="1" kern="1200" dirty="0"/>
        </a:p>
      </dsp:txBody>
      <dsp:txXfrm rot="10800000">
        <a:off x="1418998" y="1669"/>
        <a:ext cx="3859880" cy="793601"/>
      </dsp:txXfrm>
    </dsp:sp>
    <dsp:sp modelId="{F05DDAAF-547B-4760-8E09-D9104FC22B49}">
      <dsp:nvSpPr>
        <dsp:cNvPr id="0" name=""/>
        <dsp:cNvSpPr/>
      </dsp:nvSpPr>
      <dsp:spPr>
        <a:xfrm>
          <a:off x="823798" y="1669"/>
          <a:ext cx="793601" cy="793601"/>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3750" b="-3375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236A3-68E7-4685-8AB3-17B81628A33E}">
      <dsp:nvSpPr>
        <dsp:cNvPr id="0" name=""/>
        <dsp:cNvSpPr/>
      </dsp:nvSpPr>
      <dsp:spPr>
        <a:xfrm rot="10800000">
          <a:off x="1220598" y="1032166"/>
          <a:ext cx="4058280" cy="793601"/>
        </a:xfrm>
        <a:prstGeom prst="homePlate">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956" tIns="76200" rIns="142240" bIns="76200" numCol="1" spcCol="1270" anchor="ctr" anchorCtr="0">
          <a:noAutofit/>
        </a:bodyPr>
        <a:lstStyle/>
        <a:p>
          <a:pPr lvl="0" algn="ctr" defTabSz="889000">
            <a:lnSpc>
              <a:spcPct val="90000"/>
            </a:lnSpc>
            <a:spcBef>
              <a:spcPct val="0"/>
            </a:spcBef>
            <a:spcAft>
              <a:spcPct val="35000"/>
            </a:spcAft>
          </a:pPr>
          <a:r>
            <a:rPr lang="es-VE" sz="2000" b="1" kern="1200" dirty="0" smtClean="0"/>
            <a:t>Cortocircuitos</a:t>
          </a:r>
          <a:endParaRPr lang="es-VE" sz="2000" b="1" kern="1200" dirty="0"/>
        </a:p>
      </dsp:txBody>
      <dsp:txXfrm rot="10800000">
        <a:off x="1418998" y="1032166"/>
        <a:ext cx="3859880" cy="793601"/>
      </dsp:txXfrm>
    </dsp:sp>
    <dsp:sp modelId="{66C023D4-85AC-4450-8ACB-FF47BEA71C44}">
      <dsp:nvSpPr>
        <dsp:cNvPr id="0" name=""/>
        <dsp:cNvSpPr/>
      </dsp:nvSpPr>
      <dsp:spPr>
        <a:xfrm>
          <a:off x="823798" y="1032166"/>
          <a:ext cx="793601" cy="793601"/>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1454" b="-65569"/>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961F0B-883F-4B25-9C25-42C04DEE9ECF}">
      <dsp:nvSpPr>
        <dsp:cNvPr id="0" name=""/>
        <dsp:cNvSpPr/>
      </dsp:nvSpPr>
      <dsp:spPr>
        <a:xfrm rot="10800000">
          <a:off x="1220598" y="2062663"/>
          <a:ext cx="4058280" cy="793601"/>
        </a:xfrm>
        <a:prstGeom prst="homePlate">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956" tIns="76200" rIns="142240" bIns="76200" numCol="1" spcCol="1270" anchor="ctr" anchorCtr="0">
          <a:noAutofit/>
        </a:bodyPr>
        <a:lstStyle/>
        <a:p>
          <a:pPr lvl="0" algn="ctr" defTabSz="889000">
            <a:lnSpc>
              <a:spcPct val="90000"/>
            </a:lnSpc>
            <a:spcBef>
              <a:spcPct val="0"/>
            </a:spcBef>
            <a:spcAft>
              <a:spcPct val="35000"/>
            </a:spcAft>
          </a:pPr>
          <a:r>
            <a:rPr lang="es-VE" sz="2000" b="1" kern="1200" dirty="0" smtClean="0"/>
            <a:t>La sangre oxigenada viaja por la vena umbilical</a:t>
          </a:r>
          <a:endParaRPr lang="es-VE" sz="2000" b="1" kern="1200" dirty="0"/>
        </a:p>
      </dsp:txBody>
      <dsp:txXfrm rot="10800000">
        <a:off x="1418998" y="2062663"/>
        <a:ext cx="3859880" cy="793601"/>
      </dsp:txXfrm>
    </dsp:sp>
    <dsp:sp modelId="{993329B8-AE10-44E9-A4CD-919ADA7DA9D5}">
      <dsp:nvSpPr>
        <dsp:cNvPr id="0" name=""/>
        <dsp:cNvSpPr/>
      </dsp:nvSpPr>
      <dsp:spPr>
        <a:xfrm>
          <a:off x="823798" y="2062663"/>
          <a:ext cx="793601" cy="793601"/>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1918" b="-1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ABE7E8-472D-465B-BAC7-641F56C363C1}">
      <dsp:nvSpPr>
        <dsp:cNvPr id="0" name=""/>
        <dsp:cNvSpPr/>
      </dsp:nvSpPr>
      <dsp:spPr>
        <a:xfrm rot="10800000">
          <a:off x="1220598" y="3093161"/>
          <a:ext cx="4058280" cy="793601"/>
        </a:xfrm>
        <a:prstGeom prst="homePlate">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956" tIns="76200" rIns="142240" bIns="76200" numCol="1" spcCol="1270" anchor="ctr" anchorCtr="0">
          <a:noAutofit/>
        </a:bodyPr>
        <a:lstStyle/>
        <a:p>
          <a:pPr lvl="0" algn="ctr" defTabSz="889000">
            <a:lnSpc>
              <a:spcPct val="90000"/>
            </a:lnSpc>
            <a:spcBef>
              <a:spcPct val="0"/>
            </a:spcBef>
            <a:spcAft>
              <a:spcPct val="35000"/>
            </a:spcAft>
          </a:pPr>
          <a:r>
            <a:rPr lang="es-VE" sz="2000" b="1" kern="1200" dirty="0" smtClean="0"/>
            <a:t>Ventrículo derecho dominante</a:t>
          </a:r>
          <a:endParaRPr lang="es-VE" sz="2000" b="1" kern="1200" dirty="0"/>
        </a:p>
      </dsp:txBody>
      <dsp:txXfrm rot="10800000">
        <a:off x="1418998" y="3093161"/>
        <a:ext cx="3859880" cy="793601"/>
      </dsp:txXfrm>
    </dsp:sp>
    <dsp:sp modelId="{41FBF2FA-EDD3-4BAB-BD7A-D74E465898F1}">
      <dsp:nvSpPr>
        <dsp:cNvPr id="0" name=""/>
        <dsp:cNvSpPr/>
      </dsp:nvSpPr>
      <dsp:spPr>
        <a:xfrm>
          <a:off x="823798" y="3093161"/>
          <a:ext cx="793601" cy="79360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AF7EE-A2B9-4ED8-8EAB-0631985493CB}">
      <dsp:nvSpPr>
        <dsp:cNvPr id="0" name=""/>
        <dsp:cNvSpPr/>
      </dsp:nvSpPr>
      <dsp:spPr>
        <a:xfrm>
          <a:off x="-7655" y="0"/>
          <a:ext cx="3186420" cy="89659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Hipoxia</a:t>
          </a:r>
          <a:endParaRPr lang="es-MX" sz="2000" b="1" kern="1200" dirty="0"/>
        </a:p>
      </dsp:txBody>
      <dsp:txXfrm>
        <a:off x="18605" y="26260"/>
        <a:ext cx="3133900" cy="844075"/>
      </dsp:txXfrm>
    </dsp:sp>
    <dsp:sp modelId="{28106771-3E16-45F2-BE4E-B11B32240808}">
      <dsp:nvSpPr>
        <dsp:cNvPr id="0" name=""/>
        <dsp:cNvSpPr/>
      </dsp:nvSpPr>
      <dsp:spPr>
        <a:xfrm rot="5400000">
          <a:off x="1489420" y="911094"/>
          <a:ext cx="192268" cy="22736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rot="-5400000">
        <a:off x="1517346" y="928640"/>
        <a:ext cx="136417" cy="134588"/>
      </dsp:txXfrm>
    </dsp:sp>
    <dsp:sp modelId="{39E33092-A940-42E6-A236-A7CE70591AAD}">
      <dsp:nvSpPr>
        <dsp:cNvPr id="0" name=""/>
        <dsp:cNvSpPr/>
      </dsp:nvSpPr>
      <dsp:spPr>
        <a:xfrm>
          <a:off x="-7655" y="1152953"/>
          <a:ext cx="3186420" cy="948509"/>
        </a:xfrm>
        <a:prstGeom prst="roundRect">
          <a:avLst>
            <a:gd name="adj" fmla="val 10000"/>
          </a:avLst>
        </a:prstGeom>
        <a:solidFill>
          <a:schemeClr val="accent2">
            <a:hueOff val="-1997745"/>
            <a:satOff val="-8255"/>
            <a:lumOff val="210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Redistribución hemodinámica</a:t>
          </a:r>
          <a:endParaRPr lang="es-MX" sz="2000" b="1" kern="1200" dirty="0"/>
        </a:p>
      </dsp:txBody>
      <dsp:txXfrm>
        <a:off x="20126" y="1180734"/>
        <a:ext cx="3130858" cy="892947"/>
      </dsp:txXfrm>
    </dsp:sp>
    <dsp:sp modelId="{3DBB3FE0-9EBD-432A-AD4B-7ED01E44515C}">
      <dsp:nvSpPr>
        <dsp:cNvPr id="0" name=""/>
        <dsp:cNvSpPr/>
      </dsp:nvSpPr>
      <dsp:spPr>
        <a:xfrm rot="5400000">
          <a:off x="1490821" y="2114094"/>
          <a:ext cx="189467" cy="227361"/>
        </a:xfrm>
        <a:prstGeom prst="rightArrow">
          <a:avLst>
            <a:gd name="adj1" fmla="val 60000"/>
            <a:gd name="adj2" fmla="val 50000"/>
          </a:avLst>
        </a:prstGeom>
        <a:solidFill>
          <a:schemeClr val="accent2">
            <a:hueOff val="-2663661"/>
            <a:satOff val="-11007"/>
            <a:lumOff val="281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rot="-5400000">
        <a:off x="1517346" y="2133041"/>
        <a:ext cx="136417" cy="132627"/>
      </dsp:txXfrm>
    </dsp:sp>
    <dsp:sp modelId="{8515841B-0227-4A97-9D19-170207426CA6}">
      <dsp:nvSpPr>
        <dsp:cNvPr id="0" name=""/>
        <dsp:cNvSpPr/>
      </dsp:nvSpPr>
      <dsp:spPr>
        <a:xfrm>
          <a:off x="-7655" y="2354086"/>
          <a:ext cx="3186420" cy="927127"/>
        </a:xfrm>
        <a:prstGeom prst="roundRect">
          <a:avLst>
            <a:gd name="adj" fmla="val 10000"/>
          </a:avLst>
        </a:prstGeom>
        <a:solidFill>
          <a:schemeClr val="accent2">
            <a:hueOff val="-3995491"/>
            <a:satOff val="-16510"/>
            <a:lumOff val="4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Incremento de las resistencias vasculares</a:t>
          </a:r>
        </a:p>
      </dsp:txBody>
      <dsp:txXfrm>
        <a:off x="19500" y="2381241"/>
        <a:ext cx="3132110" cy="872817"/>
      </dsp:txXfrm>
    </dsp:sp>
    <dsp:sp modelId="{47813D62-B1CF-4964-B7F9-B0F8EF9D658F}">
      <dsp:nvSpPr>
        <dsp:cNvPr id="0" name=""/>
        <dsp:cNvSpPr/>
      </dsp:nvSpPr>
      <dsp:spPr>
        <a:xfrm rot="5400000">
          <a:off x="1495393" y="3287749"/>
          <a:ext cx="180323" cy="227361"/>
        </a:xfrm>
        <a:prstGeom prst="rightArrow">
          <a:avLst>
            <a:gd name="adj1" fmla="val 60000"/>
            <a:gd name="adj2" fmla="val 50000"/>
          </a:avLst>
        </a:prstGeom>
        <a:solidFill>
          <a:schemeClr val="accent2">
            <a:hueOff val="-5327321"/>
            <a:satOff val="-22013"/>
            <a:lumOff val="56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rot="-5400000">
        <a:off x="1517347" y="3311268"/>
        <a:ext cx="136417" cy="126226"/>
      </dsp:txXfrm>
    </dsp:sp>
    <dsp:sp modelId="{DDC042A3-72CE-4EF0-B207-5370FE9E40A2}">
      <dsp:nvSpPr>
        <dsp:cNvPr id="0" name=""/>
        <dsp:cNvSpPr/>
      </dsp:nvSpPr>
      <dsp:spPr>
        <a:xfrm>
          <a:off x="0" y="3521646"/>
          <a:ext cx="3171110" cy="927127"/>
        </a:xfrm>
        <a:prstGeom prst="roundRect">
          <a:avLst>
            <a:gd name="adj" fmla="val 10000"/>
          </a:avLst>
        </a:prstGeom>
        <a:solidFill>
          <a:schemeClr val="accent2">
            <a:hueOff val="-5993236"/>
            <a:satOff val="-24765"/>
            <a:lumOff val="63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Reducción del flujo umbilical</a:t>
          </a:r>
          <a:endParaRPr lang="es-MX" sz="2000" b="1" kern="1200" dirty="0"/>
        </a:p>
      </dsp:txBody>
      <dsp:txXfrm>
        <a:off x="27155" y="3548801"/>
        <a:ext cx="3116800" cy="872817"/>
      </dsp:txXfrm>
    </dsp:sp>
    <dsp:sp modelId="{2CE50101-1706-4F26-8744-7227AB9BD658}">
      <dsp:nvSpPr>
        <dsp:cNvPr id="0" name=""/>
        <dsp:cNvSpPr/>
      </dsp:nvSpPr>
      <dsp:spPr>
        <a:xfrm rot="5400000">
          <a:off x="1486249" y="4467500"/>
          <a:ext cx="198611" cy="227361"/>
        </a:xfrm>
        <a:prstGeom prst="rightArrow">
          <a:avLst>
            <a:gd name="adj1" fmla="val 60000"/>
            <a:gd name="adj2" fmla="val 50000"/>
          </a:avLst>
        </a:prstGeom>
        <a:solidFill>
          <a:schemeClr val="accent2">
            <a:hueOff val="-7990982"/>
            <a:satOff val="-33020"/>
            <a:lumOff val="84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rot="-5400000">
        <a:off x="1517346" y="4481876"/>
        <a:ext cx="136417" cy="139028"/>
      </dsp:txXfrm>
    </dsp:sp>
    <dsp:sp modelId="{59FF1221-12DB-4A81-B75B-6790B79E5519}">
      <dsp:nvSpPr>
        <dsp:cNvPr id="0" name=""/>
        <dsp:cNvSpPr/>
      </dsp:nvSpPr>
      <dsp:spPr>
        <a:xfrm>
          <a:off x="-7655" y="4713588"/>
          <a:ext cx="3186420" cy="927127"/>
        </a:xfrm>
        <a:prstGeom prst="roundRect">
          <a:avLst>
            <a:gd name="adj" fmla="val 10000"/>
          </a:avLst>
        </a:prstGeom>
        <a:solidFill>
          <a:schemeClr val="accent2">
            <a:hueOff val="-7990982"/>
            <a:satOff val="-33020"/>
            <a:lumOff val="843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CENTRALIZACIÓN DEL FLUJO</a:t>
          </a:r>
          <a:endParaRPr lang="es-MX" sz="2000" b="1" kern="1200" dirty="0"/>
        </a:p>
      </dsp:txBody>
      <dsp:txXfrm>
        <a:off x="19500" y="4740743"/>
        <a:ext cx="3132110" cy="872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4854A-464D-4F6D-94BC-E9CDE29C8FE9}">
      <dsp:nvSpPr>
        <dsp:cNvPr id="0" name=""/>
        <dsp:cNvSpPr/>
      </dsp:nvSpPr>
      <dsp:spPr>
        <a:xfrm>
          <a:off x="9132" y="0"/>
          <a:ext cx="2508900" cy="71981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Inicial</a:t>
          </a:r>
          <a:endParaRPr lang="es-MX" sz="1800" kern="1200" dirty="0"/>
        </a:p>
      </dsp:txBody>
      <dsp:txXfrm>
        <a:off x="30215" y="21083"/>
        <a:ext cx="1647943" cy="677649"/>
      </dsp:txXfrm>
    </dsp:sp>
    <dsp:sp modelId="{49F6CF81-FD90-4A90-BE4C-7849A5D19FB4}">
      <dsp:nvSpPr>
        <dsp:cNvPr id="0" name=""/>
        <dsp:cNvSpPr/>
      </dsp:nvSpPr>
      <dsp:spPr>
        <a:xfrm>
          <a:off x="187352" y="819790"/>
          <a:ext cx="2508900" cy="719815"/>
        </a:xfrm>
        <a:prstGeom prst="roundRect">
          <a:avLst>
            <a:gd name="adj" fmla="val 10000"/>
          </a:avLst>
        </a:prstGeom>
        <a:solidFill>
          <a:schemeClr val="accent5">
            <a:hueOff val="1328264"/>
            <a:satOff val="-571"/>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Avanzada</a:t>
          </a:r>
          <a:endParaRPr lang="es-MX" sz="1800" kern="1200" dirty="0"/>
        </a:p>
      </dsp:txBody>
      <dsp:txXfrm>
        <a:off x="208435" y="840873"/>
        <a:ext cx="1811501" cy="677649"/>
      </dsp:txXfrm>
    </dsp:sp>
    <dsp:sp modelId="{55C5308C-9A0A-4682-AFB9-11C5DAC3C2D5}">
      <dsp:nvSpPr>
        <dsp:cNvPr id="0" name=""/>
        <dsp:cNvSpPr/>
      </dsp:nvSpPr>
      <dsp:spPr>
        <a:xfrm>
          <a:off x="374705" y="1639580"/>
          <a:ext cx="2508900" cy="719815"/>
        </a:xfrm>
        <a:prstGeom prst="roundRect">
          <a:avLst>
            <a:gd name="adj" fmla="val 10000"/>
          </a:avLst>
        </a:prstGeom>
        <a:solidFill>
          <a:schemeClr val="accent5">
            <a:hueOff val="2656527"/>
            <a:satOff val="-1142"/>
            <a:lumOff val="-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Terminal</a:t>
          </a:r>
          <a:endParaRPr lang="es-MX" sz="1800" kern="1200" dirty="0"/>
        </a:p>
      </dsp:txBody>
      <dsp:txXfrm>
        <a:off x="395788" y="1660663"/>
        <a:ext cx="1811501" cy="677649"/>
      </dsp:txXfrm>
    </dsp:sp>
    <dsp:sp modelId="{1FFF9C96-5C76-4FFA-9226-DE80EB6B5422}">
      <dsp:nvSpPr>
        <dsp:cNvPr id="0" name=""/>
        <dsp:cNvSpPr/>
      </dsp:nvSpPr>
      <dsp:spPr>
        <a:xfrm>
          <a:off x="562058" y="2459370"/>
          <a:ext cx="2508900" cy="719815"/>
        </a:xfrm>
        <a:prstGeom prst="roundRect">
          <a:avLst>
            <a:gd name="adj" fmla="val 10000"/>
          </a:avLst>
        </a:prstGeom>
        <a:solidFill>
          <a:schemeClr val="accent5">
            <a:hueOff val="3984791"/>
            <a:satOff val="-1713"/>
            <a:lumOff val="-7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Descentralización</a:t>
          </a:r>
          <a:endParaRPr lang="es-MX" sz="1800" kern="1200" dirty="0"/>
        </a:p>
      </dsp:txBody>
      <dsp:txXfrm>
        <a:off x="583141" y="2480453"/>
        <a:ext cx="1811501" cy="677649"/>
      </dsp:txXfrm>
    </dsp:sp>
    <dsp:sp modelId="{F4F22430-8562-4D00-A5DC-F9682DEBECC0}">
      <dsp:nvSpPr>
        <dsp:cNvPr id="0" name=""/>
        <dsp:cNvSpPr/>
      </dsp:nvSpPr>
      <dsp:spPr>
        <a:xfrm>
          <a:off x="749411" y="3279160"/>
          <a:ext cx="2508900" cy="719815"/>
        </a:xfrm>
        <a:prstGeom prst="roundRect">
          <a:avLst>
            <a:gd name="adj" fmla="val 10000"/>
          </a:avLst>
        </a:prstGeom>
        <a:solidFill>
          <a:schemeClr val="accent5">
            <a:hueOff val="5313054"/>
            <a:satOff val="-2284"/>
            <a:lumOff val="-10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MUERTE FETAL</a:t>
          </a:r>
          <a:endParaRPr lang="es-MX" sz="1800" kern="1200" dirty="0"/>
        </a:p>
      </dsp:txBody>
      <dsp:txXfrm>
        <a:off x="770494" y="3300243"/>
        <a:ext cx="1811501" cy="677649"/>
      </dsp:txXfrm>
    </dsp:sp>
    <dsp:sp modelId="{03E457C2-E7AB-44C0-9007-E6D889B9E460}">
      <dsp:nvSpPr>
        <dsp:cNvPr id="0" name=""/>
        <dsp:cNvSpPr/>
      </dsp:nvSpPr>
      <dsp:spPr>
        <a:xfrm>
          <a:off x="2041020" y="525865"/>
          <a:ext cx="467880" cy="467880"/>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MX" sz="2100" kern="1200"/>
        </a:p>
      </dsp:txBody>
      <dsp:txXfrm>
        <a:off x="2146293" y="525865"/>
        <a:ext cx="257334" cy="352080"/>
      </dsp:txXfrm>
    </dsp:sp>
    <dsp:sp modelId="{99075084-78E7-4CD2-AA59-12FD6F4C5BED}">
      <dsp:nvSpPr>
        <dsp:cNvPr id="0" name=""/>
        <dsp:cNvSpPr/>
      </dsp:nvSpPr>
      <dsp:spPr>
        <a:xfrm>
          <a:off x="2228372" y="1345655"/>
          <a:ext cx="467880" cy="467880"/>
        </a:xfrm>
        <a:prstGeom prst="downArrow">
          <a:avLst>
            <a:gd name="adj1" fmla="val 55000"/>
            <a:gd name="adj2" fmla="val 45000"/>
          </a:avLst>
        </a:prstGeom>
        <a:solidFill>
          <a:schemeClr val="accent5">
            <a:tint val="40000"/>
            <a:alpha val="90000"/>
            <a:hueOff val="1978789"/>
            <a:satOff val="-2155"/>
            <a:lumOff val="-662"/>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MX" sz="2100" kern="1200"/>
        </a:p>
      </dsp:txBody>
      <dsp:txXfrm>
        <a:off x="2333645" y="1345655"/>
        <a:ext cx="257334" cy="352080"/>
      </dsp:txXfrm>
    </dsp:sp>
    <dsp:sp modelId="{3F08E2C9-B683-41FE-AC6D-2B808DB4B71F}">
      <dsp:nvSpPr>
        <dsp:cNvPr id="0" name=""/>
        <dsp:cNvSpPr/>
      </dsp:nvSpPr>
      <dsp:spPr>
        <a:xfrm>
          <a:off x="2415725" y="2153448"/>
          <a:ext cx="467880" cy="467880"/>
        </a:xfrm>
        <a:prstGeom prst="downArrow">
          <a:avLst>
            <a:gd name="adj1" fmla="val 55000"/>
            <a:gd name="adj2" fmla="val 45000"/>
          </a:avLst>
        </a:prstGeom>
        <a:solidFill>
          <a:schemeClr val="accent5">
            <a:tint val="40000"/>
            <a:alpha val="90000"/>
            <a:hueOff val="3957578"/>
            <a:satOff val="-4309"/>
            <a:lumOff val="-1324"/>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MX" sz="2100" kern="1200"/>
        </a:p>
      </dsp:txBody>
      <dsp:txXfrm>
        <a:off x="2520998" y="2153448"/>
        <a:ext cx="257334" cy="352080"/>
      </dsp:txXfrm>
    </dsp:sp>
    <dsp:sp modelId="{6BD9BE4F-DDCB-4FC6-A3C9-327A9F7A316E}">
      <dsp:nvSpPr>
        <dsp:cNvPr id="0" name=""/>
        <dsp:cNvSpPr/>
      </dsp:nvSpPr>
      <dsp:spPr>
        <a:xfrm>
          <a:off x="2603078" y="2981236"/>
          <a:ext cx="467880" cy="467880"/>
        </a:xfrm>
        <a:prstGeom prst="downArrow">
          <a:avLst>
            <a:gd name="adj1" fmla="val 55000"/>
            <a:gd name="adj2" fmla="val 45000"/>
          </a:avLst>
        </a:prstGeom>
        <a:solidFill>
          <a:schemeClr val="accent5">
            <a:tint val="40000"/>
            <a:alpha val="90000"/>
            <a:hueOff val="5936366"/>
            <a:satOff val="-6464"/>
            <a:lumOff val="-1986"/>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MX" sz="2100" kern="1200"/>
        </a:p>
      </dsp:txBody>
      <dsp:txXfrm>
        <a:off x="2708351" y="2981236"/>
        <a:ext cx="257334" cy="35208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0.09256</cdr:x>
      <cdr:y>0.01001</cdr:y>
    </cdr:from>
    <cdr:to>
      <cdr:x>0.32826</cdr:x>
      <cdr:y>0.09943</cdr:y>
    </cdr:to>
    <cdr:sp macro="" textlink="">
      <cdr:nvSpPr>
        <cdr:cNvPr id="2" name="CuadroTexto 11"/>
        <cdr:cNvSpPr txBox="1"/>
      </cdr:nvSpPr>
      <cdr:spPr>
        <a:xfrm xmlns:a="http://schemas.openxmlformats.org/drawingml/2006/main">
          <a:off x="663589" y="47497"/>
          <a:ext cx="1689803" cy="424295"/>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Enfermedad</a:t>
          </a:r>
          <a:r>
            <a:rPr lang="es-MX" sz="1050" b="0" baseline="0" dirty="0"/>
            <a:t> hipertensiva</a:t>
          </a:r>
          <a:endParaRPr lang="es-MX" sz="1050" b="0" dirty="0"/>
        </a:p>
      </cdr:txBody>
    </cdr:sp>
  </cdr:relSizeAnchor>
  <cdr:relSizeAnchor xmlns:cdr="http://schemas.openxmlformats.org/drawingml/2006/chartDrawing">
    <cdr:from>
      <cdr:x>0.05108</cdr:x>
      <cdr:y>0.16512</cdr:y>
    </cdr:from>
    <cdr:to>
      <cdr:x>0.20533</cdr:x>
      <cdr:y>0.28121</cdr:y>
    </cdr:to>
    <cdr:sp macro="" textlink="">
      <cdr:nvSpPr>
        <cdr:cNvPr id="3" name="CuadroTexto 15"/>
        <cdr:cNvSpPr txBox="1"/>
      </cdr:nvSpPr>
      <cdr:spPr>
        <a:xfrm xmlns:a="http://schemas.openxmlformats.org/drawingml/2006/main">
          <a:off x="366201" y="783484"/>
          <a:ext cx="1105868" cy="550865"/>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100" b="0" dirty="0" smtClean="0"/>
            <a:t>Hemorragia</a:t>
          </a:r>
          <a:endParaRPr lang="es-MX" sz="1100" b="0" dirty="0"/>
        </a:p>
      </cdr:txBody>
    </cdr:sp>
  </cdr:relSizeAnchor>
  <cdr:relSizeAnchor xmlns:cdr="http://schemas.openxmlformats.org/drawingml/2006/chartDrawing">
    <cdr:from>
      <cdr:x>0.54389</cdr:x>
      <cdr:y>0.10289</cdr:y>
    </cdr:from>
    <cdr:to>
      <cdr:x>0.77721</cdr:x>
      <cdr:y>0.16512</cdr:y>
    </cdr:to>
    <cdr:sp macro="" textlink="">
      <cdr:nvSpPr>
        <cdr:cNvPr id="4" name="CuadroTexto 16"/>
        <cdr:cNvSpPr txBox="1"/>
      </cdr:nvSpPr>
      <cdr:spPr>
        <a:xfrm xmlns:a="http://schemas.openxmlformats.org/drawingml/2006/main">
          <a:off x="3899308" y="488211"/>
          <a:ext cx="1672704" cy="295274"/>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Causas</a:t>
          </a:r>
          <a:r>
            <a:rPr lang="es-MX" sz="1050" b="0" baseline="0" dirty="0"/>
            <a:t> </a:t>
          </a:r>
          <a:r>
            <a:rPr lang="es-MX" sz="1050" b="0" baseline="0" dirty="0" smtClean="0"/>
            <a:t>obstétricas </a:t>
          </a:r>
          <a:r>
            <a:rPr lang="es-MX" sz="1050" b="0" baseline="0" dirty="0"/>
            <a:t>indirectas</a:t>
          </a:r>
          <a:endParaRPr lang="es-MX" sz="1050" b="0" dirty="0"/>
        </a:p>
      </cdr:txBody>
    </cdr:sp>
  </cdr:relSizeAnchor>
  <cdr:relSizeAnchor xmlns:cdr="http://schemas.openxmlformats.org/drawingml/2006/chartDrawing">
    <cdr:from>
      <cdr:x>0.10854</cdr:x>
      <cdr:y>0.63652</cdr:y>
    </cdr:from>
    <cdr:to>
      <cdr:x>0.26666</cdr:x>
      <cdr:y>0.6867</cdr:y>
    </cdr:to>
    <cdr:sp macro="" textlink="">
      <cdr:nvSpPr>
        <cdr:cNvPr id="5" name="CuadroTexto 13"/>
        <cdr:cNvSpPr txBox="1"/>
      </cdr:nvSpPr>
      <cdr:spPr>
        <a:xfrm xmlns:a="http://schemas.openxmlformats.org/drawingml/2006/main">
          <a:off x="778187" y="3020248"/>
          <a:ext cx="1133608" cy="238103"/>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Aborto</a:t>
          </a:r>
        </a:p>
      </cdr:txBody>
    </cdr:sp>
  </cdr:relSizeAnchor>
  <cdr:relSizeAnchor xmlns:cdr="http://schemas.openxmlformats.org/drawingml/2006/chartDrawing">
    <cdr:from>
      <cdr:x>0.35981</cdr:x>
      <cdr:y>0.5</cdr:y>
    </cdr:from>
    <cdr:to>
      <cdr:x>0.57772</cdr:x>
      <cdr:y>0.58988</cdr:y>
    </cdr:to>
    <cdr:sp macro="" textlink="">
      <cdr:nvSpPr>
        <cdr:cNvPr id="6" name="CuadroTexto 17"/>
        <cdr:cNvSpPr txBox="1"/>
      </cdr:nvSpPr>
      <cdr:spPr>
        <a:xfrm xmlns:a="http://schemas.openxmlformats.org/drawingml/2006/main">
          <a:off x="2579549" y="2372483"/>
          <a:ext cx="1562302" cy="426477"/>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Otras</a:t>
          </a:r>
          <a:r>
            <a:rPr lang="es-MX" sz="1050" b="0" baseline="0" dirty="0"/>
            <a:t> complicaciones del embarazo y parto</a:t>
          </a:r>
          <a:endParaRPr lang="es-MX" sz="1050" b="0" dirty="0"/>
        </a:p>
      </cdr:txBody>
    </cdr:sp>
  </cdr:relSizeAnchor>
  <cdr:relSizeAnchor xmlns:cdr="http://schemas.openxmlformats.org/drawingml/2006/chartDrawing">
    <cdr:from>
      <cdr:x>0.6761</cdr:x>
      <cdr:y>0.70816</cdr:y>
    </cdr:from>
    <cdr:to>
      <cdr:x>0.91118</cdr:x>
      <cdr:y>0.79804</cdr:y>
    </cdr:to>
    <cdr:sp macro="" textlink="">
      <cdr:nvSpPr>
        <cdr:cNvPr id="7" name="CuadroTexto 14"/>
        <cdr:cNvSpPr txBox="1"/>
      </cdr:nvSpPr>
      <cdr:spPr>
        <a:xfrm xmlns:a="http://schemas.openxmlformats.org/drawingml/2006/main">
          <a:off x="4847167" y="3360209"/>
          <a:ext cx="1685372" cy="426472"/>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Otras</a:t>
          </a:r>
          <a:r>
            <a:rPr lang="es-MX" sz="1050" b="0" baseline="0" dirty="0"/>
            <a:t> complicaciones principalmente puerperales</a:t>
          </a:r>
          <a:endParaRPr lang="es-MX" sz="1050" b="0" dirty="0"/>
        </a:p>
      </cdr:txBody>
    </cdr:sp>
  </cdr:relSizeAnchor>
  <cdr:relSizeAnchor xmlns:cdr="http://schemas.openxmlformats.org/drawingml/2006/chartDrawing">
    <cdr:from>
      <cdr:x>0.28205</cdr:x>
      <cdr:y>0.75617</cdr:y>
    </cdr:from>
    <cdr:to>
      <cdr:x>0.5</cdr:x>
      <cdr:y>0.84605</cdr:y>
    </cdr:to>
    <cdr:sp macro="" textlink="">
      <cdr:nvSpPr>
        <cdr:cNvPr id="8" name="CuadroTexto 18"/>
        <cdr:cNvSpPr txBox="1"/>
      </cdr:nvSpPr>
      <cdr:spPr>
        <a:xfrm xmlns:a="http://schemas.openxmlformats.org/drawingml/2006/main">
          <a:off x="2022134" y="3588010"/>
          <a:ext cx="1562513" cy="426472"/>
        </a:xfrm>
        <a:prstGeom xmlns:a="http://schemas.openxmlformats.org/drawingml/2006/main" prst="rect">
          <a:avLst/>
        </a:prstGeom>
        <a:solidFill xmlns:a="http://schemas.openxmlformats.org/drawingml/2006/main">
          <a:schemeClr val="lt1">
            <a:alpha val="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050" b="0" dirty="0"/>
            <a:t>Sepsis</a:t>
          </a:r>
          <a:r>
            <a:rPr lang="es-MX" sz="1050" b="0" baseline="0" dirty="0"/>
            <a:t> y otras infecciones puerperales</a:t>
          </a:r>
          <a:endParaRPr lang="es-MX" sz="1050" b="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24907-F513-48F7-8038-74D8D524BA57}" type="datetimeFigureOut">
              <a:rPr lang="es-MX" smtClean="0"/>
              <a:t>11/07/2018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C6E1F-CC50-466D-80D8-70E8ED28C0DC}" type="slidenum">
              <a:rPr lang="es-MX" smtClean="0"/>
              <a:t>‹Nº›</a:t>
            </a:fld>
            <a:endParaRPr lang="es-MX"/>
          </a:p>
        </p:txBody>
      </p:sp>
    </p:spTree>
    <p:extLst>
      <p:ext uri="{BB962C8B-B14F-4D97-AF65-F5344CB8AC3E}">
        <p14:creationId xmlns:p14="http://schemas.microsoft.com/office/powerpoint/2010/main" val="276655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98EE4AC-3581-479F-B34A-D7995484B7D9}" type="slidenum">
              <a:rPr lang="es-ES">
                <a:solidFill>
                  <a:prstClr val="black"/>
                </a:solidFill>
              </a:rPr>
              <a:pPr/>
              <a:t>5</a:t>
            </a:fld>
            <a:endParaRPr lang="es-ES">
              <a:solidFill>
                <a:prstClr val="black"/>
              </a:solidFill>
            </a:endParaRPr>
          </a:p>
        </p:txBody>
      </p:sp>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19255D1A-9C71-44F7-9872-12259E16B38C}" type="slidenum">
              <a:rPr lang="es-MX" sz="1200">
                <a:solidFill>
                  <a:prstClr val="black"/>
                </a:solidFill>
              </a:rPr>
              <a:pPr algn="r"/>
              <a:t>5</a:t>
            </a:fld>
            <a:endParaRPr lang="es-MX" sz="1200">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p:txBody>
          <a:bodyPr/>
          <a:lstStyle/>
          <a:p>
            <a:endParaRPr lang="es-ES_tradnl" dirty="0"/>
          </a:p>
        </p:txBody>
      </p:sp>
    </p:spTree>
    <p:extLst>
      <p:ext uri="{BB962C8B-B14F-4D97-AF65-F5344CB8AC3E}">
        <p14:creationId xmlns:p14="http://schemas.microsoft.com/office/powerpoint/2010/main" val="325473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F4D453-6F34-4726-98C5-690290DF35CB}" type="slidenum">
              <a:rPr lang="es-ES" altLang="es-MX">
                <a:solidFill>
                  <a:prstClr val="black"/>
                </a:solidFill>
              </a:rPr>
              <a:pPr eaLnBrk="1" hangingPunct="1"/>
              <a:t>39</a:t>
            </a:fld>
            <a:endParaRPr lang="es-ES" altLang="es-MX">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extLst>
      <p:ext uri="{BB962C8B-B14F-4D97-AF65-F5344CB8AC3E}">
        <p14:creationId xmlns:p14="http://schemas.microsoft.com/office/powerpoint/2010/main" val="3117512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28B4F3-4753-46E8-935E-C3CE0015949C}" type="slidenum">
              <a:rPr lang="es-ES">
                <a:solidFill>
                  <a:prstClr val="black"/>
                </a:solidFill>
              </a:rPr>
              <a:pPr fontAlgn="base">
                <a:spcBef>
                  <a:spcPct val="0"/>
                </a:spcBef>
                <a:spcAft>
                  <a:spcPct val="0"/>
                </a:spcAft>
              </a:pPr>
              <a:t>41</a:t>
            </a:fld>
            <a:endParaRPr lang="es-ES">
              <a:solidFill>
                <a:prstClr val="black"/>
              </a:solidFill>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smtClean="0"/>
          </a:p>
        </p:txBody>
      </p:sp>
    </p:spTree>
    <p:extLst>
      <p:ext uri="{BB962C8B-B14F-4D97-AF65-F5344CB8AC3E}">
        <p14:creationId xmlns:p14="http://schemas.microsoft.com/office/powerpoint/2010/main" val="403657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smtClean="0"/>
          </a:p>
        </p:txBody>
      </p:sp>
      <p:sp>
        <p:nvSpPr>
          <p:cNvPr id="36868"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fld id="{018F95B4-3274-44D5-8164-6B3421C731E2}" type="slidenum">
              <a:rPr lang="es-MX" smtClean="0">
                <a:solidFill>
                  <a:prstClr val="black"/>
                </a:solidFill>
                <a:latin typeface="Calibri" pitchFamily="34" charset="0"/>
              </a:rPr>
              <a:pPr eaLnBrk="1" hangingPunct="1"/>
              <a:t>42</a:t>
            </a:fld>
            <a:endParaRPr lang="es-MX" smtClean="0">
              <a:solidFill>
                <a:prstClr val="black"/>
              </a:solidFill>
              <a:latin typeface="Calibri" pitchFamily="34" charset="0"/>
            </a:endParaRPr>
          </a:p>
        </p:txBody>
      </p:sp>
    </p:spTree>
    <p:extLst>
      <p:ext uri="{BB962C8B-B14F-4D97-AF65-F5344CB8AC3E}">
        <p14:creationId xmlns:p14="http://schemas.microsoft.com/office/powerpoint/2010/main" val="254730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Marcador de imagen de diapositiva"/>
          <p:cNvSpPr>
            <a:spLocks noGrp="1" noRot="1" noChangeAspect="1" noTextEdit="1"/>
          </p:cNvSpPr>
          <p:nvPr>
            <p:ph type="sldImg"/>
          </p:nvPr>
        </p:nvSpPr>
        <p:spPr>
          <a:ln/>
        </p:spPr>
      </p:sp>
      <p:sp>
        <p:nvSpPr>
          <p:cNvPr id="2416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smtClean="0"/>
          </a:p>
        </p:txBody>
      </p:sp>
      <p:sp>
        <p:nvSpPr>
          <p:cNvPr id="2416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9pPr>
          </a:lstStyle>
          <a:p>
            <a:pPr>
              <a:buClr>
                <a:srgbClr val="0000FF"/>
              </a:buClr>
            </a:pPr>
            <a:fld id="{9BCE59E9-3F2E-4A73-A0B3-1639A9699640}" type="slidenum">
              <a:rPr lang="es-MX" sz="1200">
                <a:solidFill>
                  <a:srgbClr val="000000"/>
                </a:solidFill>
                <a:latin typeface="Calibri" pitchFamily="34" charset="0"/>
              </a:rPr>
              <a:pPr>
                <a:buClr>
                  <a:srgbClr val="0000FF"/>
                </a:buClr>
              </a:pPr>
              <a:t>43</a:t>
            </a:fld>
            <a:endParaRPr lang="es-MX" sz="1200">
              <a:solidFill>
                <a:srgbClr val="000000"/>
              </a:solidFill>
              <a:latin typeface="Calibri" pitchFamily="34" charset="0"/>
            </a:endParaRPr>
          </a:p>
        </p:txBody>
      </p:sp>
    </p:spTree>
    <p:extLst>
      <p:ext uri="{BB962C8B-B14F-4D97-AF65-F5344CB8AC3E}">
        <p14:creationId xmlns:p14="http://schemas.microsoft.com/office/powerpoint/2010/main" val="308284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0B88EEFE-656A-7949-8C10-EE83E792E4F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09739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a:ln/>
        </p:spPr>
      </p:sp>
      <p:sp>
        <p:nvSpPr>
          <p:cNvPr id="870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870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9pPr>
          </a:lstStyle>
          <a:p>
            <a:fld id="{F45B0738-D479-4235-BE79-3EBF02AFDCC7}" type="slidenum">
              <a:rPr lang="es-ES" sz="1200" smtClean="0">
                <a:solidFill>
                  <a:prstClr val="black"/>
                </a:solidFill>
                <a:latin typeface="Arial" charset="0"/>
              </a:rPr>
              <a:pPr/>
              <a:t>45</a:t>
            </a:fld>
            <a:endParaRPr lang="es-ES" sz="1200" smtClean="0">
              <a:solidFill>
                <a:prstClr val="black"/>
              </a:solidFill>
              <a:latin typeface="Arial" charset="0"/>
            </a:endParaRPr>
          </a:p>
        </p:txBody>
      </p:sp>
    </p:spTree>
    <p:extLst>
      <p:ext uri="{BB962C8B-B14F-4D97-AF65-F5344CB8AC3E}">
        <p14:creationId xmlns:p14="http://schemas.microsoft.com/office/powerpoint/2010/main" val="224741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DFA366-D6F3-465D-8ACE-C82C43CD78A5}" type="slidenum">
              <a:rPr lang="es-ES">
                <a:solidFill>
                  <a:prstClr val="black"/>
                </a:solidFill>
              </a:rPr>
              <a:pPr eaLnBrk="1" hangingPunct="1"/>
              <a:t>46</a:t>
            </a:fld>
            <a:endParaRPr lang="es-ES">
              <a:solidFill>
                <a:prstClr val="black"/>
              </a:solidFill>
            </a:endParaRPr>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extLst>
      <p:ext uri="{BB962C8B-B14F-4D97-AF65-F5344CB8AC3E}">
        <p14:creationId xmlns:p14="http://schemas.microsoft.com/office/powerpoint/2010/main" val="2702149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2D60DB-8D89-4B23-8817-AAD1B5366670}" type="slidenum">
              <a:rPr lang="es-ES" altLang="es-MX">
                <a:solidFill>
                  <a:srgbClr val="000000"/>
                </a:solidFill>
                <a:latin typeface="Calibri" pitchFamily="34" charset="0"/>
              </a:rPr>
              <a:pPr eaLnBrk="1" hangingPunct="1">
                <a:spcBef>
                  <a:spcPct val="0"/>
                </a:spcBef>
              </a:pPr>
              <a:t>47</a:t>
            </a:fld>
            <a:endParaRPr lang="es-ES" altLang="es-MX">
              <a:solidFill>
                <a:srgbClr val="000000"/>
              </a:solidFill>
              <a:latin typeface="Calibri"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MX" smtClean="0"/>
          </a:p>
        </p:txBody>
      </p:sp>
    </p:spTree>
    <p:extLst>
      <p:ext uri="{BB962C8B-B14F-4D97-AF65-F5344CB8AC3E}">
        <p14:creationId xmlns:p14="http://schemas.microsoft.com/office/powerpoint/2010/main" val="1163280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481A7E-9232-46DE-B260-364EB60FC845}" type="slidenum">
              <a:rPr lang="es-MX">
                <a:solidFill>
                  <a:prstClr val="black"/>
                </a:solidFill>
              </a:rPr>
              <a:pPr eaLnBrk="1" hangingPunct="1"/>
              <a:t>48</a:t>
            </a:fld>
            <a:endParaRPr lang="es-MX">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smtClean="0"/>
          </a:p>
        </p:txBody>
      </p:sp>
    </p:spTree>
    <p:extLst>
      <p:ext uri="{BB962C8B-B14F-4D97-AF65-F5344CB8AC3E}">
        <p14:creationId xmlns:p14="http://schemas.microsoft.com/office/powerpoint/2010/main" val="3448025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5095EC-090F-4809-B7D5-EF5DDAAC5CE7}" type="slidenum">
              <a:rPr lang="es-MX">
                <a:solidFill>
                  <a:prstClr val="black"/>
                </a:solidFill>
              </a:rPr>
              <a:pPr eaLnBrk="1" hangingPunct="1"/>
              <a:t>49</a:t>
            </a:fld>
            <a:endParaRPr lang="es-MX">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smtClean="0"/>
          </a:p>
        </p:txBody>
      </p:sp>
    </p:spTree>
    <p:extLst>
      <p:ext uri="{BB962C8B-B14F-4D97-AF65-F5344CB8AC3E}">
        <p14:creationId xmlns:p14="http://schemas.microsoft.com/office/powerpoint/2010/main" val="233304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Sin embargo a pesar de las dificultades mencionadas en México se observa</a:t>
            </a:r>
            <a:r>
              <a:rPr lang="es-MX" baseline="0" dirty="0" smtClean="0"/>
              <a:t> una tendencia descendente de la RMM, reduciendo la RMM de 88.7 a 37.9 en el 2013, lo que significa una reducción de 54.5% de RMM en 23 años.</a:t>
            </a: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MX" baseline="0" dirty="0" smtClean="0"/>
              <a:t>Recordemos que para reducir tan solo un punto en la RMM se requieren de grandes esfuerzos perfectamente bien coordinados entre varias instancias</a:t>
            </a:r>
          </a:p>
          <a:p>
            <a:pPr>
              <a:spcAft>
                <a:spcPts val="600"/>
              </a:spcAft>
            </a:pPr>
            <a:endParaRPr lang="es-ES" sz="1200" dirty="0" smtClean="0"/>
          </a:p>
          <a:p>
            <a:pPr>
              <a:spcAft>
                <a:spcPts val="600"/>
              </a:spcAft>
            </a:pPr>
            <a:r>
              <a:rPr lang="es-ES" sz="1200" dirty="0" smtClean="0"/>
              <a:t>Sin embargo para el 2013, se registraron </a:t>
            </a:r>
            <a:r>
              <a:rPr lang="es-ES" sz="1200" b="1" dirty="0" smtClean="0"/>
              <a:t>863</a:t>
            </a:r>
            <a:r>
              <a:rPr lang="es-ES" sz="1200" dirty="0" smtClean="0"/>
              <a:t> defunciones maternas que </a:t>
            </a:r>
            <a:r>
              <a:rPr lang="es-ES" sz="1200" dirty="0" err="1" smtClean="0"/>
              <a:t>casí</a:t>
            </a:r>
            <a:r>
              <a:rPr lang="es-ES" sz="1200" dirty="0" smtClean="0"/>
              <a:t> es la cifra definitiva de cierre, lo que  representa una RMM a nivel nacional de </a:t>
            </a:r>
            <a:r>
              <a:rPr lang="es-ES" sz="1200" b="1" dirty="0" smtClean="0"/>
              <a:t>37.9</a:t>
            </a:r>
            <a:r>
              <a:rPr lang="es-ES" sz="1200" dirty="0" smtClean="0"/>
              <a:t> por 100,000 RNV, lo que significa que se logró una</a:t>
            </a:r>
            <a:r>
              <a:rPr lang="es-ES" sz="1200" baseline="0" dirty="0" smtClean="0"/>
              <a:t> reducción</a:t>
            </a:r>
            <a:r>
              <a:rPr lang="es-ES" sz="1200" dirty="0" smtClean="0"/>
              <a:t> entre 2012 y 2013 de 4.4 puntos.</a:t>
            </a:r>
            <a:endParaRPr lang="es-MX" sz="1200" dirty="0" smtClean="0"/>
          </a:p>
          <a:p>
            <a:endParaRPr lang="es-MX" dirty="0"/>
          </a:p>
        </p:txBody>
      </p:sp>
      <p:sp>
        <p:nvSpPr>
          <p:cNvPr id="4" name="3 Marcador de número de diapositiva"/>
          <p:cNvSpPr>
            <a:spLocks noGrp="1"/>
          </p:cNvSpPr>
          <p:nvPr>
            <p:ph type="sldNum" sz="quarter" idx="10"/>
          </p:nvPr>
        </p:nvSpPr>
        <p:spPr/>
        <p:txBody>
          <a:bodyPr/>
          <a:lstStyle/>
          <a:p>
            <a:fld id="{9FC17B09-E267-4D7D-BFEB-C25C0EBEC4DA}" type="slidenum">
              <a:rPr lang="es-MX" smtClean="0">
                <a:solidFill>
                  <a:prstClr val="black"/>
                </a:solidFill>
              </a:rPr>
              <a:pPr/>
              <a:t>6</a:t>
            </a:fld>
            <a:endParaRPr lang="es-MX">
              <a:solidFill>
                <a:prstClr val="black"/>
              </a:solidFill>
            </a:endParaRPr>
          </a:p>
        </p:txBody>
      </p:sp>
    </p:spTree>
    <p:extLst>
      <p:ext uri="{BB962C8B-B14F-4D97-AF65-F5344CB8AC3E}">
        <p14:creationId xmlns:p14="http://schemas.microsoft.com/office/powerpoint/2010/main" val="286608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2A6215-3934-44F0-AF3E-B9AEDD25BC94}" type="slidenum">
              <a:rPr lang="es-MX">
                <a:solidFill>
                  <a:prstClr val="black"/>
                </a:solidFill>
              </a:rPr>
              <a:pPr eaLnBrk="1" hangingPunct="1"/>
              <a:t>52</a:t>
            </a:fld>
            <a:endParaRPr lang="es-MX">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52443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BE6729-D231-4343-8990-348D5EFFAB44}" type="slidenum">
              <a:rPr lang="es-MX">
                <a:solidFill>
                  <a:prstClr val="black"/>
                </a:solidFill>
              </a:rPr>
              <a:pPr eaLnBrk="1" hangingPunct="1"/>
              <a:t>53</a:t>
            </a:fld>
            <a:endParaRPr lang="es-MX">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98153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a:xfrm>
            <a:off x="381000" y="685800"/>
            <a:ext cx="6096000" cy="3429000"/>
          </a:xfrm>
          <a:ln/>
        </p:spPr>
      </p:sp>
      <p:sp>
        <p:nvSpPr>
          <p:cNvPr id="1157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
        <p:nvSpPr>
          <p:cNvPr id="1157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DE185E-B661-470A-A9D8-F3E6A4BC2599}" type="slidenum">
              <a:rPr lang="es-ES_tradnl">
                <a:solidFill>
                  <a:srgbClr val="000000"/>
                </a:solidFill>
              </a:rPr>
              <a:pPr eaLnBrk="1" hangingPunct="1"/>
              <a:t>55</a:t>
            </a:fld>
            <a:endParaRPr lang="es-ES_tradnl" dirty="0">
              <a:solidFill>
                <a:srgbClr val="000000"/>
              </a:solidFill>
            </a:endParaRPr>
          </a:p>
        </p:txBody>
      </p:sp>
    </p:spTree>
    <p:extLst>
      <p:ext uri="{BB962C8B-B14F-4D97-AF65-F5344CB8AC3E}">
        <p14:creationId xmlns:p14="http://schemas.microsoft.com/office/powerpoint/2010/main" val="3367173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35A1E544-60EF-4B81-B520-0D7D30DFF68C}" type="slidenum">
              <a:rPr lang="es-MX" smtClean="0">
                <a:solidFill>
                  <a:prstClr val="black"/>
                </a:solidFill>
              </a:rPr>
              <a:pPr/>
              <a:t>57</a:t>
            </a:fld>
            <a:endParaRPr lang="es-MX" dirty="0">
              <a:solidFill>
                <a:prstClr val="black"/>
              </a:solidFill>
            </a:endParaRPr>
          </a:p>
        </p:txBody>
      </p:sp>
    </p:spTree>
    <p:extLst>
      <p:ext uri="{BB962C8B-B14F-4D97-AF65-F5344CB8AC3E}">
        <p14:creationId xmlns:p14="http://schemas.microsoft.com/office/powerpoint/2010/main" val="377867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pPr>
              <a:defRPr/>
            </a:pPr>
            <a:fld id="{8DE140AB-272C-4D0D-9B58-6D52FAD853D5}" type="slidenum">
              <a:rPr lang="es-ES" smtClean="0">
                <a:solidFill>
                  <a:prstClr val="black"/>
                </a:solidFill>
              </a:rPr>
              <a:pPr>
                <a:defRPr/>
              </a:pPr>
              <a:t>69</a:t>
            </a:fld>
            <a:endParaRPr lang="es-ES" smtClean="0">
              <a:solidFill>
                <a:prstClr val="black"/>
              </a:solidFill>
            </a:endParaRPr>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smtClean="0"/>
          </a:p>
        </p:txBody>
      </p:sp>
    </p:spTree>
    <p:extLst>
      <p:ext uri="{BB962C8B-B14F-4D97-AF65-F5344CB8AC3E}">
        <p14:creationId xmlns:p14="http://schemas.microsoft.com/office/powerpoint/2010/main" val="3846489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fld id="{30BB1FBB-4DB3-467F-9D17-A729E3CCE834}" type="slidenum">
              <a:rPr lang="en-GB" sz="1200" smtClean="0">
                <a:solidFill>
                  <a:prstClr val="black"/>
                </a:solidFill>
                <a:latin typeface="Times New Roman" pitchFamily="18" charset="0"/>
              </a:rPr>
              <a:pPr eaLnBrk="1" hangingPunct="1"/>
              <a:t>71</a:t>
            </a:fld>
            <a:endParaRPr lang="en-GB" sz="1200" smtClean="0">
              <a:solidFill>
                <a:prstClr val="black"/>
              </a:solidFill>
              <a:latin typeface="Times New Roman" pitchFamily="18" charset="0"/>
            </a:endParaRPr>
          </a:p>
        </p:txBody>
      </p:sp>
      <p:sp>
        <p:nvSpPr>
          <p:cNvPr id="218115" name="Rectangle 2"/>
          <p:cNvSpPr>
            <a:spLocks noGrp="1" noRot="1" noChangeAspect="1" noChangeArrowheads="1" noTextEdit="1"/>
          </p:cNvSpPr>
          <p:nvPr>
            <p:ph type="sldImg"/>
          </p:nvPr>
        </p:nvSpPr>
        <p:spPr>
          <a:xfrm>
            <a:off x="381000" y="685800"/>
            <a:ext cx="6096000" cy="3429000"/>
          </a:xfrm>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dirty="0" smtClean="0"/>
          </a:p>
        </p:txBody>
      </p:sp>
    </p:spTree>
    <p:extLst>
      <p:ext uri="{BB962C8B-B14F-4D97-AF65-F5344CB8AC3E}">
        <p14:creationId xmlns:p14="http://schemas.microsoft.com/office/powerpoint/2010/main" val="2337960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VE" smtClean="0"/>
          </a:p>
        </p:txBody>
      </p:sp>
      <p:sp>
        <p:nvSpPr>
          <p:cNvPr id="378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6C74C3-7522-4F55-9D6B-86D28914783D}" type="slidenum">
              <a:rPr lang="es-VE" smtClean="0">
                <a:solidFill>
                  <a:prstClr val="black"/>
                </a:solidFill>
              </a:rPr>
              <a:pPr fontAlgn="base">
                <a:spcBef>
                  <a:spcPct val="0"/>
                </a:spcBef>
                <a:spcAft>
                  <a:spcPct val="0"/>
                </a:spcAft>
                <a:defRPr/>
              </a:pPr>
              <a:t>72</a:t>
            </a:fld>
            <a:endParaRPr lang="es-VE" smtClean="0">
              <a:solidFill>
                <a:prstClr val="black"/>
              </a:solidFill>
            </a:endParaRPr>
          </a:p>
        </p:txBody>
      </p:sp>
    </p:spTree>
    <p:extLst>
      <p:ext uri="{BB962C8B-B14F-4D97-AF65-F5344CB8AC3E}">
        <p14:creationId xmlns:p14="http://schemas.microsoft.com/office/powerpoint/2010/main" val="4115434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Marcador de imagen de diapositiva"/>
          <p:cNvSpPr>
            <a:spLocks noGrp="1" noRot="1" noChangeAspect="1" noTextEdit="1"/>
          </p:cNvSpPr>
          <p:nvPr>
            <p:ph type="sldImg"/>
          </p:nvPr>
        </p:nvSpPr>
        <p:spPr>
          <a:xfrm>
            <a:off x="381000" y="685800"/>
            <a:ext cx="6096000" cy="3429000"/>
          </a:xfrm>
          <a:ln/>
        </p:spPr>
      </p:sp>
      <p:sp>
        <p:nvSpPr>
          <p:cNvPr id="2416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smtClean="0"/>
          </a:p>
        </p:txBody>
      </p:sp>
      <p:sp>
        <p:nvSpPr>
          <p:cNvPr id="2416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9pPr>
          </a:lstStyle>
          <a:p>
            <a:pPr>
              <a:buClr>
                <a:srgbClr val="0000FF"/>
              </a:buClr>
            </a:pPr>
            <a:fld id="{9BCE59E9-3F2E-4A73-A0B3-1639A9699640}" type="slidenum">
              <a:rPr lang="es-MX" sz="1200">
                <a:solidFill>
                  <a:srgbClr val="000000"/>
                </a:solidFill>
                <a:latin typeface="Calibri" pitchFamily="34" charset="0"/>
              </a:rPr>
              <a:pPr>
                <a:buClr>
                  <a:srgbClr val="0000FF"/>
                </a:buClr>
              </a:pPr>
              <a:t>75</a:t>
            </a:fld>
            <a:endParaRPr lang="es-MX" sz="1200">
              <a:solidFill>
                <a:srgbClr val="000000"/>
              </a:solidFill>
              <a:latin typeface="Calibri" pitchFamily="34" charset="0"/>
            </a:endParaRPr>
          </a:p>
        </p:txBody>
      </p:sp>
    </p:spTree>
    <p:extLst>
      <p:ext uri="{BB962C8B-B14F-4D97-AF65-F5344CB8AC3E}">
        <p14:creationId xmlns:p14="http://schemas.microsoft.com/office/powerpoint/2010/main" val="599949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Marcador de imagen de diapositiva"/>
          <p:cNvSpPr>
            <a:spLocks noGrp="1" noRot="1" noChangeAspect="1" noTextEdit="1"/>
          </p:cNvSpPr>
          <p:nvPr>
            <p:ph type="sldImg"/>
          </p:nvPr>
        </p:nvSpPr>
        <p:spPr>
          <a:xfrm>
            <a:off x="381000" y="685800"/>
            <a:ext cx="6096000" cy="3429000"/>
          </a:xfrm>
          <a:ln/>
        </p:spPr>
      </p:sp>
      <p:sp>
        <p:nvSpPr>
          <p:cNvPr id="2416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smtClean="0"/>
          </a:p>
        </p:txBody>
      </p:sp>
      <p:sp>
        <p:nvSpPr>
          <p:cNvPr id="2416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9pPr>
          </a:lstStyle>
          <a:p>
            <a:pPr>
              <a:buClr>
                <a:srgbClr val="0000FF"/>
              </a:buClr>
            </a:pPr>
            <a:fld id="{9BCE59E9-3F2E-4A73-A0B3-1639A9699640}" type="slidenum">
              <a:rPr lang="es-MX" sz="1200">
                <a:solidFill>
                  <a:srgbClr val="000000"/>
                </a:solidFill>
                <a:latin typeface="Calibri" pitchFamily="34" charset="0"/>
              </a:rPr>
              <a:pPr>
                <a:buClr>
                  <a:srgbClr val="0000FF"/>
                </a:buClr>
              </a:pPr>
              <a:t>76</a:t>
            </a:fld>
            <a:endParaRPr lang="es-MX" sz="1200">
              <a:solidFill>
                <a:srgbClr val="000000"/>
              </a:solidFill>
              <a:latin typeface="Calibri" pitchFamily="34" charset="0"/>
            </a:endParaRPr>
          </a:p>
        </p:txBody>
      </p:sp>
    </p:spTree>
    <p:extLst>
      <p:ext uri="{BB962C8B-B14F-4D97-AF65-F5344CB8AC3E}">
        <p14:creationId xmlns:p14="http://schemas.microsoft.com/office/powerpoint/2010/main" val="119027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Al revisar las defunciones maternas por causa básica,</a:t>
            </a:r>
            <a:r>
              <a:rPr lang="es-MX" baseline="0" dirty="0" smtClean="0"/>
              <a:t> se observa en general una tendencia descendente en las causas directas, mientras que en las causas indirectas se registró un pequeño aumento como se observa en la gráfica de la derecha</a:t>
            </a:r>
          </a:p>
          <a:p>
            <a:endParaRPr lang="es-MX" baseline="0" dirty="0" smtClean="0"/>
          </a:p>
          <a:p>
            <a:r>
              <a:rPr lang="es-MX" baseline="0" dirty="0" smtClean="0"/>
              <a:t>Al analizar el comportamiento de las causas básicas en forma específica, se hace evidente que las muertes maternas por Enfermedad Hipertensiva son las que registran una mayor disminución entre el 2002 y el 2012, así mismo las que fueron producto de Hemorragia del embarazo, parto y puerperio, mientras que las causas obstétricas indirectas presentan una tendencia ascendente, otras causas como aborto, sepsis y otras infecciones, presentan un comportamiento estable para el mismo periodo. </a:t>
            </a:r>
            <a:endParaRPr lang="es-MX" dirty="0"/>
          </a:p>
        </p:txBody>
      </p:sp>
      <p:sp>
        <p:nvSpPr>
          <p:cNvPr id="4" name="3 Marcador de número de diapositiva"/>
          <p:cNvSpPr>
            <a:spLocks noGrp="1"/>
          </p:cNvSpPr>
          <p:nvPr>
            <p:ph type="sldNum" sz="quarter" idx="10"/>
          </p:nvPr>
        </p:nvSpPr>
        <p:spPr/>
        <p:txBody>
          <a:bodyPr/>
          <a:lstStyle/>
          <a:p>
            <a:fld id="{701638F3-FDF8-428B-B891-C13FF0934709}" type="slidenum">
              <a:rPr lang="es-MX" smtClean="0">
                <a:solidFill>
                  <a:prstClr val="black"/>
                </a:solidFill>
              </a:rPr>
              <a:pPr/>
              <a:t>7</a:t>
            </a:fld>
            <a:endParaRPr lang="es-MX">
              <a:solidFill>
                <a:prstClr val="black"/>
              </a:solidFill>
            </a:endParaRPr>
          </a:p>
        </p:txBody>
      </p:sp>
    </p:spTree>
    <p:extLst>
      <p:ext uri="{BB962C8B-B14F-4D97-AF65-F5344CB8AC3E}">
        <p14:creationId xmlns:p14="http://schemas.microsoft.com/office/powerpoint/2010/main" val="122777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A9C04E2-593E-428D-BFE1-1B9B00FD933B}" type="slidenum">
              <a:rPr lang="es-ES">
                <a:solidFill>
                  <a:prstClr val="black"/>
                </a:solidFill>
              </a:rPr>
              <a:pPr/>
              <a:t>12</a:t>
            </a:fld>
            <a:endParaRPr lang="es-ES">
              <a:solidFill>
                <a:prstClr val="black"/>
              </a:solidFill>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smtClean="0"/>
          </a:p>
        </p:txBody>
      </p:sp>
    </p:spTree>
    <p:extLst>
      <p:ext uri="{BB962C8B-B14F-4D97-AF65-F5344CB8AC3E}">
        <p14:creationId xmlns:p14="http://schemas.microsoft.com/office/powerpoint/2010/main" val="408953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smtClean="0"/>
          </a:p>
        </p:txBody>
      </p:sp>
      <p:sp>
        <p:nvSpPr>
          <p:cNvPr id="36868"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fld id="{018F95B4-3274-44D5-8164-6B3421C731E2}" type="slidenum">
              <a:rPr lang="es-MX" smtClean="0">
                <a:solidFill>
                  <a:prstClr val="black"/>
                </a:solidFill>
                <a:latin typeface="Calibri" pitchFamily="34" charset="0"/>
              </a:rPr>
              <a:pPr eaLnBrk="1" hangingPunct="1"/>
              <a:t>14</a:t>
            </a:fld>
            <a:endParaRPr lang="es-MX" smtClean="0">
              <a:solidFill>
                <a:prstClr val="black"/>
              </a:solidFill>
              <a:latin typeface="Calibri" pitchFamily="34" charset="0"/>
            </a:endParaRPr>
          </a:p>
        </p:txBody>
      </p:sp>
    </p:spTree>
    <p:extLst>
      <p:ext uri="{BB962C8B-B14F-4D97-AF65-F5344CB8AC3E}">
        <p14:creationId xmlns:p14="http://schemas.microsoft.com/office/powerpoint/2010/main" val="44295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fld id="{FF0DAB88-59B6-4F8F-AE06-C3390BA91E04}" type="slidenum">
              <a:rPr lang="es-MX">
                <a:solidFill>
                  <a:prstClr val="black"/>
                </a:solidFill>
              </a:rPr>
              <a:pPr/>
              <a:t>16</a:t>
            </a:fld>
            <a:endParaRPr lang="es-MX">
              <a:solidFill>
                <a:prstClr val="black"/>
              </a:solidFill>
            </a:endParaRPr>
          </a:p>
        </p:txBody>
      </p:sp>
    </p:spTree>
    <p:extLst>
      <p:ext uri="{BB962C8B-B14F-4D97-AF65-F5344CB8AC3E}">
        <p14:creationId xmlns:p14="http://schemas.microsoft.com/office/powerpoint/2010/main" val="1421704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CC230EF-AF9D-4B0F-900D-9174DBBAC6D0}" type="slidenum">
              <a:rPr lang="es-ES" altLang="es-MX">
                <a:solidFill>
                  <a:srgbClr val="000000"/>
                </a:solidFill>
              </a:rPr>
              <a:pPr eaLnBrk="1" hangingPunct="1">
                <a:spcBef>
                  <a:spcPct val="0"/>
                </a:spcBef>
              </a:pPr>
              <a:t>35</a:t>
            </a:fld>
            <a:endParaRPr lang="es-ES" altLang="es-MX">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altLang="es-MX" smtClean="0">
              <a:latin typeface="Arial" pitchFamily="34" charset="0"/>
            </a:endParaRPr>
          </a:p>
        </p:txBody>
      </p:sp>
    </p:spTree>
    <p:extLst>
      <p:ext uri="{BB962C8B-B14F-4D97-AF65-F5344CB8AC3E}">
        <p14:creationId xmlns:p14="http://schemas.microsoft.com/office/powerpoint/2010/main" val="5178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CC230EF-AF9D-4B0F-900D-9174DBBAC6D0}" type="slidenum">
              <a:rPr lang="es-ES" altLang="es-MX">
                <a:solidFill>
                  <a:srgbClr val="000000"/>
                </a:solidFill>
              </a:rPr>
              <a:pPr eaLnBrk="1" hangingPunct="1">
                <a:spcBef>
                  <a:spcPct val="0"/>
                </a:spcBef>
              </a:pPr>
              <a:t>36</a:t>
            </a:fld>
            <a:endParaRPr lang="es-ES" altLang="es-MX">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MX" altLang="es-MX" smtClean="0">
              <a:latin typeface="Arial" pitchFamily="34" charset="0"/>
            </a:endParaRPr>
          </a:p>
        </p:txBody>
      </p:sp>
    </p:spTree>
    <p:extLst>
      <p:ext uri="{BB962C8B-B14F-4D97-AF65-F5344CB8AC3E}">
        <p14:creationId xmlns:p14="http://schemas.microsoft.com/office/powerpoint/2010/main" val="328184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D45E3F-9406-4EA9-9F08-BA8A7F344C1C}" type="slidenum">
              <a:rPr lang="es-MX" altLang="es-MX">
                <a:solidFill>
                  <a:prstClr val="black"/>
                </a:solidFill>
              </a:rPr>
              <a:pPr eaLnBrk="1" hangingPunct="1"/>
              <a:t>37</a:t>
            </a:fld>
            <a:endParaRPr lang="es-MX" altLang="es-MX">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MX" smtClean="0"/>
          </a:p>
        </p:txBody>
      </p:sp>
    </p:spTree>
    <p:extLst>
      <p:ext uri="{BB962C8B-B14F-4D97-AF65-F5344CB8AC3E}">
        <p14:creationId xmlns:p14="http://schemas.microsoft.com/office/powerpoint/2010/main" val="28628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9049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29875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9582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410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2980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318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885301"/>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0CE8B70-D891-4562-9B27-7898897EB618}" type="slidenum">
              <a:rPr lang="es-MX" smtClean="0"/>
              <a:pPr/>
              <a:t>‹Nº›</a:t>
            </a:fld>
            <a:endParaRPr lang="es-MX"/>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541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6608165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0CE8B70-D891-4562-9B27-7898897EB618}" type="slidenum">
              <a:rPr lang="es-MX" smtClean="0"/>
              <a:pPr/>
              <a:t>‹Nº›</a:t>
            </a:fld>
            <a:endParaRPr lang="es-MX"/>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744644"/>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18255652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0CE8B70-D891-4562-9B27-7898897EB618}" type="slidenum">
              <a:rPr lang="es-MX" smtClean="0"/>
              <a:pPr/>
              <a:t>‹Nº›</a:t>
            </a:fld>
            <a:endParaRPr lang="es-MX"/>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70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6726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21246963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37252071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0CE8B70-D891-4562-9B27-7898897EB618}" type="slidenum">
              <a:rPr lang="es-MX" smtClean="0"/>
              <a:pPr/>
              <a:t>‹Nº›</a:t>
            </a:fld>
            <a:endParaRPr lang="es-MX"/>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202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9215106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35544726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E280157-F3B9-4A3E-8FF7-41DE569DE5C6}" type="datetimeFigureOut">
              <a:rPr lang="es-MX" smtClean="0"/>
              <a:pPr/>
              <a:t>11/07/2018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0CE8B70-D891-4562-9B27-7898897EB618}" type="slidenum">
              <a:rPr lang="es-MX" smtClean="0"/>
              <a:pPr/>
              <a:t>‹Nº›</a:t>
            </a:fld>
            <a:endParaRPr lang="es-MX"/>
          </a:p>
        </p:txBody>
      </p:sp>
    </p:spTree>
    <p:extLst>
      <p:ext uri="{BB962C8B-B14F-4D97-AF65-F5344CB8AC3E}">
        <p14:creationId xmlns:p14="http://schemas.microsoft.com/office/powerpoint/2010/main" val="3010203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273802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2011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911807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06678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36C0D82-6333-49D7-8F8F-E9E14958EE36}"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485374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53087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449802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757531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85213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661283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426682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449769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54828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573751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07457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DE66F00-F47F-46AC-9197-678B57096C6C}"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40391122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077188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36312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491443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310161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322170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327494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157208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081F66B-4A7C-C24F-8F7C-4DA93CB6F916}"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5BED39-1028-AD45-B2C1-3E9481FAC15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97612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4 Rectángulo redondeado"/>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5 Rectángulo"/>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9 Rectángulo"/>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8 Subtítulo"/>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8" name="7 Título"/>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s-ES" smtClean="0"/>
              <a:t>Haga clic para modificar el estilo de título del patrón</a:t>
            </a:r>
            <a:endParaRPr lang="en-US"/>
          </a:p>
        </p:txBody>
      </p:sp>
      <p:sp>
        <p:nvSpPr>
          <p:cNvPr id="11" name="27 Marcador de fecha"/>
          <p:cNvSpPr>
            <a:spLocks noGrp="1"/>
          </p:cNvSpPr>
          <p:nvPr>
            <p:ph type="dt" sz="half" idx="10"/>
          </p:nvPr>
        </p:nvSpPr>
        <p:spPr/>
        <p:txBody>
          <a:bodyPr/>
          <a:lstStyle>
            <a:lvl1pPr>
              <a:defRPr/>
            </a:lvl1pPr>
          </a:lstStyle>
          <a:p>
            <a:pPr>
              <a:defRPr/>
            </a:pPr>
            <a:fld id="{9DC9DB7F-7EDD-47EA-9F6C-EE741BBBFB93}" type="datetimeFigureOut">
              <a:rPr lang="es-MX">
                <a:solidFill>
                  <a:srgbClr val="DEF5FA"/>
                </a:solidFill>
              </a:rPr>
              <a:pPr>
                <a:defRPr/>
              </a:pPr>
              <a:t>11/07/2018</a:t>
            </a:fld>
            <a:endParaRPr lang="es-MX">
              <a:solidFill>
                <a:srgbClr val="DEF5FA"/>
              </a:solidFill>
            </a:endParaRPr>
          </a:p>
        </p:txBody>
      </p:sp>
      <p:sp>
        <p:nvSpPr>
          <p:cNvPr id="12" name="16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13" name="28 Marcador de número de diapositiva"/>
          <p:cNvSpPr>
            <a:spLocks noGrp="1"/>
          </p:cNvSpPr>
          <p:nvPr>
            <p:ph type="sldNum" sz="quarter" idx="12"/>
          </p:nvPr>
        </p:nvSpPr>
        <p:spPr/>
        <p:txBody>
          <a:bodyPr/>
          <a:lstStyle>
            <a:lvl1pPr>
              <a:defRPr sz="1400">
                <a:solidFill>
                  <a:srgbClr val="FFFFFF"/>
                </a:solidFill>
              </a:defRPr>
            </a:lvl1pPr>
          </a:lstStyle>
          <a:p>
            <a:pPr>
              <a:defRPr/>
            </a:pPr>
            <a:fld id="{BFA6CA43-272F-4E5D-8F5E-30E296AA83E9}" type="slidenum">
              <a:rPr lang="es-MX"/>
              <a:pPr>
                <a:defRPr/>
              </a:pPr>
              <a:t>‹Nº›</a:t>
            </a:fld>
            <a:endParaRPr lang="es-MX"/>
          </a:p>
        </p:txBody>
      </p:sp>
    </p:spTree>
    <p:extLst>
      <p:ext uri="{BB962C8B-B14F-4D97-AF65-F5344CB8AC3E}">
        <p14:creationId xmlns:p14="http://schemas.microsoft.com/office/powerpoint/2010/main" val="4212308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1219200" y="1447800"/>
            <a:ext cx="103632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F14C80DB-E850-4A41-B846-8997EF3D5045}" type="datetimeFigureOut">
              <a:rPr lang="es-MX">
                <a:solidFill>
                  <a:srgbClr val="DEF5FA"/>
                </a:solidFill>
              </a:rPr>
              <a:pPr>
                <a:defRPr/>
              </a:pPr>
              <a:t>11/07/2018</a:t>
            </a:fld>
            <a:endParaRPr lang="es-MX">
              <a:solidFill>
                <a:srgbClr val="DEF5FA"/>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308C9C97-46AC-4D29-ADF6-B8D9950DCAC8}" type="slidenum">
              <a:rPr lang="es-MX"/>
              <a:pPr>
                <a:defRPr/>
              </a:pPr>
              <a:t>‹Nº›</a:t>
            </a:fld>
            <a:endParaRPr lang="es-MX"/>
          </a:p>
        </p:txBody>
      </p:sp>
    </p:spTree>
    <p:extLst>
      <p:ext uri="{BB962C8B-B14F-4D97-AF65-F5344CB8AC3E}">
        <p14:creationId xmlns:p14="http://schemas.microsoft.com/office/powerpoint/2010/main" val="1448384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8D2CD0C-56E0-479C-8511-0058058F61F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5526507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4 Rectángulo redondeado"/>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5 Rectángulo"/>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7 Rectángulo"/>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963084" y="952501"/>
            <a:ext cx="10363200" cy="1362075"/>
          </a:xfrm>
        </p:spPr>
        <p:txBody>
          <a:bodyPr/>
          <a:lstStyle>
            <a:lvl1pPr algn="l">
              <a:buNone/>
              <a:defRPr sz="4000" b="0" cap="none"/>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9" name="3 Marcador de fecha"/>
          <p:cNvSpPr>
            <a:spLocks noGrp="1"/>
          </p:cNvSpPr>
          <p:nvPr>
            <p:ph type="dt" sz="half" idx="10"/>
          </p:nvPr>
        </p:nvSpPr>
        <p:spPr/>
        <p:txBody>
          <a:bodyPr/>
          <a:lstStyle>
            <a:lvl1pPr>
              <a:defRPr/>
            </a:lvl1pPr>
          </a:lstStyle>
          <a:p>
            <a:pPr>
              <a:defRPr/>
            </a:pPr>
            <a:fld id="{9D0B22A1-ACB0-45A7-86C1-595DF3B46DDE}" type="datetimeFigureOut">
              <a:rPr lang="es-MX">
                <a:solidFill>
                  <a:srgbClr val="DEF5FA"/>
                </a:solidFill>
              </a:rPr>
              <a:pPr>
                <a:defRPr/>
              </a:pPr>
              <a:t>11/07/2018</a:t>
            </a:fld>
            <a:endParaRPr lang="es-MX">
              <a:solidFill>
                <a:srgbClr val="DEF5FA"/>
              </a:solidFill>
            </a:endParaRPr>
          </a:p>
        </p:txBody>
      </p:sp>
      <p:sp>
        <p:nvSpPr>
          <p:cNvPr id="10" name="4 Marcador de pie de página"/>
          <p:cNvSpPr>
            <a:spLocks noGrp="1"/>
          </p:cNvSpPr>
          <p:nvPr>
            <p:ph type="ftr" sz="quarter" idx="11"/>
          </p:nvPr>
        </p:nvSpPr>
        <p:spPr>
          <a:xfrm>
            <a:off x="1066800" y="6172200"/>
            <a:ext cx="5334000" cy="457200"/>
          </a:xfrm>
        </p:spPr>
        <p:txBody>
          <a:bodyPr/>
          <a:lstStyle>
            <a:lvl1pPr>
              <a:defRPr/>
            </a:lvl1pPr>
          </a:lstStyle>
          <a:p>
            <a:pPr>
              <a:defRPr/>
            </a:pPr>
            <a:endParaRPr lang="es-MX">
              <a:solidFill>
                <a:srgbClr val="DEF5FA"/>
              </a:solidFill>
            </a:endParaRPr>
          </a:p>
        </p:txBody>
      </p:sp>
      <p:sp>
        <p:nvSpPr>
          <p:cNvPr id="11" name="5 Marcador de número de diapositiva"/>
          <p:cNvSpPr>
            <a:spLocks noGrp="1"/>
          </p:cNvSpPr>
          <p:nvPr>
            <p:ph type="sldNum" sz="quarter" idx="12"/>
          </p:nvPr>
        </p:nvSpPr>
        <p:spPr>
          <a:xfrm>
            <a:off x="194733" y="6208713"/>
            <a:ext cx="609600" cy="457200"/>
          </a:xfrm>
        </p:spPr>
        <p:txBody>
          <a:bodyPr/>
          <a:lstStyle>
            <a:lvl1pPr>
              <a:defRPr/>
            </a:lvl1pPr>
          </a:lstStyle>
          <a:p>
            <a:pPr>
              <a:defRPr/>
            </a:pPr>
            <a:fld id="{D7335239-67A5-418B-BB4A-C15128F86787}" type="slidenum">
              <a:rPr lang="es-MX"/>
              <a:pPr>
                <a:defRPr/>
              </a:pPr>
              <a:t>‹Nº›</a:t>
            </a:fld>
            <a:endParaRPr lang="es-MX"/>
          </a:p>
        </p:txBody>
      </p:sp>
    </p:spTree>
    <p:extLst>
      <p:ext uri="{BB962C8B-B14F-4D97-AF65-F5344CB8AC3E}">
        <p14:creationId xmlns:p14="http://schemas.microsoft.com/office/powerpoint/2010/main" val="24889772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1219200" y="1447800"/>
            <a:ext cx="499872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6578600" y="1447800"/>
            <a:ext cx="499872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35BD9BA4-7999-4CE9-921B-5D6B4249020C}" type="datetimeFigureOut">
              <a:rPr lang="es-MX">
                <a:solidFill>
                  <a:srgbClr val="DEF5FA"/>
                </a:solidFill>
              </a:rPr>
              <a:pPr>
                <a:defRPr/>
              </a:pPr>
              <a:t>11/07/2018</a:t>
            </a:fld>
            <a:endParaRPr lang="es-MX">
              <a:solidFill>
                <a:srgbClr val="DEF5FA"/>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7" name="22 Marcador de número de diapositiva"/>
          <p:cNvSpPr>
            <a:spLocks noGrp="1"/>
          </p:cNvSpPr>
          <p:nvPr>
            <p:ph type="sldNum" sz="quarter" idx="12"/>
          </p:nvPr>
        </p:nvSpPr>
        <p:spPr/>
        <p:txBody>
          <a:bodyPr/>
          <a:lstStyle>
            <a:lvl1pPr>
              <a:defRPr/>
            </a:lvl1pPr>
          </a:lstStyle>
          <a:p>
            <a:pPr>
              <a:defRPr/>
            </a:pPr>
            <a:fld id="{81FB1793-A5B5-448D-926E-C5558DA44A91}" type="slidenum">
              <a:rPr lang="es-MX"/>
              <a:pPr>
                <a:defRPr/>
              </a:pPr>
              <a:t>‹Nº›</a:t>
            </a:fld>
            <a:endParaRPr lang="es-MX"/>
          </a:p>
        </p:txBody>
      </p:sp>
    </p:spTree>
    <p:extLst>
      <p:ext uri="{BB962C8B-B14F-4D97-AF65-F5344CB8AC3E}">
        <p14:creationId xmlns:p14="http://schemas.microsoft.com/office/powerpoint/2010/main" val="29130017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73050"/>
            <a:ext cx="103632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11" name="10 Marcador de contenido"/>
          <p:cNvSpPr>
            <a:spLocks noGrp="1"/>
          </p:cNvSpPr>
          <p:nvPr>
            <p:ph sz="half" idx="2"/>
          </p:nvPr>
        </p:nvSpPr>
        <p:spPr>
          <a:xfrm>
            <a:off x="1219200" y="2247900"/>
            <a:ext cx="4978400" cy="3886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half" idx="4"/>
          </p:nvPr>
        </p:nvSpPr>
        <p:spPr>
          <a:xfrm>
            <a:off x="6604000" y="2247900"/>
            <a:ext cx="4978400" cy="3886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13 Marcador de fecha"/>
          <p:cNvSpPr>
            <a:spLocks noGrp="1"/>
          </p:cNvSpPr>
          <p:nvPr>
            <p:ph type="dt" sz="half" idx="10"/>
          </p:nvPr>
        </p:nvSpPr>
        <p:spPr/>
        <p:txBody>
          <a:bodyPr/>
          <a:lstStyle>
            <a:lvl1pPr>
              <a:defRPr/>
            </a:lvl1pPr>
          </a:lstStyle>
          <a:p>
            <a:pPr>
              <a:defRPr/>
            </a:pPr>
            <a:fld id="{A2A200CB-5E16-47F7-9A66-CD1FF930831E}" type="datetimeFigureOut">
              <a:rPr lang="es-MX">
                <a:solidFill>
                  <a:srgbClr val="DEF5FA"/>
                </a:solidFill>
              </a:rPr>
              <a:pPr>
                <a:defRPr/>
              </a:pPr>
              <a:t>11/07/2018</a:t>
            </a:fld>
            <a:endParaRPr lang="es-MX">
              <a:solidFill>
                <a:srgbClr val="DEF5FA"/>
              </a:solidFill>
            </a:endParaRPr>
          </a:p>
        </p:txBody>
      </p:sp>
      <p:sp>
        <p:nvSpPr>
          <p:cNvPr id="8"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9" name="22 Marcador de número de diapositiva"/>
          <p:cNvSpPr>
            <a:spLocks noGrp="1"/>
          </p:cNvSpPr>
          <p:nvPr>
            <p:ph type="sldNum" sz="quarter" idx="12"/>
          </p:nvPr>
        </p:nvSpPr>
        <p:spPr/>
        <p:txBody>
          <a:bodyPr/>
          <a:lstStyle>
            <a:lvl1pPr>
              <a:defRPr/>
            </a:lvl1pPr>
          </a:lstStyle>
          <a:p>
            <a:pPr>
              <a:defRPr/>
            </a:pPr>
            <a:fld id="{F25AB059-A889-47BF-87A4-5960427806D4}" type="slidenum">
              <a:rPr lang="es-MX"/>
              <a:pPr>
                <a:defRPr/>
              </a:pPr>
              <a:t>‹Nº›</a:t>
            </a:fld>
            <a:endParaRPr lang="es-MX"/>
          </a:p>
        </p:txBody>
      </p:sp>
    </p:spTree>
    <p:extLst>
      <p:ext uri="{BB962C8B-B14F-4D97-AF65-F5344CB8AC3E}">
        <p14:creationId xmlns:p14="http://schemas.microsoft.com/office/powerpoint/2010/main" val="9384528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fld id="{EABE700D-6BE8-4044-AFEB-66356F2D471A}" type="datetimeFigureOut">
              <a:rPr lang="es-MX">
                <a:solidFill>
                  <a:srgbClr val="DEF5FA"/>
                </a:solidFill>
              </a:rPr>
              <a:pPr>
                <a:defRPr/>
              </a:pPr>
              <a:t>11/07/2018</a:t>
            </a:fld>
            <a:endParaRPr lang="es-MX">
              <a:solidFill>
                <a:srgbClr val="DEF5FA"/>
              </a:solidFill>
            </a:endParaRPr>
          </a:p>
        </p:txBody>
      </p:sp>
      <p:sp>
        <p:nvSpPr>
          <p:cNvPr id="4"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5" name="22 Marcador de número de diapositiva"/>
          <p:cNvSpPr>
            <a:spLocks noGrp="1"/>
          </p:cNvSpPr>
          <p:nvPr>
            <p:ph type="sldNum" sz="quarter" idx="12"/>
          </p:nvPr>
        </p:nvSpPr>
        <p:spPr/>
        <p:txBody>
          <a:bodyPr/>
          <a:lstStyle>
            <a:lvl1pPr>
              <a:defRPr/>
            </a:lvl1pPr>
          </a:lstStyle>
          <a:p>
            <a:pPr>
              <a:defRPr/>
            </a:pPr>
            <a:fld id="{328D0A1F-BE07-4092-8B6A-BD2F8D59D539}" type="slidenum">
              <a:rPr lang="es-MX"/>
              <a:pPr>
                <a:defRPr/>
              </a:pPr>
              <a:t>‹Nº›</a:t>
            </a:fld>
            <a:endParaRPr lang="es-MX"/>
          </a:p>
        </p:txBody>
      </p:sp>
    </p:spTree>
    <p:extLst>
      <p:ext uri="{BB962C8B-B14F-4D97-AF65-F5344CB8AC3E}">
        <p14:creationId xmlns:p14="http://schemas.microsoft.com/office/powerpoint/2010/main" val="12655720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fld id="{4DE5342F-BC97-4C4D-AFFA-3493777C47C2}" type="datetimeFigureOut">
              <a:rPr lang="es-MX">
                <a:solidFill>
                  <a:srgbClr val="DEF5FA"/>
                </a:solidFill>
              </a:rPr>
              <a:pPr>
                <a:defRPr/>
              </a:pPr>
              <a:t>11/07/2018</a:t>
            </a:fld>
            <a:endParaRPr lang="es-MX">
              <a:solidFill>
                <a:srgbClr val="DEF5FA"/>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4" name="22 Marcador de número de diapositiva"/>
          <p:cNvSpPr>
            <a:spLocks noGrp="1"/>
          </p:cNvSpPr>
          <p:nvPr>
            <p:ph type="sldNum" sz="quarter" idx="12"/>
          </p:nvPr>
        </p:nvSpPr>
        <p:spPr/>
        <p:txBody>
          <a:bodyPr/>
          <a:lstStyle>
            <a:lvl1pPr>
              <a:defRPr/>
            </a:lvl1pPr>
          </a:lstStyle>
          <a:p>
            <a:pPr>
              <a:defRPr/>
            </a:pPr>
            <a:fld id="{F4268B73-5641-40D3-AF78-988B62DDCF6A}" type="slidenum">
              <a:rPr lang="es-MX"/>
              <a:pPr>
                <a:defRPr/>
              </a:pPr>
              <a:t>‹Nº›</a:t>
            </a:fld>
            <a:endParaRPr lang="es-MX"/>
          </a:p>
        </p:txBody>
      </p:sp>
    </p:spTree>
    <p:extLst>
      <p:ext uri="{BB962C8B-B14F-4D97-AF65-F5344CB8AC3E}">
        <p14:creationId xmlns:p14="http://schemas.microsoft.com/office/powerpoint/2010/main" val="34086036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4 Rectángulo"/>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5 Rectángulo redondeado"/>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1219200" y="273050"/>
            <a:ext cx="10363200" cy="1143000"/>
          </a:xfrm>
        </p:spPr>
        <p:txBody>
          <a:bodyPr/>
          <a:lstStyle>
            <a:lvl1pPr algn="l">
              <a:buNone/>
              <a:defRPr sz="40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11" name="10 Marcador de contenido"/>
          <p:cNvSpPr>
            <a:spLocks noGrp="1"/>
          </p:cNvSpPr>
          <p:nvPr>
            <p:ph sz="quarter" idx="1"/>
          </p:nvPr>
        </p:nvSpPr>
        <p:spPr>
          <a:xfrm>
            <a:off x="3962400" y="1600200"/>
            <a:ext cx="76200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4 Marcador de fecha"/>
          <p:cNvSpPr>
            <a:spLocks noGrp="1"/>
          </p:cNvSpPr>
          <p:nvPr>
            <p:ph type="dt" sz="half" idx="10"/>
          </p:nvPr>
        </p:nvSpPr>
        <p:spPr/>
        <p:txBody>
          <a:bodyPr/>
          <a:lstStyle>
            <a:lvl1pPr>
              <a:defRPr/>
            </a:lvl1pPr>
          </a:lstStyle>
          <a:p>
            <a:pPr>
              <a:defRPr/>
            </a:pPr>
            <a:fld id="{B1E5843E-96AB-4E74-8FB0-53F8C9882B9C}" type="datetimeFigureOut">
              <a:rPr lang="es-MX">
                <a:solidFill>
                  <a:srgbClr val="DEF5FA"/>
                </a:solidFill>
              </a:rPr>
              <a:pPr>
                <a:defRPr/>
              </a:pPr>
              <a:t>11/07/2018</a:t>
            </a:fld>
            <a:endParaRPr lang="es-MX">
              <a:solidFill>
                <a:srgbClr val="DEF5FA"/>
              </a:solidFill>
            </a:endParaRPr>
          </a:p>
        </p:txBody>
      </p:sp>
      <p:sp>
        <p:nvSpPr>
          <p:cNvPr id="8" name="5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9" name="6 Marcador de número de diapositiva"/>
          <p:cNvSpPr>
            <a:spLocks noGrp="1"/>
          </p:cNvSpPr>
          <p:nvPr>
            <p:ph type="sldNum" sz="quarter" idx="12"/>
          </p:nvPr>
        </p:nvSpPr>
        <p:spPr/>
        <p:txBody>
          <a:bodyPr/>
          <a:lstStyle>
            <a:lvl1pPr>
              <a:defRPr/>
            </a:lvl1pPr>
          </a:lstStyle>
          <a:p>
            <a:pPr>
              <a:defRPr/>
            </a:pPr>
            <a:fld id="{CF36101D-BC9E-4FD7-8578-8113D68D4E45}" type="slidenum">
              <a:rPr lang="es-MX"/>
              <a:pPr>
                <a:defRPr/>
              </a:pPr>
              <a:t>‹Nº›</a:t>
            </a:fld>
            <a:endParaRPr lang="es-MX"/>
          </a:p>
        </p:txBody>
      </p:sp>
    </p:spTree>
    <p:extLst>
      <p:ext uri="{BB962C8B-B14F-4D97-AF65-F5344CB8AC3E}">
        <p14:creationId xmlns:p14="http://schemas.microsoft.com/office/powerpoint/2010/main" val="18951775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4 Rectángulo"/>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5 Rectángulo"/>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1219200" y="4900550"/>
            <a:ext cx="9753600" cy="522288"/>
          </a:xfrm>
        </p:spPr>
        <p:txBody>
          <a:bodyPr anchor="ctr">
            <a:noAutofit/>
          </a:bodyPr>
          <a:lstStyle>
            <a:lvl1pPr algn="l">
              <a:buNone/>
              <a:defRPr sz="2800" b="0"/>
            </a:lvl1pPr>
          </a:lstStyle>
          <a:p>
            <a:r>
              <a:rPr lang="es-ES" smtClean="0"/>
              <a:t>Haga clic para modificar el estilo de título del patrón</a:t>
            </a:r>
            <a:endParaRPr lang="en-US"/>
          </a:p>
        </p:txBody>
      </p:sp>
      <p:sp>
        <p:nvSpPr>
          <p:cNvPr id="4" name="3 Marcador de texto"/>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3" name="2 Marcador de posición de imagen"/>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8" name="4 Marcador de fecha"/>
          <p:cNvSpPr>
            <a:spLocks noGrp="1"/>
          </p:cNvSpPr>
          <p:nvPr>
            <p:ph type="dt" sz="half" idx="10"/>
          </p:nvPr>
        </p:nvSpPr>
        <p:spPr/>
        <p:txBody>
          <a:bodyPr/>
          <a:lstStyle>
            <a:lvl1pPr>
              <a:defRPr/>
            </a:lvl1pPr>
          </a:lstStyle>
          <a:p>
            <a:pPr>
              <a:defRPr/>
            </a:pPr>
            <a:fld id="{822748F5-26C1-4969-91E8-85358F9DC766}" type="datetimeFigureOut">
              <a:rPr lang="es-MX">
                <a:solidFill>
                  <a:srgbClr val="DEF5FA"/>
                </a:solidFill>
              </a:rPr>
              <a:pPr>
                <a:defRPr/>
              </a:pPr>
              <a:t>11/07/2018</a:t>
            </a:fld>
            <a:endParaRPr lang="es-MX">
              <a:solidFill>
                <a:srgbClr val="DEF5FA"/>
              </a:solidFill>
            </a:endParaRPr>
          </a:p>
        </p:txBody>
      </p:sp>
      <p:sp>
        <p:nvSpPr>
          <p:cNvPr id="9" name="5 Marcador de pie de página"/>
          <p:cNvSpPr>
            <a:spLocks noGrp="1"/>
          </p:cNvSpPr>
          <p:nvPr>
            <p:ph type="ftr" sz="quarter" idx="11"/>
          </p:nvPr>
        </p:nvSpPr>
        <p:spPr>
          <a:xfrm>
            <a:off x="1219200" y="6172200"/>
            <a:ext cx="5181600" cy="457200"/>
          </a:xfrm>
        </p:spPr>
        <p:txBody>
          <a:bodyPr/>
          <a:lstStyle>
            <a:lvl1pPr>
              <a:defRPr/>
            </a:lvl1pPr>
          </a:lstStyle>
          <a:p>
            <a:pPr>
              <a:defRPr/>
            </a:pPr>
            <a:endParaRPr lang="es-MX">
              <a:solidFill>
                <a:srgbClr val="DEF5FA"/>
              </a:solidFill>
            </a:endParaRPr>
          </a:p>
        </p:txBody>
      </p:sp>
      <p:sp>
        <p:nvSpPr>
          <p:cNvPr id="10" name="6 Marcador de número de diapositiva"/>
          <p:cNvSpPr>
            <a:spLocks noGrp="1"/>
          </p:cNvSpPr>
          <p:nvPr>
            <p:ph type="sldNum" sz="quarter" idx="12"/>
          </p:nvPr>
        </p:nvSpPr>
        <p:spPr>
          <a:xfrm>
            <a:off x="194733" y="6208713"/>
            <a:ext cx="609600" cy="457200"/>
          </a:xfrm>
        </p:spPr>
        <p:txBody>
          <a:bodyPr/>
          <a:lstStyle>
            <a:lvl1pPr>
              <a:defRPr/>
            </a:lvl1pPr>
          </a:lstStyle>
          <a:p>
            <a:pPr>
              <a:defRPr/>
            </a:pPr>
            <a:fld id="{FC403615-281B-447D-9A20-1873E95F86F2}" type="slidenum">
              <a:rPr lang="es-MX"/>
              <a:pPr>
                <a:defRPr/>
              </a:pPr>
              <a:t>‹Nº›</a:t>
            </a:fld>
            <a:endParaRPr lang="es-MX"/>
          </a:p>
        </p:txBody>
      </p:sp>
    </p:spTree>
    <p:extLst>
      <p:ext uri="{BB962C8B-B14F-4D97-AF65-F5344CB8AC3E}">
        <p14:creationId xmlns:p14="http://schemas.microsoft.com/office/powerpoint/2010/main" val="36615829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246936B8-9695-43C0-9CE5-BCB19A6F1AFA}" type="datetimeFigureOut">
              <a:rPr lang="es-MX">
                <a:solidFill>
                  <a:srgbClr val="DEF5FA"/>
                </a:solidFill>
              </a:rPr>
              <a:pPr>
                <a:defRPr/>
              </a:pPr>
              <a:t>11/07/2018</a:t>
            </a:fld>
            <a:endParaRPr lang="es-MX">
              <a:solidFill>
                <a:srgbClr val="DEF5FA"/>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E0EFCBA0-6E19-474E-9FF7-A0B490793D0D}" type="slidenum">
              <a:rPr lang="es-MX"/>
              <a:pPr>
                <a:defRPr/>
              </a:pPr>
              <a:t>‹Nº›</a:t>
            </a:fld>
            <a:endParaRPr lang="es-MX"/>
          </a:p>
        </p:txBody>
      </p:sp>
    </p:spTree>
    <p:extLst>
      <p:ext uri="{BB962C8B-B14F-4D97-AF65-F5344CB8AC3E}">
        <p14:creationId xmlns:p14="http://schemas.microsoft.com/office/powerpoint/2010/main" val="18136396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2"/>
            <a:ext cx="268224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1219200" y="274641"/>
            <a:ext cx="7416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50A82136-9B5D-4297-86D5-4A4A5D7D3A64}" type="datetimeFigureOut">
              <a:rPr lang="es-MX">
                <a:solidFill>
                  <a:srgbClr val="DEF5FA"/>
                </a:solidFill>
              </a:rPr>
              <a:pPr>
                <a:defRPr/>
              </a:pPr>
              <a:t>11/07/2018</a:t>
            </a:fld>
            <a:endParaRPr lang="es-MX">
              <a:solidFill>
                <a:srgbClr val="DEF5FA"/>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MX">
              <a:solidFill>
                <a:srgbClr val="DEF5FA"/>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EEE94028-DA15-4765-8DB9-C8159D596D77}" type="slidenum">
              <a:rPr lang="es-MX"/>
              <a:pPr>
                <a:defRPr/>
              </a:pPr>
              <a:t>‹Nº›</a:t>
            </a:fld>
            <a:endParaRPr lang="es-MX"/>
          </a:p>
        </p:txBody>
      </p:sp>
    </p:spTree>
    <p:extLst>
      <p:ext uri="{BB962C8B-B14F-4D97-AF65-F5344CB8AC3E}">
        <p14:creationId xmlns:p14="http://schemas.microsoft.com/office/powerpoint/2010/main" val="11103547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3"/>
            <a:ext cx="109728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609600" y="1600201"/>
            <a:ext cx="53848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quarter" idx="2"/>
          </p:nvPr>
        </p:nvSpPr>
        <p:spPr>
          <a:xfrm>
            <a:off x="6197600" y="1600201"/>
            <a:ext cx="53848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contenido"/>
          <p:cNvSpPr>
            <a:spLocks noGrp="1"/>
          </p:cNvSpPr>
          <p:nvPr>
            <p:ph sz="quarter" idx="3"/>
          </p:nvPr>
        </p:nvSpPr>
        <p:spPr>
          <a:xfrm>
            <a:off x="6197600" y="3941763"/>
            <a:ext cx="53848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fecha"/>
          <p:cNvSpPr>
            <a:spLocks noGrp="1"/>
          </p:cNvSpPr>
          <p:nvPr>
            <p:ph type="dt" sz="half" idx="10"/>
          </p:nvPr>
        </p:nvSpPr>
        <p:spPr>
          <a:xfrm>
            <a:off x="609600" y="6243638"/>
            <a:ext cx="2844800" cy="457200"/>
          </a:xfrm>
        </p:spPr>
        <p:txBody>
          <a:bodyPr/>
          <a:lstStyle>
            <a:lvl1pPr>
              <a:defRPr/>
            </a:lvl1pPr>
          </a:lstStyle>
          <a:p>
            <a:pPr>
              <a:defRPr/>
            </a:pPr>
            <a:endParaRPr lang="es-ES">
              <a:solidFill>
                <a:srgbClr val="DEF5FA"/>
              </a:solidFill>
            </a:endParaRPr>
          </a:p>
        </p:txBody>
      </p:sp>
      <p:sp>
        <p:nvSpPr>
          <p:cNvPr id="7" name="6 Marcador de pie de página"/>
          <p:cNvSpPr>
            <a:spLocks noGrp="1"/>
          </p:cNvSpPr>
          <p:nvPr>
            <p:ph type="ftr" sz="quarter" idx="11"/>
          </p:nvPr>
        </p:nvSpPr>
        <p:spPr>
          <a:xfrm>
            <a:off x="4165600" y="6248400"/>
            <a:ext cx="3860800" cy="457200"/>
          </a:xfrm>
        </p:spPr>
        <p:txBody>
          <a:bodyPr/>
          <a:lstStyle>
            <a:lvl1pPr>
              <a:defRPr/>
            </a:lvl1pPr>
          </a:lstStyle>
          <a:p>
            <a:pPr>
              <a:defRPr/>
            </a:pPr>
            <a:endParaRPr lang="es-ES">
              <a:solidFill>
                <a:srgbClr val="DEF5FA"/>
              </a:solidFill>
            </a:endParaRPr>
          </a:p>
        </p:txBody>
      </p:sp>
      <p:sp>
        <p:nvSpPr>
          <p:cNvPr id="8" name="7 Marcador de número de diapositiva"/>
          <p:cNvSpPr>
            <a:spLocks noGrp="1"/>
          </p:cNvSpPr>
          <p:nvPr>
            <p:ph type="sldNum" sz="quarter" idx="12"/>
          </p:nvPr>
        </p:nvSpPr>
        <p:spPr>
          <a:xfrm>
            <a:off x="8737600" y="6243638"/>
            <a:ext cx="2844800" cy="457200"/>
          </a:xfrm>
        </p:spPr>
        <p:txBody>
          <a:bodyPr/>
          <a:lstStyle>
            <a:lvl1pPr>
              <a:defRPr/>
            </a:lvl1pPr>
          </a:lstStyle>
          <a:p>
            <a:pPr>
              <a:defRPr/>
            </a:pPr>
            <a:fld id="{35D83976-D71D-4E28-869D-47B4819FDD29}" type="slidenum">
              <a:rPr lang="es-ES"/>
              <a:pPr>
                <a:defRPr/>
              </a:pPr>
              <a:t>‹Nº›</a:t>
            </a:fld>
            <a:endParaRPr lang="es-ES"/>
          </a:p>
        </p:txBody>
      </p:sp>
    </p:spTree>
    <p:extLst>
      <p:ext uri="{BB962C8B-B14F-4D97-AF65-F5344CB8AC3E}">
        <p14:creationId xmlns:p14="http://schemas.microsoft.com/office/powerpoint/2010/main" val="20387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DEDF6D9D-4A88-470B-BD85-2D2C3E1F8048}"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29056524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3"/>
            <a:ext cx="109728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609600" y="1600201"/>
            <a:ext cx="53848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609600" y="6243638"/>
            <a:ext cx="2844800" cy="457200"/>
          </a:xfrm>
        </p:spPr>
        <p:txBody>
          <a:bodyPr/>
          <a:lstStyle>
            <a:lvl1pPr>
              <a:defRPr/>
            </a:lvl1pPr>
          </a:lstStyle>
          <a:p>
            <a:pPr>
              <a:defRPr/>
            </a:pPr>
            <a:endParaRPr lang="es-ES">
              <a:solidFill>
                <a:srgbClr val="DEF5FA"/>
              </a:solidFill>
            </a:endParaRPr>
          </a:p>
        </p:txBody>
      </p:sp>
      <p:sp>
        <p:nvSpPr>
          <p:cNvPr id="6" name="5 Marcador de pie de página"/>
          <p:cNvSpPr>
            <a:spLocks noGrp="1"/>
          </p:cNvSpPr>
          <p:nvPr>
            <p:ph type="ftr" sz="quarter" idx="11"/>
          </p:nvPr>
        </p:nvSpPr>
        <p:spPr>
          <a:xfrm>
            <a:off x="4165600" y="6248400"/>
            <a:ext cx="3860800" cy="457200"/>
          </a:xfrm>
        </p:spPr>
        <p:txBody>
          <a:bodyPr/>
          <a:lstStyle>
            <a:lvl1pPr>
              <a:defRPr/>
            </a:lvl1pPr>
          </a:lstStyle>
          <a:p>
            <a:pPr>
              <a:defRPr/>
            </a:pPr>
            <a:endParaRPr lang="es-ES">
              <a:solidFill>
                <a:srgbClr val="DEF5FA"/>
              </a:solidFill>
            </a:endParaRPr>
          </a:p>
        </p:txBody>
      </p:sp>
      <p:sp>
        <p:nvSpPr>
          <p:cNvPr id="7" name="6 Marcador de número de diapositiva"/>
          <p:cNvSpPr>
            <a:spLocks noGrp="1"/>
          </p:cNvSpPr>
          <p:nvPr>
            <p:ph type="sldNum" sz="quarter" idx="12"/>
          </p:nvPr>
        </p:nvSpPr>
        <p:spPr>
          <a:xfrm>
            <a:off x="8737600" y="6243638"/>
            <a:ext cx="2844800" cy="457200"/>
          </a:xfrm>
        </p:spPr>
        <p:txBody>
          <a:bodyPr/>
          <a:lstStyle>
            <a:lvl1pPr>
              <a:defRPr/>
            </a:lvl1pPr>
          </a:lstStyle>
          <a:p>
            <a:pPr>
              <a:defRPr/>
            </a:pPr>
            <a:fld id="{4B2BA763-1D05-4C81-9CD4-3407A17BEEAD}" type="slidenum">
              <a:rPr lang="es-ES"/>
              <a:pPr>
                <a:defRPr/>
              </a:pPr>
              <a:t>‹Nº›</a:t>
            </a:fld>
            <a:endParaRPr lang="es-ES"/>
          </a:p>
        </p:txBody>
      </p:sp>
    </p:spTree>
    <p:extLst>
      <p:ext uri="{BB962C8B-B14F-4D97-AF65-F5344CB8AC3E}">
        <p14:creationId xmlns:p14="http://schemas.microsoft.com/office/powerpoint/2010/main" val="42474702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3BA223-867E-4851-B0C3-D9688120FED9}"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C80E480-BEAD-4367-9389-2324B9EA0F1D}" type="slidenum">
              <a:rPr lang="es-MX"/>
              <a:pPr>
                <a:defRPr/>
              </a:pPr>
              <a:t>‹Nº›</a:t>
            </a:fld>
            <a:endParaRPr lang="es-MX"/>
          </a:p>
        </p:txBody>
      </p:sp>
    </p:spTree>
    <p:extLst>
      <p:ext uri="{BB962C8B-B14F-4D97-AF65-F5344CB8AC3E}">
        <p14:creationId xmlns:p14="http://schemas.microsoft.com/office/powerpoint/2010/main" val="27241431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C361E6E-1148-4CE2-B22D-EBA9ED6FE16F}"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501493C-A802-4FCC-BCAB-A5927CA33494}" type="slidenum">
              <a:rPr lang="es-MX"/>
              <a:pPr>
                <a:defRPr/>
              </a:pPr>
              <a:t>‹Nº›</a:t>
            </a:fld>
            <a:endParaRPr lang="es-MX"/>
          </a:p>
        </p:txBody>
      </p:sp>
    </p:spTree>
    <p:extLst>
      <p:ext uri="{BB962C8B-B14F-4D97-AF65-F5344CB8AC3E}">
        <p14:creationId xmlns:p14="http://schemas.microsoft.com/office/powerpoint/2010/main" val="345730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B62B2DB-6605-4648-95A4-3879004510F7}"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A79E28E-E7F1-4B62-8166-C4808D276508}" type="slidenum">
              <a:rPr lang="es-MX"/>
              <a:pPr>
                <a:defRPr/>
              </a:pPr>
              <a:t>‹Nº›</a:t>
            </a:fld>
            <a:endParaRPr lang="es-MX"/>
          </a:p>
        </p:txBody>
      </p:sp>
    </p:spTree>
    <p:extLst>
      <p:ext uri="{BB962C8B-B14F-4D97-AF65-F5344CB8AC3E}">
        <p14:creationId xmlns:p14="http://schemas.microsoft.com/office/powerpoint/2010/main" val="2201986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F0B9009-CCED-49E6-BA7C-BC1A791757F8}" type="datetimeFigureOut">
              <a:rPr lang="es-MX"/>
              <a:pPr>
                <a:defRPr/>
              </a:pPr>
              <a:t>11/07/2018</a:t>
            </a:fld>
            <a:endParaRPr lang="es-MX"/>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01813B5-2838-42F7-82D5-E00F7C6F5766}" type="slidenum">
              <a:rPr lang="es-MX"/>
              <a:pPr>
                <a:defRPr/>
              </a:pPr>
              <a:t>‹Nº›</a:t>
            </a:fld>
            <a:endParaRPr lang="es-MX"/>
          </a:p>
        </p:txBody>
      </p:sp>
    </p:spTree>
    <p:extLst>
      <p:ext uri="{BB962C8B-B14F-4D97-AF65-F5344CB8AC3E}">
        <p14:creationId xmlns:p14="http://schemas.microsoft.com/office/powerpoint/2010/main" val="30527896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F5CA626-4AEA-4F60-9FB1-0FDDE388770B}" type="datetimeFigureOut">
              <a:rPr lang="es-MX"/>
              <a:pPr>
                <a:defRPr/>
              </a:pPr>
              <a:t>11/07/2018</a:t>
            </a:fld>
            <a:endParaRPr lang="es-MX"/>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4D84B0D-FFC3-4FE5-9705-EE86F7CFA6BF}" type="slidenum">
              <a:rPr lang="es-MX"/>
              <a:pPr>
                <a:defRPr/>
              </a:pPr>
              <a:t>‹Nº›</a:t>
            </a:fld>
            <a:endParaRPr lang="es-MX"/>
          </a:p>
        </p:txBody>
      </p:sp>
    </p:spTree>
    <p:extLst>
      <p:ext uri="{BB962C8B-B14F-4D97-AF65-F5344CB8AC3E}">
        <p14:creationId xmlns:p14="http://schemas.microsoft.com/office/powerpoint/2010/main" val="29486008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D5A39F3-5D1E-46F5-9152-5186F8396BA4}" type="datetimeFigureOut">
              <a:rPr lang="es-MX"/>
              <a:pPr>
                <a:defRPr/>
              </a:pPr>
              <a:t>11/07/2018</a:t>
            </a:fld>
            <a:endParaRPr lang="es-MX"/>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B106322-474F-4F8E-99DC-C68472BC5574}" type="slidenum">
              <a:rPr lang="es-MX"/>
              <a:pPr>
                <a:defRPr/>
              </a:pPr>
              <a:t>‹Nº›</a:t>
            </a:fld>
            <a:endParaRPr lang="es-MX"/>
          </a:p>
        </p:txBody>
      </p:sp>
    </p:spTree>
    <p:extLst>
      <p:ext uri="{BB962C8B-B14F-4D97-AF65-F5344CB8AC3E}">
        <p14:creationId xmlns:p14="http://schemas.microsoft.com/office/powerpoint/2010/main" val="10877157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4745C4E-48B4-4ABB-A8D2-BC0E25C9CC87}" type="datetimeFigureOut">
              <a:rPr lang="es-MX"/>
              <a:pPr>
                <a:defRPr/>
              </a:pPr>
              <a:t>11/07/2018</a:t>
            </a:fld>
            <a:endParaRPr lang="es-MX"/>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A84A4A8-ADE9-4B48-B1D7-C5E93B899C44}" type="slidenum">
              <a:rPr lang="es-MX"/>
              <a:pPr>
                <a:defRPr/>
              </a:pPr>
              <a:t>‹Nº›</a:t>
            </a:fld>
            <a:endParaRPr lang="es-MX"/>
          </a:p>
        </p:txBody>
      </p:sp>
    </p:spTree>
    <p:extLst>
      <p:ext uri="{BB962C8B-B14F-4D97-AF65-F5344CB8AC3E}">
        <p14:creationId xmlns:p14="http://schemas.microsoft.com/office/powerpoint/2010/main" val="37758496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E0EDD82-460D-468E-B3E0-8FF4F8D4BEA8}" type="datetimeFigureOut">
              <a:rPr lang="es-MX"/>
              <a:pPr>
                <a:defRPr/>
              </a:pPr>
              <a:t>11/07/2018</a:t>
            </a:fld>
            <a:endParaRPr lang="es-MX"/>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087AC8C-82A5-446E-8ECD-B1BEC6803D26}" type="slidenum">
              <a:rPr lang="es-MX"/>
              <a:pPr>
                <a:defRPr/>
              </a:pPr>
              <a:t>‹Nº›</a:t>
            </a:fld>
            <a:endParaRPr lang="es-MX"/>
          </a:p>
        </p:txBody>
      </p:sp>
    </p:spTree>
    <p:extLst>
      <p:ext uri="{BB962C8B-B14F-4D97-AF65-F5344CB8AC3E}">
        <p14:creationId xmlns:p14="http://schemas.microsoft.com/office/powerpoint/2010/main" val="18783313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1022B1A-8592-4A17-8216-C84E3C92E53F}" type="datetimeFigureOut">
              <a:rPr lang="es-MX"/>
              <a:pPr>
                <a:defRPr/>
              </a:pPr>
              <a:t>11/07/2018</a:t>
            </a:fld>
            <a:endParaRPr lang="es-MX"/>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400470-963A-41F9-ADEA-9238E5073A87}" type="slidenum">
              <a:rPr lang="es-MX"/>
              <a:pPr>
                <a:defRPr/>
              </a:pPr>
              <a:t>‹Nº›</a:t>
            </a:fld>
            <a:endParaRPr lang="es-MX"/>
          </a:p>
        </p:txBody>
      </p:sp>
    </p:spTree>
    <p:extLst>
      <p:ext uri="{BB962C8B-B14F-4D97-AF65-F5344CB8AC3E}">
        <p14:creationId xmlns:p14="http://schemas.microsoft.com/office/powerpoint/2010/main" val="3988813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43CF521F-D9E9-40C7-A4CF-68B5F8D2025E}"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28250956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FB07368-E53F-4A5E-A782-7629460DC663}"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D488658-06B1-4FDE-8D58-E217987CF669}" type="slidenum">
              <a:rPr lang="es-MX"/>
              <a:pPr>
                <a:defRPr/>
              </a:pPr>
              <a:t>‹Nº›</a:t>
            </a:fld>
            <a:endParaRPr lang="es-MX"/>
          </a:p>
        </p:txBody>
      </p:sp>
    </p:spTree>
    <p:extLst>
      <p:ext uri="{BB962C8B-B14F-4D97-AF65-F5344CB8AC3E}">
        <p14:creationId xmlns:p14="http://schemas.microsoft.com/office/powerpoint/2010/main" val="18921412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7C888AF-5CEF-4F91-8F8A-9B04DBF5D781}"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s-MX"/>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AF5435B-E44A-4C06-B350-DA2358DA32CE}" type="slidenum">
              <a:rPr lang="es-MX"/>
              <a:pPr>
                <a:defRPr/>
              </a:pPr>
              <a:t>‹Nº›</a:t>
            </a:fld>
            <a:endParaRPr lang="es-MX"/>
          </a:p>
        </p:txBody>
      </p:sp>
    </p:spTree>
    <p:extLst>
      <p:ext uri="{BB962C8B-B14F-4D97-AF65-F5344CB8AC3E}">
        <p14:creationId xmlns:p14="http://schemas.microsoft.com/office/powerpoint/2010/main" val="3450367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457200"/>
            <a:ext cx="10972800" cy="1371600"/>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609600" y="1981200"/>
            <a:ext cx="10972800" cy="3886200"/>
          </a:xfrm>
        </p:spPr>
        <p:txBody>
          <a:bodyPr rtlCol="0">
            <a:normAutofit/>
          </a:bodyPr>
          <a:lstStyle/>
          <a:p>
            <a:pPr lvl="0"/>
            <a:endParaRPr lang="es-MX" noProof="0"/>
          </a:p>
        </p:txBody>
      </p:sp>
      <p:sp>
        <p:nvSpPr>
          <p:cNvPr id="4" name="3 Marcador de pie de página"/>
          <p:cNvSpPr>
            <a:spLocks noGrp="1"/>
          </p:cNvSpPr>
          <p:nvPr>
            <p:ph type="ftr" sz="quarter" idx="10"/>
          </p:nvPr>
        </p:nvSpPr>
        <p:spPr>
          <a:xfrm>
            <a:off x="4165600" y="6248400"/>
            <a:ext cx="3860800" cy="457200"/>
          </a:xfrm>
        </p:spPr>
        <p:txBody>
          <a:bodyPr/>
          <a:lstStyle>
            <a:lvl1pPr fontAlgn="base">
              <a:spcBef>
                <a:spcPct val="0"/>
              </a:spcBef>
              <a:spcAft>
                <a:spcPct val="0"/>
              </a:spcAft>
              <a:defRPr>
                <a:latin typeface="Arial" charset="0"/>
              </a:defRPr>
            </a:lvl1pPr>
          </a:lstStyle>
          <a:p>
            <a:pPr>
              <a:defRPr/>
            </a:pPr>
            <a:endParaRPr lang="es-MX"/>
          </a:p>
        </p:txBody>
      </p:sp>
      <p:sp>
        <p:nvSpPr>
          <p:cNvPr id="5" name="4 Marcador de número de diapositiva"/>
          <p:cNvSpPr>
            <a:spLocks noGrp="1"/>
          </p:cNvSpPr>
          <p:nvPr>
            <p:ph type="sldNum" sz="quarter" idx="11"/>
          </p:nvPr>
        </p:nvSpPr>
        <p:spPr>
          <a:xfrm>
            <a:off x="8737600" y="6248400"/>
            <a:ext cx="2844800" cy="457200"/>
          </a:xfrm>
        </p:spPr>
        <p:txBody>
          <a:bodyPr/>
          <a:lstStyle>
            <a:lvl1pPr fontAlgn="base">
              <a:spcBef>
                <a:spcPct val="0"/>
              </a:spcBef>
              <a:spcAft>
                <a:spcPct val="0"/>
              </a:spcAft>
              <a:defRPr>
                <a:latin typeface="Arial" charset="0"/>
              </a:defRPr>
            </a:lvl1pPr>
          </a:lstStyle>
          <a:p>
            <a:pPr>
              <a:defRPr/>
            </a:pPr>
            <a:fld id="{3B37499B-9B1D-49B9-AB01-51B4AF023855}" type="slidenum">
              <a:rPr lang="es-MX"/>
              <a:pPr>
                <a:defRPr/>
              </a:pPr>
              <a:t>‹Nº›</a:t>
            </a:fld>
            <a:endParaRPr lang="es-MX"/>
          </a:p>
        </p:txBody>
      </p:sp>
      <p:sp>
        <p:nvSpPr>
          <p:cNvPr id="6" name="5 Marcador de fecha"/>
          <p:cNvSpPr>
            <a:spLocks noGrp="1"/>
          </p:cNvSpPr>
          <p:nvPr>
            <p:ph type="dt" sz="half" idx="12"/>
          </p:nvPr>
        </p:nvSpPr>
        <p:spPr>
          <a:xfrm>
            <a:off x="609600" y="6245225"/>
            <a:ext cx="2844800" cy="476250"/>
          </a:xfrm>
        </p:spPr>
        <p:txBody>
          <a:bodyPr/>
          <a:lstStyle>
            <a:lvl1pPr fontAlgn="base">
              <a:spcBef>
                <a:spcPct val="0"/>
              </a:spcBef>
              <a:spcAft>
                <a:spcPct val="0"/>
              </a:spcAft>
              <a:defRPr>
                <a:latin typeface="Arial" charset="0"/>
              </a:defRPr>
            </a:lvl1pPr>
          </a:lstStyle>
          <a:p>
            <a:pPr>
              <a:defRPr/>
            </a:pPr>
            <a:endParaRPr lang="es-MX"/>
          </a:p>
        </p:txBody>
      </p:sp>
    </p:spTree>
    <p:extLst>
      <p:ext uri="{BB962C8B-B14F-4D97-AF65-F5344CB8AC3E}">
        <p14:creationId xmlns:p14="http://schemas.microsoft.com/office/powerpoint/2010/main" val="28168283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7813"/>
            <a:ext cx="10972800" cy="58483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3" name="2 Marcador de fecha"/>
          <p:cNvSpPr>
            <a:spLocks noGrp="1"/>
          </p:cNvSpPr>
          <p:nvPr>
            <p:ph type="dt" sz="half" idx="10"/>
          </p:nvPr>
        </p:nvSpPr>
        <p:spPr>
          <a:xfrm>
            <a:off x="609600" y="6245225"/>
            <a:ext cx="2844800" cy="476250"/>
          </a:xfrm>
        </p:spPr>
        <p:txBody>
          <a:bodyPr/>
          <a:lstStyle>
            <a:lvl1pPr fontAlgn="base">
              <a:spcBef>
                <a:spcPct val="0"/>
              </a:spcBef>
              <a:spcAft>
                <a:spcPct val="0"/>
              </a:spcAft>
              <a:defRPr>
                <a:latin typeface="Arial" charset="0"/>
              </a:defRPr>
            </a:lvl1pPr>
          </a:lstStyle>
          <a:p>
            <a:pPr>
              <a:defRPr/>
            </a:pPr>
            <a:endParaRPr lang="es-ES"/>
          </a:p>
        </p:txBody>
      </p:sp>
      <p:sp>
        <p:nvSpPr>
          <p:cNvPr id="4" name="3 Marcador de pie de página"/>
          <p:cNvSpPr>
            <a:spLocks noGrp="1"/>
          </p:cNvSpPr>
          <p:nvPr>
            <p:ph type="ftr" sz="quarter" idx="11"/>
          </p:nvPr>
        </p:nvSpPr>
        <p:spPr>
          <a:xfrm>
            <a:off x="4165600" y="6245225"/>
            <a:ext cx="3860800" cy="476250"/>
          </a:xfrm>
        </p:spPr>
        <p:txBody>
          <a:bodyPr/>
          <a:lstStyle>
            <a:lvl1pPr fontAlgn="base">
              <a:spcBef>
                <a:spcPct val="0"/>
              </a:spcBef>
              <a:spcAft>
                <a:spcPct val="0"/>
              </a:spcAft>
              <a:defRPr>
                <a:latin typeface="Arial" charset="0"/>
              </a:defRPr>
            </a:lvl1pPr>
          </a:lstStyle>
          <a:p>
            <a:pPr>
              <a:defRPr/>
            </a:pPr>
            <a:endParaRPr lang="es-ES"/>
          </a:p>
        </p:txBody>
      </p:sp>
      <p:sp>
        <p:nvSpPr>
          <p:cNvPr id="5" name="4 Marcador de número de diapositiva"/>
          <p:cNvSpPr>
            <a:spLocks noGrp="1"/>
          </p:cNvSpPr>
          <p:nvPr>
            <p:ph type="sldNum" sz="quarter" idx="12"/>
          </p:nvPr>
        </p:nvSpPr>
        <p:spPr>
          <a:xfrm>
            <a:off x="8737600" y="6245225"/>
            <a:ext cx="2844800" cy="476250"/>
          </a:xfrm>
        </p:spPr>
        <p:txBody>
          <a:bodyPr/>
          <a:lstStyle>
            <a:lvl1pPr fontAlgn="base">
              <a:spcBef>
                <a:spcPct val="0"/>
              </a:spcBef>
              <a:spcAft>
                <a:spcPct val="0"/>
              </a:spcAft>
              <a:defRPr>
                <a:latin typeface="Arial" charset="0"/>
              </a:defRPr>
            </a:lvl1pPr>
          </a:lstStyle>
          <a:p>
            <a:pPr>
              <a:defRPr/>
            </a:pPr>
            <a:fld id="{A74804D4-E834-47BE-B38E-1A458043EB0B}" type="slidenum">
              <a:rPr lang="es-ES"/>
              <a:pPr>
                <a:defRPr/>
              </a:pPr>
              <a:t>‹Nº›</a:t>
            </a:fld>
            <a:endParaRPr lang="es-ES"/>
          </a:p>
        </p:txBody>
      </p:sp>
    </p:spTree>
    <p:extLst>
      <p:ext uri="{BB962C8B-B14F-4D97-AF65-F5344CB8AC3E}">
        <p14:creationId xmlns:p14="http://schemas.microsoft.com/office/powerpoint/2010/main" val="24548524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425451" y="1752601"/>
            <a:ext cx="11766549" cy="5129213"/>
            <a:chOff x="201" y="1104"/>
            <a:chExt cx="5559" cy="3231"/>
          </a:xfrm>
        </p:grpSpPr>
        <p:sp>
          <p:nvSpPr>
            <p:cNvPr id="5"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s-ES_tradnl">
                <a:solidFill>
                  <a:srgbClr val="FFFFFF"/>
                </a:solidFill>
              </a:endParaRPr>
            </a:p>
          </p:txBody>
        </p:sp>
        <p:sp>
          <p:nvSpPr>
            <p:cNvPr id="6"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fontAlgn="base">
                <a:spcBef>
                  <a:spcPct val="0"/>
                </a:spcBef>
                <a:spcAft>
                  <a:spcPct val="0"/>
                </a:spcAft>
                <a:defRPr/>
              </a:pPr>
              <a:endParaRPr lang="es-ES_tradnl">
                <a:solidFill>
                  <a:srgbClr val="FFFFFF"/>
                </a:solidFill>
              </a:endParaRPr>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grpSp>
      <p:sp>
        <p:nvSpPr>
          <p:cNvPr id="7177" name="Rectangle 9"/>
          <p:cNvSpPr>
            <a:spLocks noGrp="1" noChangeArrowheads="1"/>
          </p:cNvSpPr>
          <p:nvPr>
            <p:ph type="ctrTitle" sz="quarter"/>
          </p:nvPr>
        </p:nvSpPr>
        <p:spPr>
          <a:xfrm>
            <a:off x="1320800" y="1905001"/>
            <a:ext cx="10363200" cy="1736725"/>
          </a:xfrm>
        </p:spPr>
        <p:txBody>
          <a:bodyPr anchor="t"/>
          <a:lstStyle>
            <a:lvl1pPr>
              <a:defRPr sz="5400"/>
            </a:lvl1pPr>
          </a:lstStyle>
          <a:p>
            <a:r>
              <a:rPr lang="es-ES"/>
              <a:t>Haga clic para cambiar el estilo de título	</a:t>
            </a:r>
          </a:p>
        </p:txBody>
      </p:sp>
      <p:sp>
        <p:nvSpPr>
          <p:cNvPr id="7178" name="Rectangle 10"/>
          <p:cNvSpPr>
            <a:spLocks noGrp="1" noChangeArrowheads="1"/>
          </p:cNvSpPr>
          <p:nvPr>
            <p:ph type="subTitle" sz="quarter" idx="1"/>
          </p:nvPr>
        </p:nvSpPr>
        <p:spPr>
          <a:xfrm>
            <a:off x="1320800" y="3962400"/>
            <a:ext cx="9042400" cy="1752600"/>
          </a:xfrm>
        </p:spPr>
        <p:txBody>
          <a:bodyPr/>
          <a:lstStyle>
            <a:lvl1pPr marL="0" indent="0">
              <a:buFont typeface="Wingdings" pitchFamily="2" charset="2"/>
              <a:buNone/>
              <a:defRPr/>
            </a:lvl1pPr>
          </a:lstStyle>
          <a:p>
            <a:r>
              <a:rPr lang="es-ES"/>
              <a:t>Haga clic para modificar el estilo de subtítulo del patrón</a:t>
            </a:r>
          </a:p>
        </p:txBody>
      </p:sp>
      <p:sp>
        <p:nvSpPr>
          <p:cNvPr id="11" name="Rectangle 11"/>
          <p:cNvSpPr>
            <a:spLocks noGrp="1" noChangeArrowheads="1"/>
          </p:cNvSpPr>
          <p:nvPr>
            <p:ph type="dt" sz="quarter" idx="10"/>
          </p:nvPr>
        </p:nvSpPr>
        <p:spPr>
          <a:xfrm>
            <a:off x="1320801" y="6245225"/>
            <a:ext cx="2535767" cy="476250"/>
          </a:xfrm>
        </p:spPr>
        <p:txBody>
          <a:bodyPr/>
          <a:lstStyle>
            <a:lvl1pPr>
              <a:defRPr/>
            </a:lvl1pPr>
          </a:lstStyle>
          <a:p>
            <a:pPr>
              <a:defRPr/>
            </a:pPr>
            <a:endParaRPr lang="es-ES">
              <a:solidFill>
                <a:srgbClr val="FFFFFF"/>
              </a:solidFill>
            </a:endParaRPr>
          </a:p>
        </p:txBody>
      </p:sp>
      <p:sp>
        <p:nvSpPr>
          <p:cNvPr id="12" name="Rectangle 12"/>
          <p:cNvSpPr>
            <a:spLocks noGrp="1" noChangeArrowheads="1"/>
          </p:cNvSpPr>
          <p:nvPr>
            <p:ph type="ftr" sz="quarter" idx="11"/>
          </p:nvPr>
        </p:nvSpPr>
        <p:spPr>
          <a:xfrm>
            <a:off x="4624917" y="6245225"/>
            <a:ext cx="3860800" cy="476250"/>
          </a:xfrm>
        </p:spPr>
        <p:txBody>
          <a:bodyPr/>
          <a:lstStyle>
            <a:lvl1pPr>
              <a:defRPr/>
            </a:lvl1pPr>
          </a:lstStyle>
          <a:p>
            <a:pPr>
              <a:defRPr/>
            </a:pPr>
            <a:endParaRPr lang="es-ES">
              <a:solidFill>
                <a:srgbClr val="FFFFFF"/>
              </a:solidFill>
            </a:endParaRPr>
          </a:p>
        </p:txBody>
      </p:sp>
      <p:sp>
        <p:nvSpPr>
          <p:cNvPr id="13" name="Rectangle 13"/>
          <p:cNvSpPr>
            <a:spLocks noGrp="1" noChangeArrowheads="1"/>
          </p:cNvSpPr>
          <p:nvPr>
            <p:ph type="sldNum" sz="quarter" idx="12"/>
          </p:nvPr>
        </p:nvSpPr>
        <p:spPr/>
        <p:txBody>
          <a:bodyPr/>
          <a:lstStyle>
            <a:lvl1pPr>
              <a:defRPr/>
            </a:lvl1pPr>
          </a:lstStyle>
          <a:p>
            <a:pPr>
              <a:defRPr/>
            </a:pPr>
            <a:fld id="{07D446D3-D491-4F67-A095-A6722A166C22}"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3588754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AF53229-32D7-446C-8EF8-E4C5A0DA62B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096537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12CFA7E-A324-4279-A3AF-826496EC415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4872642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1117601"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6557434"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B0A5830A-A0FC-415E-9993-78310E21CCB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7090349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489757AA-F0C3-434A-839B-E94975C665F1}"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1709686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579DAC2E-639C-4D1D-9C24-E8C870B534C0}"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17173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7AFEA255-8EC5-4F53-9D8F-5E1DDA14773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6473569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6224A1C6-C1CD-4D4E-B4EE-794F5F2F5FBF}"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7426336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F8E614A-4D64-4359-A00A-D17E2439BA01}"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40581104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E053B5AE-F54A-4DF2-A009-20977E7EF935}"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0601403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5DD594B-276D-4344-A00F-73A7A3015145}"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989241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97951" y="244476"/>
            <a:ext cx="2796116"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09601" y="244476"/>
            <a:ext cx="8185151"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8994E71-BA17-481D-965B-76215CEB2DCB}"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4265905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11"/>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B593D97-F57B-499D-886B-E5D753911E69}"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8703259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17072569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8530827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42279772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379795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F3C3135F-963E-437A-89C2-B688DA19868D}"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27649330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8" name="Footer Placeholder 7"/>
          <p:cNvSpPr>
            <a:spLocks noGrp="1"/>
          </p:cNvSpPr>
          <p:nvPr>
            <p:ph type="ftr" sz="quarter" idx="11"/>
          </p:nvPr>
        </p:nvSpPr>
        <p:spPr/>
        <p:txBody>
          <a:bodyPr/>
          <a:lstStyle/>
          <a:p>
            <a:endParaRPr lang="es-MX">
              <a:solidFill>
                <a:srgbClr val="DFDCB7"/>
              </a:solidFill>
            </a:endParaRPr>
          </a:p>
        </p:txBody>
      </p:sp>
      <p:sp>
        <p:nvSpPr>
          <p:cNvPr id="9" name="Slide Number Placeholder 8"/>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896894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4" name="Footer Placeholder 3"/>
          <p:cNvSpPr>
            <a:spLocks noGrp="1"/>
          </p:cNvSpPr>
          <p:nvPr>
            <p:ph type="ftr" sz="quarter" idx="11"/>
          </p:nvPr>
        </p:nvSpPr>
        <p:spPr/>
        <p:txBody>
          <a:bodyPr/>
          <a:lstStyle/>
          <a:p>
            <a:endParaRPr lang="es-MX">
              <a:solidFill>
                <a:srgbClr val="DFDCB7"/>
              </a:solidFill>
            </a:endParaRPr>
          </a:p>
        </p:txBody>
      </p:sp>
      <p:sp>
        <p:nvSpPr>
          <p:cNvPr id="5" name="Slide Number Placeholder 4"/>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16803923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3" name="Footer Placeholder 2"/>
          <p:cNvSpPr>
            <a:spLocks noGrp="1"/>
          </p:cNvSpPr>
          <p:nvPr>
            <p:ph type="ftr" sz="quarter" idx="11"/>
          </p:nvPr>
        </p:nvSpPr>
        <p:spPr/>
        <p:txBody>
          <a:bodyPr/>
          <a:lstStyle/>
          <a:p>
            <a:endParaRPr lang="es-MX">
              <a:solidFill>
                <a:srgbClr val="DFDCB7"/>
              </a:solidFill>
            </a:endParaRPr>
          </a:p>
        </p:txBody>
      </p:sp>
      <p:sp>
        <p:nvSpPr>
          <p:cNvPr id="4" name="Slide Number Placeholder 3"/>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3093113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BD1A20B4-1E73-4FF5-9913-E98D0CB3E412}" type="slidenum">
              <a:rPr lang="es-MX" smtClean="0"/>
              <a:pPr/>
              <a:t>‹Nº›</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3391044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9" name="Slide Number Placeholder 8"/>
          <p:cNvSpPr>
            <a:spLocks noGrp="1"/>
          </p:cNvSpPr>
          <p:nvPr>
            <p:ph type="sldNum" sz="quarter" idx="11"/>
          </p:nvPr>
        </p:nvSpPr>
        <p:spPr/>
        <p:txBody>
          <a:bodyPr/>
          <a:lstStyle/>
          <a:p>
            <a:fld id="{BD1A20B4-1E73-4FF5-9913-E98D0CB3E412}" type="slidenum">
              <a:rPr lang="es-MX" smtClean="0"/>
              <a:pPr/>
              <a:t>‹Nº›</a:t>
            </a:fld>
            <a:endParaRPr lang="es-MX"/>
          </a:p>
        </p:txBody>
      </p:sp>
      <p:sp>
        <p:nvSpPr>
          <p:cNvPr id="10" name="Footer Placeholder 9"/>
          <p:cNvSpPr>
            <a:spLocks noGrp="1"/>
          </p:cNvSpPr>
          <p:nvPr>
            <p:ph type="ftr" sz="quarter" idx="12"/>
          </p:nvPr>
        </p:nvSpPr>
        <p:spPr/>
        <p:txBody>
          <a:bodyPr/>
          <a:lstStyle/>
          <a:p>
            <a:endParaRPr lang="es-MX">
              <a:solidFill>
                <a:srgbClr val="DFDCB7"/>
              </a:solidFill>
            </a:endParaRPr>
          </a:p>
        </p:txBody>
      </p:sp>
    </p:spTree>
    <p:extLst>
      <p:ext uri="{BB962C8B-B14F-4D97-AF65-F5344CB8AC3E}">
        <p14:creationId xmlns:p14="http://schemas.microsoft.com/office/powerpoint/2010/main" val="30114307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11497381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11061061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457200"/>
            <a:ext cx="10972800" cy="1371600"/>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609600" y="1981200"/>
            <a:ext cx="10972800" cy="3886200"/>
          </a:xfrm>
        </p:spPr>
        <p:txBody>
          <a:bodyPr rtlCol="0">
            <a:normAutofit/>
          </a:bodyPr>
          <a:lstStyle/>
          <a:p>
            <a:pPr lvl="0"/>
            <a:endParaRPr lang="es-MX" noProof="0"/>
          </a:p>
        </p:txBody>
      </p:sp>
      <p:sp>
        <p:nvSpPr>
          <p:cNvPr id="4" name="3 Marcador de pie de página"/>
          <p:cNvSpPr>
            <a:spLocks noGrp="1"/>
          </p:cNvSpPr>
          <p:nvPr>
            <p:ph type="ftr" sz="quarter" idx="10"/>
          </p:nvPr>
        </p:nvSpPr>
        <p:spPr>
          <a:xfrm>
            <a:off x="4165600" y="6248400"/>
            <a:ext cx="3860800" cy="457200"/>
          </a:xfrm>
        </p:spPr>
        <p:txBody>
          <a:bodyPr/>
          <a:lstStyle>
            <a:lvl1pPr>
              <a:defRPr/>
            </a:lvl1pPr>
          </a:lstStyle>
          <a:p>
            <a:pPr>
              <a:defRPr/>
            </a:pPr>
            <a:endParaRPr lang="es-MX">
              <a:solidFill>
                <a:prstClr val="black">
                  <a:tint val="75000"/>
                </a:prstClr>
              </a:solidFill>
            </a:endParaRPr>
          </a:p>
        </p:txBody>
      </p:sp>
      <p:sp>
        <p:nvSpPr>
          <p:cNvPr id="5" name="4 Marcador de número de diapositiva"/>
          <p:cNvSpPr>
            <a:spLocks noGrp="1"/>
          </p:cNvSpPr>
          <p:nvPr>
            <p:ph type="sldNum" sz="quarter" idx="11"/>
          </p:nvPr>
        </p:nvSpPr>
        <p:spPr>
          <a:xfrm>
            <a:off x="8737600" y="6248400"/>
            <a:ext cx="2844800" cy="457200"/>
          </a:xfrm>
        </p:spPr>
        <p:txBody>
          <a:bodyPr/>
          <a:lstStyle>
            <a:lvl1pPr>
              <a:defRPr/>
            </a:lvl1pPr>
          </a:lstStyle>
          <a:p>
            <a:pPr>
              <a:defRPr/>
            </a:pPr>
            <a:fld id="{473B36AE-727F-495B-9252-8EA8435513D4}" type="slidenum">
              <a:rPr lang="es-MX">
                <a:solidFill>
                  <a:prstClr val="black">
                    <a:tint val="75000"/>
                  </a:prstClr>
                </a:solidFill>
              </a:rPr>
              <a:pPr>
                <a:defRPr/>
              </a:pPr>
              <a:t>‹Nº›</a:t>
            </a:fld>
            <a:endParaRPr lang="es-MX">
              <a:solidFill>
                <a:prstClr val="black">
                  <a:tint val="75000"/>
                </a:prstClr>
              </a:solidFill>
            </a:endParaRPr>
          </a:p>
        </p:txBody>
      </p:sp>
      <p:sp>
        <p:nvSpPr>
          <p:cNvPr id="6" name="5 Marcador de fecha"/>
          <p:cNvSpPr>
            <a:spLocks noGrp="1"/>
          </p:cNvSpPr>
          <p:nvPr>
            <p:ph type="dt" sz="half" idx="12"/>
          </p:nvPr>
        </p:nvSpPr>
        <p:spPr>
          <a:xfrm>
            <a:off x="609600" y="6245225"/>
            <a:ext cx="2844800" cy="476250"/>
          </a:xfrm>
        </p:spPr>
        <p:txBody>
          <a:bodyPr/>
          <a:lstStyle>
            <a:lvl1pPr>
              <a:defRPr/>
            </a:lvl1pPr>
          </a:lstStyle>
          <a:p>
            <a:pPr>
              <a:defRPr/>
            </a:pPr>
            <a:endParaRPr lang="es-MX">
              <a:solidFill>
                <a:prstClr val="black">
                  <a:tint val="75000"/>
                </a:prstClr>
              </a:solidFill>
            </a:endParaRPr>
          </a:p>
        </p:txBody>
      </p:sp>
    </p:spTree>
    <p:extLst>
      <p:ext uri="{BB962C8B-B14F-4D97-AF65-F5344CB8AC3E}">
        <p14:creationId xmlns:p14="http://schemas.microsoft.com/office/powerpoint/2010/main" val="2730966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10387963" y="5038579"/>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Título"/>
          <p:cNvSpPr>
            <a:spLocks noGrp="1"/>
          </p:cNvSpPr>
          <p:nvPr>
            <p:ph type="ctrTitle"/>
          </p:nvPr>
        </p:nvSpPr>
        <p:spPr>
          <a:xfrm>
            <a:off x="720726" y="776289"/>
            <a:ext cx="10750549"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720726"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828800" y="6012657"/>
            <a:ext cx="7721600" cy="365125"/>
          </a:xfrm>
        </p:spPr>
        <p:txBody>
          <a:bodyPr tIns="0" bIns="0" anchor="t"/>
          <a:lstStyle>
            <a:lvl1pPr algn="r">
              <a:defRPr sz="1000"/>
            </a:lvl1pPr>
          </a:lstStyle>
          <a:p>
            <a:pPr>
              <a:defRPr/>
            </a:pPr>
            <a:fld id="{3071C5FD-210F-4474-9490-8657872160F2}"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17" name="16 Marcador de pie de página"/>
          <p:cNvSpPr>
            <a:spLocks noGrp="1"/>
          </p:cNvSpPr>
          <p:nvPr>
            <p:ph type="ftr" sz="quarter" idx="11"/>
          </p:nvPr>
        </p:nvSpPr>
        <p:spPr>
          <a:xfrm>
            <a:off x="1828800" y="5650705"/>
            <a:ext cx="7721600" cy="365125"/>
          </a:xfrm>
        </p:spPr>
        <p:txBody>
          <a:bodyPr tIns="0" bIns="0" anchor="b"/>
          <a:lstStyle>
            <a:lvl1pPr algn="r">
              <a:defRPr sz="1100"/>
            </a:lvl1pPr>
          </a:lstStyle>
          <a:p>
            <a:pPr>
              <a:defRPr/>
            </a:pPr>
            <a:endParaRPr lang="es-MX">
              <a:solidFill>
                <a:srgbClr val="E3DED1">
                  <a:shade val="50000"/>
                </a:srgbClr>
              </a:solidFill>
            </a:endParaRPr>
          </a:p>
        </p:txBody>
      </p:sp>
      <p:sp>
        <p:nvSpPr>
          <p:cNvPr id="29" name="28 Marcador de número de diapositiva"/>
          <p:cNvSpPr>
            <a:spLocks noGrp="1"/>
          </p:cNvSpPr>
          <p:nvPr>
            <p:ph type="sldNum" sz="quarter" idx="12"/>
          </p:nvPr>
        </p:nvSpPr>
        <p:spPr>
          <a:xfrm>
            <a:off x="11189663" y="5752308"/>
            <a:ext cx="670560" cy="365125"/>
          </a:xfrm>
        </p:spPr>
        <p:txBody>
          <a:bodyPr anchor="ctr"/>
          <a:lstStyle>
            <a:lvl1pPr algn="ctr">
              <a:defRPr sz="1300">
                <a:solidFill>
                  <a:srgbClr val="FFFFFF"/>
                </a:solidFill>
              </a:defRPr>
            </a:lvl1pPr>
          </a:lstStyle>
          <a:p>
            <a:pPr>
              <a:defRPr/>
            </a:pPr>
            <a:fld id="{D13C90DE-C0DC-47E3-BE43-8FDF7CA6EB1C}"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42574111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7494"/>
            <a:ext cx="109728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609600" y="1882808"/>
            <a:ext cx="109728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388608" y="6480048"/>
            <a:ext cx="2844800" cy="301752"/>
          </a:xfrm>
        </p:spPr>
        <p:txBody>
          <a:bodyPr/>
          <a:lstStyle/>
          <a:p>
            <a:pPr>
              <a:defRPr/>
            </a:pPr>
            <a:fld id="{37825677-EC37-4867-B990-A983AD5DEFC1}"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5" name="4 Marcador de pie de página"/>
          <p:cNvSpPr>
            <a:spLocks noGrp="1"/>
          </p:cNvSpPr>
          <p:nvPr>
            <p:ph type="ftr" sz="quarter" idx="11"/>
          </p:nvPr>
        </p:nvSpPr>
        <p:spPr>
          <a:xfrm>
            <a:off x="609600" y="6480970"/>
            <a:ext cx="5680075" cy="300831"/>
          </a:xfrm>
        </p:spPr>
        <p:txBody>
          <a:bodyPr/>
          <a:lstStyle/>
          <a:p>
            <a:pPr>
              <a:defRPr/>
            </a:pPr>
            <a:endParaRPr lang="es-MX">
              <a:solidFill>
                <a:srgbClr val="E3DED1">
                  <a:shade val="50000"/>
                </a:srgbClr>
              </a:solidFill>
            </a:endParaRPr>
          </a:p>
        </p:txBody>
      </p:sp>
      <p:sp>
        <p:nvSpPr>
          <p:cNvPr id="6" name="5 Marcador de número de diapositiva"/>
          <p:cNvSpPr>
            <a:spLocks noGrp="1"/>
          </p:cNvSpPr>
          <p:nvPr>
            <p:ph type="sldNum" sz="quarter" idx="12"/>
          </p:nvPr>
        </p:nvSpPr>
        <p:spPr/>
        <p:txBody>
          <a:bodyPr/>
          <a:lstStyle/>
          <a:p>
            <a:pPr>
              <a:defRPr/>
            </a:pPr>
            <a:fld id="{F532D474-1A57-43DA-8789-0CD168912BF8}"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314046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435CC1D1-52C1-4854-AC49-379F5E62A4D9}"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763621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9379" y="7035"/>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Triángulo isósceles"/>
          <p:cNvSpPr/>
          <p:nvPr/>
        </p:nvSpPr>
        <p:spPr>
          <a:xfrm rot="5400000" flipV="1">
            <a:off x="10387963" y="93786"/>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3 Marcador de fecha"/>
          <p:cNvSpPr>
            <a:spLocks noGrp="1"/>
          </p:cNvSpPr>
          <p:nvPr>
            <p:ph type="dt" sz="half" idx="10"/>
          </p:nvPr>
        </p:nvSpPr>
        <p:spPr>
          <a:xfrm>
            <a:off x="9274176" y="6477000"/>
            <a:ext cx="2844800" cy="304800"/>
          </a:xfrm>
        </p:spPr>
        <p:txBody>
          <a:bodyPr/>
          <a:lstStyle/>
          <a:p>
            <a:pPr>
              <a:defRPr/>
            </a:pPr>
            <a:fld id="{EA202A4F-8B69-4DD1-BEB6-7D0767AD5461}"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5" name="4 Marcador de pie de página"/>
          <p:cNvSpPr>
            <a:spLocks noGrp="1"/>
          </p:cNvSpPr>
          <p:nvPr>
            <p:ph type="ftr" sz="quarter" idx="11"/>
          </p:nvPr>
        </p:nvSpPr>
        <p:spPr>
          <a:xfrm>
            <a:off x="3492501" y="6480970"/>
            <a:ext cx="5680075" cy="300831"/>
          </a:xfrm>
        </p:spPr>
        <p:txBody>
          <a:bodyPr/>
          <a:lstStyle/>
          <a:p>
            <a:pPr>
              <a:defRPr/>
            </a:pPr>
            <a:endParaRPr lang="es-MX">
              <a:solidFill>
                <a:srgbClr val="E3DED1">
                  <a:shade val="50000"/>
                </a:srgbClr>
              </a:solidFill>
            </a:endParaRPr>
          </a:p>
        </p:txBody>
      </p:sp>
      <p:sp>
        <p:nvSpPr>
          <p:cNvPr id="6" name="5 Marcador de número de diapositiva"/>
          <p:cNvSpPr>
            <a:spLocks noGrp="1"/>
          </p:cNvSpPr>
          <p:nvPr>
            <p:ph type="sldNum" sz="quarter" idx="12"/>
          </p:nvPr>
        </p:nvSpPr>
        <p:spPr>
          <a:xfrm>
            <a:off x="11268075" y="809625"/>
            <a:ext cx="670560" cy="300831"/>
          </a:xfrm>
        </p:spPr>
        <p:txBody>
          <a:bodyPr/>
          <a:lstStyle/>
          <a:p>
            <a:pPr>
              <a:defRPr/>
            </a:pPr>
            <a:fld id="{389C5BF1-4F80-42B5-A07C-6AEC2C8E1CBB}" type="slidenum">
              <a:rPr lang="es-MX" smtClean="0">
                <a:solidFill>
                  <a:srgbClr val="E3DED1">
                    <a:shade val="50000"/>
                  </a:srgbClr>
                </a:solidFill>
              </a:rPr>
              <a:pPr>
                <a:defRPr/>
              </a:pPr>
              <a:t>‹Nº›</a:t>
            </a:fld>
            <a:endParaRPr lang="es-MX">
              <a:solidFill>
                <a:srgbClr val="E3DED1">
                  <a:shade val="50000"/>
                </a:srgbClr>
              </a:solidFill>
            </a:endParaRPr>
          </a:p>
        </p:txBody>
      </p:sp>
      <p:cxnSp>
        <p:nvCxnSpPr>
          <p:cNvPr id="11" name="10 Conector recto"/>
          <p:cNvCxnSpPr/>
          <p:nvPr/>
        </p:nvCxnSpPr>
        <p:spPr>
          <a:xfrm rot="10800000">
            <a:off x="8625059"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508000" y="271465"/>
            <a:ext cx="9652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487155282"/>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388608" y="6480969"/>
            <a:ext cx="2844800" cy="301752"/>
          </a:xfrm>
        </p:spPr>
        <p:txBody>
          <a:bodyPr/>
          <a:lstStyle/>
          <a:p>
            <a:pPr>
              <a:defRPr/>
            </a:pPr>
            <a:fld id="{F25859C8-CB56-4FAE-A8D1-94FEE0431CF8}"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6" name="5 Marcador de pie de página"/>
          <p:cNvSpPr>
            <a:spLocks noGrp="1"/>
          </p:cNvSpPr>
          <p:nvPr>
            <p:ph type="ftr" sz="quarter" idx="11"/>
          </p:nvPr>
        </p:nvSpPr>
        <p:spPr>
          <a:xfrm>
            <a:off x="609600" y="6480969"/>
            <a:ext cx="5680075" cy="301752"/>
          </a:xfrm>
        </p:spPr>
        <p:txBody>
          <a:bodyPr/>
          <a:lstStyle/>
          <a:p>
            <a:pPr>
              <a:defRPr/>
            </a:pPr>
            <a:endParaRPr lang="es-MX">
              <a:solidFill>
                <a:srgbClr val="E3DED1">
                  <a:shade val="50000"/>
                </a:srgbClr>
              </a:solidFill>
            </a:endParaRPr>
          </a:p>
        </p:txBody>
      </p:sp>
      <p:sp>
        <p:nvSpPr>
          <p:cNvPr id="7" name="6 Marcador de número de diapositiva"/>
          <p:cNvSpPr>
            <a:spLocks noGrp="1"/>
          </p:cNvSpPr>
          <p:nvPr>
            <p:ph type="sldNum" sz="quarter" idx="12"/>
          </p:nvPr>
        </p:nvSpPr>
        <p:spPr>
          <a:xfrm>
            <a:off x="10119360" y="6480969"/>
            <a:ext cx="670560" cy="301752"/>
          </a:xfrm>
        </p:spPr>
        <p:txBody>
          <a:bodyPr/>
          <a:lstStyle/>
          <a:p>
            <a:pPr>
              <a:defRPr/>
            </a:pPr>
            <a:fld id="{DBE6EB35-00EE-412D-BFB7-F56C9180E76E}"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37705759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820008"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820008"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696307"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696307"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6388608" y="6480969"/>
            <a:ext cx="2840736" cy="301752"/>
          </a:xfrm>
        </p:spPr>
        <p:txBody>
          <a:bodyPr/>
          <a:lstStyle/>
          <a:p>
            <a:pPr>
              <a:defRPr/>
            </a:pPr>
            <a:fld id="{0FA3F371-70FA-46F0-B315-67E79BA6EF95}"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8" name="7 Marcador de pie de página"/>
          <p:cNvSpPr>
            <a:spLocks noGrp="1"/>
          </p:cNvSpPr>
          <p:nvPr>
            <p:ph type="ftr" sz="quarter" idx="11"/>
          </p:nvPr>
        </p:nvSpPr>
        <p:spPr>
          <a:xfrm>
            <a:off x="609600" y="6480969"/>
            <a:ext cx="5681472" cy="301752"/>
          </a:xfrm>
        </p:spPr>
        <p:txBody>
          <a:bodyPr/>
          <a:lstStyle/>
          <a:p>
            <a:pPr>
              <a:defRPr/>
            </a:pPr>
            <a:endParaRPr lang="es-MX">
              <a:solidFill>
                <a:srgbClr val="E3DED1">
                  <a:shade val="50000"/>
                </a:srgbClr>
              </a:solidFill>
            </a:endParaRPr>
          </a:p>
        </p:txBody>
      </p:sp>
      <p:sp>
        <p:nvSpPr>
          <p:cNvPr id="9" name="8 Marcador de número de diapositiva"/>
          <p:cNvSpPr>
            <a:spLocks noGrp="1"/>
          </p:cNvSpPr>
          <p:nvPr>
            <p:ph type="sldNum" sz="quarter" idx="12"/>
          </p:nvPr>
        </p:nvSpPr>
        <p:spPr>
          <a:xfrm>
            <a:off x="10119360" y="6483096"/>
            <a:ext cx="670560" cy="301752"/>
          </a:xfrm>
        </p:spPr>
        <p:txBody>
          <a:bodyPr/>
          <a:lstStyle>
            <a:lvl1pPr algn="ctr">
              <a:defRPr/>
            </a:lvl1pPr>
          </a:lstStyle>
          <a:p>
            <a:pPr>
              <a:defRPr/>
            </a:pPr>
            <a:fld id="{981657FB-1227-4534-97F2-0C3C6FD659B0}"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2783424476"/>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pPr>
              <a:defRPr/>
            </a:pPr>
            <a:fld id="{7612352C-D128-4818-A252-C24BDA095EE8}"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4" name="3 Marcador de pie de página"/>
          <p:cNvSpPr>
            <a:spLocks noGrp="1"/>
          </p:cNvSpPr>
          <p:nvPr>
            <p:ph type="ftr" sz="quarter" idx="11"/>
          </p:nvPr>
        </p:nvSpPr>
        <p:spPr/>
        <p:txBody>
          <a:bodyPr/>
          <a:lstStyle/>
          <a:p>
            <a:pPr>
              <a:defRPr/>
            </a:pPr>
            <a:endParaRPr lang="es-MX">
              <a:solidFill>
                <a:srgbClr val="E3DED1">
                  <a:shade val="50000"/>
                </a:srgbClr>
              </a:solidFill>
            </a:endParaRPr>
          </a:p>
        </p:txBody>
      </p:sp>
      <p:sp>
        <p:nvSpPr>
          <p:cNvPr id="5" name="4 Marcador de número de diapositiva"/>
          <p:cNvSpPr>
            <a:spLocks noGrp="1"/>
          </p:cNvSpPr>
          <p:nvPr>
            <p:ph type="sldNum" sz="quarter" idx="12"/>
          </p:nvPr>
        </p:nvSpPr>
        <p:spPr/>
        <p:txBody>
          <a:bodyPr/>
          <a:lstStyle/>
          <a:p>
            <a:pPr>
              <a:defRPr/>
            </a:pPr>
            <a:fld id="{DE356DD5-1828-4301-9949-B8F07F1DBECA}"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22002763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388608" y="6480969"/>
            <a:ext cx="2844800" cy="301752"/>
          </a:xfrm>
        </p:spPr>
        <p:txBody>
          <a:bodyPr/>
          <a:lstStyle/>
          <a:p>
            <a:pPr>
              <a:defRPr/>
            </a:pPr>
            <a:fld id="{BF980059-9BBB-4172-BE76-ADF8E506C411}"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3" name="2 Marcador de pie de página"/>
          <p:cNvSpPr>
            <a:spLocks noGrp="1"/>
          </p:cNvSpPr>
          <p:nvPr>
            <p:ph type="ftr" sz="quarter" idx="11"/>
          </p:nvPr>
        </p:nvSpPr>
        <p:spPr>
          <a:xfrm>
            <a:off x="609600" y="6481891"/>
            <a:ext cx="5680075" cy="300831"/>
          </a:xfrm>
        </p:spPr>
        <p:txBody>
          <a:bodyPr/>
          <a:lstStyle/>
          <a:p>
            <a:pPr>
              <a:defRPr/>
            </a:pPr>
            <a:endParaRPr lang="es-MX">
              <a:solidFill>
                <a:srgbClr val="E3DED1">
                  <a:shade val="50000"/>
                </a:srgbClr>
              </a:solidFill>
            </a:endParaRPr>
          </a:p>
        </p:txBody>
      </p:sp>
      <p:sp>
        <p:nvSpPr>
          <p:cNvPr id="4" name="3 Marcador de número de diapositiva"/>
          <p:cNvSpPr>
            <a:spLocks noGrp="1"/>
          </p:cNvSpPr>
          <p:nvPr>
            <p:ph type="sldNum" sz="quarter" idx="12"/>
          </p:nvPr>
        </p:nvSpPr>
        <p:spPr>
          <a:xfrm>
            <a:off x="10119360" y="6480969"/>
            <a:ext cx="670560" cy="301752"/>
          </a:xfrm>
        </p:spPr>
        <p:txBody>
          <a:bodyPr/>
          <a:lstStyle/>
          <a:p>
            <a:pPr>
              <a:defRPr/>
            </a:pPr>
            <a:fld id="{E8329AF4-5EFC-4482-A074-CABB53261FDC}"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1399275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514475"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8371968" y="6556248"/>
            <a:ext cx="2844800" cy="301752"/>
          </a:xfrm>
        </p:spPr>
        <p:txBody>
          <a:bodyPr/>
          <a:lstStyle>
            <a:lvl1pPr>
              <a:defRPr sz="900"/>
            </a:lvl1pPr>
          </a:lstStyle>
          <a:p>
            <a:pPr>
              <a:defRPr/>
            </a:pPr>
            <a:fld id="{CC9ED284-4212-4CBB-B14C-3E4B2D5B0008}"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6" name="5 Marcador de pie de página"/>
          <p:cNvSpPr>
            <a:spLocks noGrp="1"/>
          </p:cNvSpPr>
          <p:nvPr>
            <p:ph type="ftr" sz="quarter" idx="11"/>
          </p:nvPr>
        </p:nvSpPr>
        <p:spPr>
          <a:xfrm>
            <a:off x="1514475" y="6556248"/>
            <a:ext cx="6857493" cy="301752"/>
          </a:xfrm>
        </p:spPr>
        <p:txBody>
          <a:bodyPr/>
          <a:lstStyle>
            <a:lvl1pPr>
              <a:defRPr sz="900"/>
            </a:lvl1pPr>
          </a:lstStyle>
          <a:p>
            <a:pPr>
              <a:defRPr/>
            </a:pPr>
            <a:endParaRPr lang="es-MX">
              <a:solidFill>
                <a:srgbClr val="E3DED1">
                  <a:shade val="50000"/>
                </a:srgbClr>
              </a:solidFill>
            </a:endParaRPr>
          </a:p>
        </p:txBody>
      </p:sp>
      <p:sp>
        <p:nvSpPr>
          <p:cNvPr id="7" name="6 Marcador de número de diapositiva"/>
          <p:cNvSpPr>
            <a:spLocks noGrp="1"/>
          </p:cNvSpPr>
          <p:nvPr>
            <p:ph type="sldNum" sz="quarter" idx="12"/>
          </p:nvPr>
        </p:nvSpPr>
        <p:spPr>
          <a:xfrm>
            <a:off x="11214101" y="6556248"/>
            <a:ext cx="670560" cy="301752"/>
          </a:xfrm>
        </p:spPr>
        <p:txBody>
          <a:bodyPr/>
          <a:lstStyle>
            <a:lvl1pPr>
              <a:defRPr sz="900"/>
            </a:lvl1pPr>
          </a:lstStyle>
          <a:p>
            <a:pPr>
              <a:defRPr/>
            </a:pPr>
            <a:fld id="{90C293AC-91F3-45C3-A7D8-DFE18CF320D7}"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3253484495"/>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150896"/>
            <a:ext cx="12192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8144256" y="6556248"/>
            <a:ext cx="2804160" cy="301752"/>
          </a:xfrm>
        </p:spPr>
        <p:txBody>
          <a:bodyPr/>
          <a:lstStyle>
            <a:lvl1pPr>
              <a:defRPr sz="900"/>
            </a:lvl1pPr>
          </a:lstStyle>
          <a:p>
            <a:pPr>
              <a:defRPr/>
            </a:pPr>
            <a:fld id="{4762466F-F3F0-45FA-A6F2-99EED0EFF851}"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6" name="5 Marcador de pie de página"/>
          <p:cNvSpPr>
            <a:spLocks noGrp="1"/>
          </p:cNvSpPr>
          <p:nvPr>
            <p:ph type="ftr" sz="quarter" idx="11"/>
          </p:nvPr>
        </p:nvSpPr>
        <p:spPr>
          <a:xfrm>
            <a:off x="1560576" y="6557169"/>
            <a:ext cx="6597429" cy="301752"/>
          </a:xfrm>
        </p:spPr>
        <p:txBody>
          <a:bodyPr/>
          <a:lstStyle>
            <a:lvl1pPr>
              <a:defRPr sz="900"/>
            </a:lvl1pPr>
          </a:lstStyle>
          <a:p>
            <a:pPr>
              <a:defRPr/>
            </a:pPr>
            <a:endParaRPr lang="es-MX">
              <a:solidFill>
                <a:srgbClr val="E3DED1">
                  <a:shade val="50000"/>
                </a:srgbClr>
              </a:solidFill>
            </a:endParaRPr>
          </a:p>
        </p:txBody>
      </p:sp>
      <p:sp>
        <p:nvSpPr>
          <p:cNvPr id="7" name="6 Marcador de número de diapositiva"/>
          <p:cNvSpPr>
            <a:spLocks noGrp="1"/>
          </p:cNvSpPr>
          <p:nvPr>
            <p:ph type="sldNum" sz="quarter" idx="12"/>
          </p:nvPr>
        </p:nvSpPr>
        <p:spPr>
          <a:xfrm>
            <a:off x="10956256" y="6556248"/>
            <a:ext cx="487680" cy="301752"/>
          </a:xfrm>
        </p:spPr>
        <p:txBody>
          <a:bodyPr/>
          <a:lstStyle>
            <a:lvl1pPr algn="ctr">
              <a:defRPr sz="900"/>
            </a:lvl1pPr>
          </a:lstStyle>
          <a:p>
            <a:pPr>
              <a:defRPr/>
            </a:pPr>
            <a:fld id="{E4CD6652-226E-460F-8790-FBDA929973CA}"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330520929"/>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8BE77023-6C3E-4F51-A5E5-3E987DC65E43}"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5" name="4 Marcador de pie de página"/>
          <p:cNvSpPr>
            <a:spLocks noGrp="1"/>
          </p:cNvSpPr>
          <p:nvPr>
            <p:ph type="ftr" sz="quarter" idx="11"/>
          </p:nvPr>
        </p:nvSpPr>
        <p:spPr/>
        <p:txBody>
          <a:bodyPr/>
          <a:lstStyle/>
          <a:p>
            <a:pPr>
              <a:defRPr/>
            </a:pPr>
            <a:endParaRPr lang="es-MX">
              <a:solidFill>
                <a:srgbClr val="E3DED1">
                  <a:shade val="50000"/>
                </a:srgbClr>
              </a:solidFill>
            </a:endParaRPr>
          </a:p>
        </p:txBody>
      </p:sp>
      <p:sp>
        <p:nvSpPr>
          <p:cNvPr id="6" name="5 Marcador de número de diapositiva"/>
          <p:cNvSpPr>
            <a:spLocks noGrp="1"/>
          </p:cNvSpPr>
          <p:nvPr>
            <p:ph type="sldNum" sz="quarter" idx="12"/>
          </p:nvPr>
        </p:nvSpPr>
        <p:spPr/>
        <p:txBody>
          <a:bodyPr/>
          <a:lstStyle/>
          <a:p>
            <a:pPr>
              <a:defRPr/>
            </a:pPr>
            <a:fld id="{F4F7E02E-61C2-4845-81B0-9DAFF6373DC8}"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31743961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042400" y="381000"/>
            <a:ext cx="2540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381000"/>
            <a:ext cx="83312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F5F3639F-999D-42A9-B62F-58C632396127}" type="datetimeFigureOut">
              <a:rPr lang="es-MX" smtClean="0">
                <a:solidFill>
                  <a:srgbClr val="E3DED1">
                    <a:shade val="50000"/>
                  </a:srgbClr>
                </a:solidFill>
              </a:rPr>
              <a:pPr>
                <a:defRPr/>
              </a:pPr>
              <a:t>11/07/2018</a:t>
            </a:fld>
            <a:endParaRPr lang="es-MX">
              <a:solidFill>
                <a:srgbClr val="E3DED1">
                  <a:shade val="50000"/>
                </a:srgbClr>
              </a:solidFill>
            </a:endParaRPr>
          </a:p>
        </p:txBody>
      </p:sp>
      <p:sp>
        <p:nvSpPr>
          <p:cNvPr id="5" name="4 Marcador de pie de página"/>
          <p:cNvSpPr>
            <a:spLocks noGrp="1"/>
          </p:cNvSpPr>
          <p:nvPr>
            <p:ph type="ftr" sz="quarter" idx="11"/>
          </p:nvPr>
        </p:nvSpPr>
        <p:spPr/>
        <p:txBody>
          <a:bodyPr/>
          <a:lstStyle/>
          <a:p>
            <a:pPr>
              <a:defRPr/>
            </a:pPr>
            <a:endParaRPr lang="es-MX">
              <a:solidFill>
                <a:srgbClr val="E3DED1">
                  <a:shade val="50000"/>
                </a:srgbClr>
              </a:solidFill>
            </a:endParaRPr>
          </a:p>
        </p:txBody>
      </p:sp>
      <p:sp>
        <p:nvSpPr>
          <p:cNvPr id="6" name="5 Marcador de número de diapositiva"/>
          <p:cNvSpPr>
            <a:spLocks noGrp="1"/>
          </p:cNvSpPr>
          <p:nvPr>
            <p:ph type="sldNum" sz="quarter" idx="12"/>
          </p:nvPr>
        </p:nvSpPr>
        <p:spPr/>
        <p:txBody>
          <a:bodyPr/>
          <a:lstStyle/>
          <a:p>
            <a:pPr>
              <a:defRPr/>
            </a:pPr>
            <a:fld id="{0EF0B4DA-E264-4376-8C79-CFFF76C4CF96}" type="slidenum">
              <a:rPr lang="es-MX" smtClean="0">
                <a:solidFill>
                  <a:srgbClr val="E3DED1">
                    <a:shade val="50000"/>
                  </a:srgbClr>
                </a:solidFill>
              </a:rPr>
              <a:pPr>
                <a:defRPr/>
              </a:pPr>
              <a:t>‹Nº›</a:t>
            </a:fld>
            <a:endParaRPr lang="es-MX">
              <a:solidFill>
                <a:srgbClr val="E3DED1">
                  <a:shade val="50000"/>
                </a:srgbClr>
              </a:solidFill>
            </a:endParaRPr>
          </a:p>
        </p:txBody>
      </p:sp>
    </p:spTree>
    <p:extLst>
      <p:ext uri="{BB962C8B-B14F-4D97-AF65-F5344CB8AC3E}">
        <p14:creationId xmlns:p14="http://schemas.microsoft.com/office/powerpoint/2010/main" val="1257071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F1A15E19-CB6F-4AB8-840E-ADC6194A1542}"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76F3AE97-5766-49F6-82AE-F5DC6786F10B}" type="slidenum">
              <a:rPr lang="es-MX"/>
              <a:pPr>
                <a:defRPr/>
              </a:pPr>
              <a:t>‹Nº›</a:t>
            </a:fld>
            <a:endParaRPr lang="es-MX"/>
          </a:p>
        </p:txBody>
      </p:sp>
    </p:spTree>
    <p:extLst>
      <p:ext uri="{BB962C8B-B14F-4D97-AF65-F5344CB8AC3E}">
        <p14:creationId xmlns:p14="http://schemas.microsoft.com/office/powerpoint/2010/main" val="312617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46217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7DF71FC-F348-4360-877A-A0FDB96AFAA2}"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30010538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C0E816AC-7858-4129-9068-C6242344EB36}"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B0B25C04-9CBE-4C56-85EA-8C42E34A2F51}" type="slidenum">
              <a:rPr lang="es-MX"/>
              <a:pPr>
                <a:defRPr/>
              </a:pPr>
              <a:t>‹Nº›</a:t>
            </a:fld>
            <a:endParaRPr lang="es-MX"/>
          </a:p>
        </p:txBody>
      </p:sp>
    </p:spTree>
    <p:extLst>
      <p:ext uri="{BB962C8B-B14F-4D97-AF65-F5344CB8AC3E}">
        <p14:creationId xmlns:p14="http://schemas.microsoft.com/office/powerpoint/2010/main" val="26971015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C61863BA-6E85-4221-A0DC-C6D561074FE0}"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AF74A3A0-DCE4-4AD6-9D62-51A14546DA30}" type="slidenum">
              <a:rPr lang="es-MX"/>
              <a:pPr>
                <a:defRPr/>
              </a:pPr>
              <a:t>‹Nº›</a:t>
            </a:fld>
            <a:endParaRPr lang="es-MX"/>
          </a:p>
        </p:txBody>
      </p:sp>
    </p:spTree>
    <p:extLst>
      <p:ext uri="{BB962C8B-B14F-4D97-AF65-F5344CB8AC3E}">
        <p14:creationId xmlns:p14="http://schemas.microsoft.com/office/powerpoint/2010/main" val="27967802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fld id="{4652F795-89DC-458F-8ED2-23CA8AA98177}" type="datetimeFigureOut">
              <a:rPr lang="es-MX"/>
              <a:pPr>
                <a:defRPr/>
              </a:pPr>
              <a:t>11/07/2018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2613C6FC-D6AA-411A-8DD2-D15644C9C5B3}" type="slidenum">
              <a:rPr lang="es-MX"/>
              <a:pPr>
                <a:defRPr/>
              </a:pPr>
              <a:t>‹Nº›</a:t>
            </a:fld>
            <a:endParaRPr lang="es-MX"/>
          </a:p>
        </p:txBody>
      </p:sp>
    </p:spTree>
    <p:extLst>
      <p:ext uri="{BB962C8B-B14F-4D97-AF65-F5344CB8AC3E}">
        <p14:creationId xmlns:p14="http://schemas.microsoft.com/office/powerpoint/2010/main" val="3878607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fld id="{C88AA24B-E0DC-4E99-94BA-A619A89185F0}" type="datetimeFigureOut">
              <a:rPr lang="es-MX"/>
              <a:pPr>
                <a:defRPr/>
              </a:pPr>
              <a:t>11/07/2018</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pPr>
              <a:defRPr/>
            </a:pPr>
            <a:fld id="{97B7FF1A-5F99-4AD1-9DF5-E7DBA9354ADE}" type="slidenum">
              <a:rPr lang="es-MX"/>
              <a:pPr>
                <a:defRPr/>
              </a:pPr>
              <a:t>‹Nº›</a:t>
            </a:fld>
            <a:endParaRPr lang="es-MX"/>
          </a:p>
        </p:txBody>
      </p:sp>
    </p:spTree>
    <p:extLst>
      <p:ext uri="{BB962C8B-B14F-4D97-AF65-F5344CB8AC3E}">
        <p14:creationId xmlns:p14="http://schemas.microsoft.com/office/powerpoint/2010/main" val="38443392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A8E5A311-5555-499E-A7FE-588ADC58F70D}" type="datetimeFigureOut">
              <a:rPr lang="es-MX"/>
              <a:pPr>
                <a:defRPr/>
              </a:pPr>
              <a:t>11/07/2018</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57AB0FE5-61E0-4D8F-86EA-580F62318623}" type="slidenum">
              <a:rPr lang="es-MX"/>
              <a:pPr>
                <a:defRPr/>
              </a:pPr>
              <a:t>‹Nº›</a:t>
            </a:fld>
            <a:endParaRPr lang="es-MX"/>
          </a:p>
        </p:txBody>
      </p:sp>
    </p:spTree>
    <p:extLst>
      <p:ext uri="{BB962C8B-B14F-4D97-AF65-F5344CB8AC3E}">
        <p14:creationId xmlns:p14="http://schemas.microsoft.com/office/powerpoint/2010/main" val="19860928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0BFB12A9-CB87-41AF-93AE-C5F5BEBF0E1A}" type="datetimeFigureOut">
              <a:rPr lang="es-MX"/>
              <a:pPr>
                <a:defRPr/>
              </a:pPr>
              <a:t>11/07/2018</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pPr>
              <a:defRPr/>
            </a:pPr>
            <a:fld id="{7355625C-D4AA-4DAF-BC90-B56FCD38A667}" type="slidenum">
              <a:rPr lang="es-MX"/>
              <a:pPr>
                <a:defRPr/>
              </a:pPr>
              <a:t>‹Nº›</a:t>
            </a:fld>
            <a:endParaRPr lang="es-MX"/>
          </a:p>
        </p:txBody>
      </p:sp>
    </p:spTree>
    <p:extLst>
      <p:ext uri="{BB962C8B-B14F-4D97-AF65-F5344CB8AC3E}">
        <p14:creationId xmlns:p14="http://schemas.microsoft.com/office/powerpoint/2010/main" val="1562376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C6FA640-2843-494C-AC29-DF9B996BDC00}" type="datetimeFigureOut">
              <a:rPr lang="es-MX"/>
              <a:pPr>
                <a:defRPr/>
              </a:pPr>
              <a:t>11/07/2018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73002601-1914-4838-9286-A64726B64CA1}" type="slidenum">
              <a:rPr lang="es-MX"/>
              <a:pPr>
                <a:defRPr/>
              </a:pPr>
              <a:t>‹Nº›</a:t>
            </a:fld>
            <a:endParaRPr lang="es-MX"/>
          </a:p>
        </p:txBody>
      </p:sp>
    </p:spTree>
    <p:extLst>
      <p:ext uri="{BB962C8B-B14F-4D97-AF65-F5344CB8AC3E}">
        <p14:creationId xmlns:p14="http://schemas.microsoft.com/office/powerpoint/2010/main" val="2816768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1F1D8A9-059C-4DFD-8F08-9940507C04C2}" type="datetimeFigureOut">
              <a:rPr lang="es-MX"/>
              <a:pPr>
                <a:defRPr/>
              </a:pPr>
              <a:t>11/07/2018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ECC0CD3C-E7EF-44E4-A789-20278DBA0903}" type="slidenum">
              <a:rPr lang="es-MX"/>
              <a:pPr>
                <a:defRPr/>
              </a:pPr>
              <a:t>‹Nº›</a:t>
            </a:fld>
            <a:endParaRPr lang="es-MX"/>
          </a:p>
        </p:txBody>
      </p:sp>
    </p:spTree>
    <p:extLst>
      <p:ext uri="{BB962C8B-B14F-4D97-AF65-F5344CB8AC3E}">
        <p14:creationId xmlns:p14="http://schemas.microsoft.com/office/powerpoint/2010/main" val="33427428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878BA68B-808C-481B-B4CB-5D9E049298B1}"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D2112948-902E-46FD-B593-D36400A71D7D}" type="slidenum">
              <a:rPr lang="es-MX"/>
              <a:pPr>
                <a:defRPr/>
              </a:pPr>
              <a:t>‹Nº›</a:t>
            </a:fld>
            <a:endParaRPr lang="es-MX"/>
          </a:p>
        </p:txBody>
      </p:sp>
    </p:spTree>
    <p:extLst>
      <p:ext uri="{BB962C8B-B14F-4D97-AF65-F5344CB8AC3E}">
        <p14:creationId xmlns:p14="http://schemas.microsoft.com/office/powerpoint/2010/main" val="15328071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606ED98B-52A2-4A58-B654-67F994D0704C}" type="datetimeFigureOut">
              <a:rPr lang="es-MX"/>
              <a:pPr>
                <a:defRPr/>
              </a:pPr>
              <a:t>11/07/2018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7CA37D9B-5311-440B-9F5F-BF0CF5F2B948}" type="slidenum">
              <a:rPr lang="es-MX"/>
              <a:pPr>
                <a:defRPr/>
              </a:pPr>
              <a:t>‹Nº›</a:t>
            </a:fld>
            <a:endParaRPr lang="es-MX"/>
          </a:p>
        </p:txBody>
      </p:sp>
    </p:spTree>
    <p:extLst>
      <p:ext uri="{BB962C8B-B14F-4D97-AF65-F5344CB8AC3E}">
        <p14:creationId xmlns:p14="http://schemas.microsoft.com/office/powerpoint/2010/main" val="3417190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42918" y="228601"/>
            <a:ext cx="2846916" cy="587057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02167" y="228601"/>
            <a:ext cx="8337551" cy="58705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47068CE6-FF94-4017-97DB-CDD44E15E357}"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993868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11126815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8407251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4765740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23885671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8" name="Footer Placeholder 7"/>
          <p:cNvSpPr>
            <a:spLocks noGrp="1"/>
          </p:cNvSpPr>
          <p:nvPr>
            <p:ph type="ftr" sz="quarter" idx="11"/>
          </p:nvPr>
        </p:nvSpPr>
        <p:spPr/>
        <p:txBody>
          <a:bodyPr/>
          <a:lstStyle/>
          <a:p>
            <a:endParaRPr lang="es-MX">
              <a:solidFill>
                <a:srgbClr val="DFDCB7"/>
              </a:solidFill>
            </a:endParaRPr>
          </a:p>
        </p:txBody>
      </p:sp>
      <p:sp>
        <p:nvSpPr>
          <p:cNvPr id="9" name="Slide Number Placeholder 8"/>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26110258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4" name="Footer Placeholder 3"/>
          <p:cNvSpPr>
            <a:spLocks noGrp="1"/>
          </p:cNvSpPr>
          <p:nvPr>
            <p:ph type="ftr" sz="quarter" idx="11"/>
          </p:nvPr>
        </p:nvSpPr>
        <p:spPr/>
        <p:txBody>
          <a:bodyPr/>
          <a:lstStyle/>
          <a:p>
            <a:endParaRPr lang="es-MX">
              <a:solidFill>
                <a:srgbClr val="DFDCB7"/>
              </a:solidFill>
            </a:endParaRPr>
          </a:p>
        </p:txBody>
      </p:sp>
      <p:sp>
        <p:nvSpPr>
          <p:cNvPr id="5" name="Slide Number Placeholder 4"/>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23581840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3" name="Footer Placeholder 2"/>
          <p:cNvSpPr>
            <a:spLocks noGrp="1"/>
          </p:cNvSpPr>
          <p:nvPr>
            <p:ph type="ftr" sz="quarter" idx="11"/>
          </p:nvPr>
        </p:nvSpPr>
        <p:spPr/>
        <p:txBody>
          <a:bodyPr/>
          <a:lstStyle/>
          <a:p>
            <a:endParaRPr lang="es-MX">
              <a:solidFill>
                <a:srgbClr val="DFDCB7"/>
              </a:solidFill>
            </a:endParaRPr>
          </a:p>
        </p:txBody>
      </p:sp>
      <p:sp>
        <p:nvSpPr>
          <p:cNvPr id="4" name="Slide Number Placeholder 3"/>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3885182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BD1A20B4-1E73-4FF5-9913-E98D0CB3E412}" type="slidenum">
              <a:rPr lang="es-MX" smtClean="0"/>
              <a:pPr/>
              <a:t>‹Nº›</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8426318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9" name="Slide Number Placeholder 8"/>
          <p:cNvSpPr>
            <a:spLocks noGrp="1"/>
          </p:cNvSpPr>
          <p:nvPr>
            <p:ph type="sldNum" sz="quarter" idx="11"/>
          </p:nvPr>
        </p:nvSpPr>
        <p:spPr/>
        <p:txBody>
          <a:bodyPr/>
          <a:lstStyle/>
          <a:p>
            <a:fld id="{BD1A20B4-1E73-4FF5-9913-E98D0CB3E412}" type="slidenum">
              <a:rPr lang="es-MX" smtClean="0"/>
              <a:pPr/>
              <a:t>‹Nº›</a:t>
            </a:fld>
            <a:endParaRPr lang="es-MX"/>
          </a:p>
        </p:txBody>
      </p:sp>
      <p:sp>
        <p:nvSpPr>
          <p:cNvPr id="10" name="Footer Placeholder 9"/>
          <p:cNvSpPr>
            <a:spLocks noGrp="1"/>
          </p:cNvSpPr>
          <p:nvPr>
            <p:ph type="ftr" sz="quarter" idx="12"/>
          </p:nvPr>
        </p:nvSpPr>
        <p:spPr/>
        <p:txBody>
          <a:bodyPr/>
          <a:lstStyle/>
          <a:p>
            <a:endParaRPr lang="es-MX">
              <a:solidFill>
                <a:srgbClr val="DFDCB7"/>
              </a:solidFill>
            </a:endParaRPr>
          </a:p>
        </p:txBody>
      </p:sp>
    </p:spTree>
    <p:extLst>
      <p:ext uri="{BB962C8B-B14F-4D97-AF65-F5344CB8AC3E}">
        <p14:creationId xmlns:p14="http://schemas.microsoft.com/office/powerpoint/2010/main" val="41205984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3582121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02167" y="228601"/>
            <a:ext cx="11387667" cy="5870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0D7FE9FE-C4D4-437F-A99E-C836EE4C1136}"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132716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8CD8C54-81BF-4F03-9690-02D8E00F29DE}"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BD1A20B4-1E73-4FF5-9913-E98D0CB3E412}" type="slidenum">
              <a:rPr lang="es-MX" smtClean="0"/>
              <a:pPr/>
              <a:t>‹Nº›</a:t>
            </a:fld>
            <a:endParaRPr lang="es-MX"/>
          </a:p>
        </p:txBody>
      </p:sp>
    </p:spTree>
    <p:extLst>
      <p:ext uri="{BB962C8B-B14F-4D97-AF65-F5344CB8AC3E}">
        <p14:creationId xmlns:p14="http://schemas.microsoft.com/office/powerpoint/2010/main" val="35323952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457200"/>
            <a:ext cx="10972800" cy="1371600"/>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609600" y="1981200"/>
            <a:ext cx="10972800" cy="3886200"/>
          </a:xfrm>
        </p:spPr>
        <p:txBody>
          <a:bodyPr rtlCol="0">
            <a:normAutofit/>
          </a:bodyPr>
          <a:lstStyle/>
          <a:p>
            <a:pPr lvl="0"/>
            <a:endParaRPr lang="es-MX" noProof="0"/>
          </a:p>
        </p:txBody>
      </p:sp>
      <p:sp>
        <p:nvSpPr>
          <p:cNvPr id="4" name="3 Marcador de pie de página"/>
          <p:cNvSpPr>
            <a:spLocks noGrp="1"/>
          </p:cNvSpPr>
          <p:nvPr>
            <p:ph type="ftr" sz="quarter" idx="10"/>
          </p:nvPr>
        </p:nvSpPr>
        <p:spPr>
          <a:xfrm>
            <a:off x="4165600" y="6248400"/>
            <a:ext cx="3860800" cy="457200"/>
          </a:xfrm>
        </p:spPr>
        <p:txBody>
          <a:bodyPr/>
          <a:lstStyle>
            <a:lvl1pPr>
              <a:defRPr/>
            </a:lvl1pPr>
          </a:lstStyle>
          <a:p>
            <a:pPr>
              <a:defRPr/>
            </a:pPr>
            <a:endParaRPr lang="es-MX">
              <a:solidFill>
                <a:prstClr val="black">
                  <a:tint val="75000"/>
                </a:prstClr>
              </a:solidFill>
            </a:endParaRPr>
          </a:p>
        </p:txBody>
      </p:sp>
      <p:sp>
        <p:nvSpPr>
          <p:cNvPr id="5" name="4 Marcador de número de diapositiva"/>
          <p:cNvSpPr>
            <a:spLocks noGrp="1"/>
          </p:cNvSpPr>
          <p:nvPr>
            <p:ph type="sldNum" sz="quarter" idx="11"/>
          </p:nvPr>
        </p:nvSpPr>
        <p:spPr>
          <a:xfrm>
            <a:off x="8737600" y="6248400"/>
            <a:ext cx="2844800" cy="457200"/>
          </a:xfrm>
        </p:spPr>
        <p:txBody>
          <a:bodyPr/>
          <a:lstStyle>
            <a:lvl1pPr>
              <a:defRPr/>
            </a:lvl1pPr>
          </a:lstStyle>
          <a:p>
            <a:pPr>
              <a:defRPr/>
            </a:pPr>
            <a:fld id="{473B36AE-727F-495B-9252-8EA8435513D4}" type="slidenum">
              <a:rPr lang="es-MX">
                <a:solidFill>
                  <a:prstClr val="black">
                    <a:tint val="75000"/>
                  </a:prstClr>
                </a:solidFill>
              </a:rPr>
              <a:pPr>
                <a:defRPr/>
              </a:pPr>
              <a:t>‹Nº›</a:t>
            </a:fld>
            <a:endParaRPr lang="es-MX">
              <a:solidFill>
                <a:prstClr val="black">
                  <a:tint val="75000"/>
                </a:prstClr>
              </a:solidFill>
            </a:endParaRPr>
          </a:p>
        </p:txBody>
      </p:sp>
      <p:sp>
        <p:nvSpPr>
          <p:cNvPr id="6" name="5 Marcador de fecha"/>
          <p:cNvSpPr>
            <a:spLocks noGrp="1"/>
          </p:cNvSpPr>
          <p:nvPr>
            <p:ph type="dt" sz="half" idx="12"/>
          </p:nvPr>
        </p:nvSpPr>
        <p:spPr>
          <a:xfrm>
            <a:off x="609600" y="6245225"/>
            <a:ext cx="2844800" cy="476250"/>
          </a:xfrm>
        </p:spPr>
        <p:txBody>
          <a:bodyPr/>
          <a:lstStyle>
            <a:lvl1pPr>
              <a:defRPr/>
            </a:lvl1pPr>
          </a:lstStyle>
          <a:p>
            <a:pPr>
              <a:defRPr/>
            </a:pPr>
            <a:endParaRPr lang="es-MX">
              <a:solidFill>
                <a:prstClr val="black">
                  <a:tint val="75000"/>
                </a:prstClr>
              </a:solidFill>
            </a:endParaRPr>
          </a:p>
        </p:txBody>
      </p:sp>
    </p:spTree>
    <p:extLst>
      <p:ext uri="{BB962C8B-B14F-4D97-AF65-F5344CB8AC3E}">
        <p14:creationId xmlns:p14="http://schemas.microsoft.com/office/powerpoint/2010/main" val="11427507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5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7899013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23112203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3350398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2108054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5775090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9931995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455028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879734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02167" y="228600"/>
            <a:ext cx="11387667" cy="11430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02168" y="1600200"/>
            <a:ext cx="5592233" cy="4498975"/>
          </a:xfrm>
        </p:spPr>
        <p:txBody>
          <a:bodyPr/>
          <a:lstStyle/>
          <a:p>
            <a:pPr lvl="0"/>
            <a:endParaRPr lang="es-ES" noProof="0" smtClean="0"/>
          </a:p>
        </p:txBody>
      </p:sp>
      <p:sp>
        <p:nvSpPr>
          <p:cNvPr id="4" name="3 Marcador de texto"/>
          <p:cNvSpPr>
            <a:spLocks noGrp="1"/>
          </p:cNvSpPr>
          <p:nvPr>
            <p:ph type="body" sz="half" idx="2"/>
          </p:nvPr>
        </p:nvSpPr>
        <p:spPr>
          <a:xfrm>
            <a:off x="6197601" y="1600200"/>
            <a:ext cx="5592233" cy="4498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D5047DA3-B561-431D-A3F5-A80C45E556DC}"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29488555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8300393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19834014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69"/>
            <a:ext cx="27432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466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30720851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425452" y="1752631"/>
            <a:ext cx="11766549"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MX" sz="1800" dirty="0">
                <a:solidFill>
                  <a:srgbClr val="FFFFFF"/>
                </a:solidFill>
              </a:endParaRPr>
            </a:p>
          </p:txBody>
        </p:sp>
        <p:sp>
          <p:nvSpPr>
            <p:cNvPr id="6" name="Freeform 4"/>
            <p:cNvSpPr>
              <a:spLocks/>
            </p:cNvSpPr>
            <p:nvPr/>
          </p:nvSpPr>
          <p:spPr bwMode="ltGray">
            <a:xfrm>
              <a:off x="528" y="2400"/>
              <a:ext cx="5232" cy="1920"/>
            </a:xfrm>
            <a:custGeom>
              <a:avLst/>
              <a:gdLst>
                <a:gd name="T0" fmla="*/ 0 w 4897"/>
                <a:gd name="T1" fmla="*/ 0 h 2182"/>
                <a:gd name="T2" fmla="*/ 0 w 4897"/>
                <a:gd name="T3" fmla="*/ 1920 h 2182"/>
                <a:gd name="T4" fmla="*/ 5232 w 4897"/>
                <a:gd name="T5" fmla="*/ 1920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MX" sz="1800" dirty="0">
                <a:solidFill>
                  <a:srgbClr val="FFFFFF"/>
                </a:solidFill>
              </a:endParaRPr>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grpSp>
      <p:sp>
        <p:nvSpPr>
          <p:cNvPr id="7177" name="Rectangle 9"/>
          <p:cNvSpPr>
            <a:spLocks noGrp="1" noChangeArrowheads="1"/>
          </p:cNvSpPr>
          <p:nvPr>
            <p:ph type="ctrTitle" sz="quarter"/>
          </p:nvPr>
        </p:nvSpPr>
        <p:spPr>
          <a:xfrm>
            <a:off x="1320800" y="1905031"/>
            <a:ext cx="10363200" cy="1736725"/>
          </a:xfrm>
        </p:spPr>
        <p:txBody>
          <a:bodyPr anchor="t"/>
          <a:lstStyle>
            <a:lvl1pPr>
              <a:defRPr sz="5400"/>
            </a:lvl1pPr>
          </a:lstStyle>
          <a:p>
            <a:r>
              <a:rPr lang="es-ES"/>
              <a:t>Haga clic para cambiar el estilo de título	</a:t>
            </a:r>
          </a:p>
        </p:txBody>
      </p:sp>
      <p:sp>
        <p:nvSpPr>
          <p:cNvPr id="7178" name="Rectangle 10"/>
          <p:cNvSpPr>
            <a:spLocks noGrp="1" noChangeArrowheads="1"/>
          </p:cNvSpPr>
          <p:nvPr>
            <p:ph type="subTitle" sz="quarter" idx="1"/>
          </p:nvPr>
        </p:nvSpPr>
        <p:spPr>
          <a:xfrm>
            <a:off x="1320800" y="3962400"/>
            <a:ext cx="9042400" cy="1752600"/>
          </a:xfrm>
        </p:spPr>
        <p:txBody>
          <a:bodyPr/>
          <a:lstStyle>
            <a:lvl1pPr marL="0" indent="0">
              <a:buFont typeface="Wingdings" pitchFamily="2" charset="2"/>
              <a:buNone/>
              <a:defRPr/>
            </a:lvl1pPr>
          </a:lstStyle>
          <a:p>
            <a:r>
              <a:rPr lang="es-ES"/>
              <a:t>Haga clic para modificar el estilo de subtítulo del patrón</a:t>
            </a:r>
          </a:p>
        </p:txBody>
      </p:sp>
      <p:sp>
        <p:nvSpPr>
          <p:cNvPr id="11" name="Rectangle 11"/>
          <p:cNvSpPr>
            <a:spLocks noGrp="1" noChangeArrowheads="1"/>
          </p:cNvSpPr>
          <p:nvPr>
            <p:ph type="dt" sz="quarter" idx="10"/>
          </p:nvPr>
        </p:nvSpPr>
        <p:spPr>
          <a:xfrm>
            <a:off x="1320821" y="6245225"/>
            <a:ext cx="2535767" cy="476250"/>
          </a:xfrm>
        </p:spPr>
        <p:txBody>
          <a:bodyPr/>
          <a:lstStyle>
            <a:lvl1pPr>
              <a:defRPr/>
            </a:lvl1pPr>
          </a:lstStyle>
          <a:p>
            <a:pPr>
              <a:defRPr/>
            </a:pPr>
            <a:endParaRPr lang="es-ES" dirty="0"/>
          </a:p>
        </p:txBody>
      </p:sp>
      <p:sp>
        <p:nvSpPr>
          <p:cNvPr id="12" name="Rectangle 12"/>
          <p:cNvSpPr>
            <a:spLocks noGrp="1" noChangeArrowheads="1"/>
          </p:cNvSpPr>
          <p:nvPr>
            <p:ph type="ftr" sz="quarter" idx="11"/>
          </p:nvPr>
        </p:nvSpPr>
        <p:spPr>
          <a:xfrm>
            <a:off x="4624917" y="6245225"/>
            <a:ext cx="3860800" cy="476250"/>
          </a:xfrm>
        </p:spPr>
        <p:txBody>
          <a:bodyPr/>
          <a:lstStyle>
            <a:lvl1pPr>
              <a:defRPr/>
            </a:lvl1pPr>
          </a:lstStyle>
          <a:p>
            <a:pPr>
              <a:defRPr/>
            </a:pPr>
            <a:endParaRPr lang="es-ES" dirty="0"/>
          </a:p>
        </p:txBody>
      </p:sp>
      <p:sp>
        <p:nvSpPr>
          <p:cNvPr id="13" name="Rectangle 13"/>
          <p:cNvSpPr>
            <a:spLocks noGrp="1" noChangeArrowheads="1"/>
          </p:cNvSpPr>
          <p:nvPr>
            <p:ph type="sldNum" sz="quarter" idx="12"/>
          </p:nvPr>
        </p:nvSpPr>
        <p:spPr/>
        <p:txBody>
          <a:bodyPr/>
          <a:lstStyle>
            <a:lvl1pPr>
              <a:defRPr/>
            </a:lvl1pPr>
          </a:lstStyle>
          <a:p>
            <a:pPr>
              <a:defRPr/>
            </a:pPr>
            <a:fld id="{013DF99C-3A70-4661-AD48-C6989E4A5BF9}" type="slidenum">
              <a:rPr lang="es-ES"/>
              <a:pPr>
                <a:defRPr/>
              </a:pPr>
              <a:t>‹Nº›</a:t>
            </a:fld>
            <a:endParaRPr lang="es-ES" dirty="0"/>
          </a:p>
        </p:txBody>
      </p:sp>
    </p:spTree>
    <p:extLst>
      <p:ext uri="{BB962C8B-B14F-4D97-AF65-F5344CB8AC3E}">
        <p14:creationId xmlns:p14="http://schemas.microsoft.com/office/powerpoint/2010/main" val="25752169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13"/>
          <p:cNvSpPr>
            <a:spLocks noGrp="1" noChangeArrowheads="1"/>
          </p:cNvSpPr>
          <p:nvPr>
            <p:ph type="sldNum" sz="quarter" idx="12"/>
          </p:nvPr>
        </p:nvSpPr>
        <p:spPr>
          <a:ln/>
        </p:spPr>
        <p:txBody>
          <a:bodyPr/>
          <a:lstStyle>
            <a:lvl1pPr>
              <a:defRPr/>
            </a:lvl1pPr>
          </a:lstStyle>
          <a:p>
            <a:pPr>
              <a:defRPr/>
            </a:pPr>
            <a:fld id="{A19CCB3C-138B-4D6E-8FEE-4302A67C981B}" type="slidenum">
              <a:rPr lang="es-ES"/>
              <a:pPr>
                <a:defRPr/>
              </a:pPr>
              <a:t>‹Nº›</a:t>
            </a:fld>
            <a:endParaRPr lang="es-ES" dirty="0"/>
          </a:p>
        </p:txBody>
      </p:sp>
    </p:spTree>
    <p:extLst>
      <p:ext uri="{BB962C8B-B14F-4D97-AF65-F5344CB8AC3E}">
        <p14:creationId xmlns:p14="http://schemas.microsoft.com/office/powerpoint/2010/main" val="17570236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1"/>
            <a:ext cx="103632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1"/>
          <p:cNvSpPr>
            <a:spLocks noGrp="1" noChangeArrowheads="1"/>
          </p:cNvSpPr>
          <p:nvPr>
            <p:ph type="dt" sz="half" idx="10"/>
          </p:nvPr>
        </p:nvSpPr>
        <p:spPr>
          <a:ln/>
        </p:spPr>
        <p:txBody>
          <a:bodyPr/>
          <a:lstStyle>
            <a:lvl1pPr>
              <a:defRPr/>
            </a:lvl1pPr>
          </a:lstStyle>
          <a:p>
            <a:pPr>
              <a:defRPr/>
            </a:pPr>
            <a:endParaRPr lang="es-E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13"/>
          <p:cNvSpPr>
            <a:spLocks noGrp="1" noChangeArrowheads="1"/>
          </p:cNvSpPr>
          <p:nvPr>
            <p:ph type="sldNum" sz="quarter" idx="12"/>
          </p:nvPr>
        </p:nvSpPr>
        <p:spPr>
          <a:ln/>
        </p:spPr>
        <p:txBody>
          <a:bodyPr/>
          <a:lstStyle>
            <a:lvl1pPr>
              <a:defRPr/>
            </a:lvl1pPr>
          </a:lstStyle>
          <a:p>
            <a:pPr>
              <a:defRPr/>
            </a:pPr>
            <a:fld id="{A5E80922-E754-4EEA-ACED-8FCBB08AC607}" type="slidenum">
              <a:rPr lang="es-ES"/>
              <a:pPr>
                <a:defRPr/>
              </a:pPr>
              <a:t>‹Nº›</a:t>
            </a:fld>
            <a:endParaRPr lang="es-ES" dirty="0"/>
          </a:p>
        </p:txBody>
      </p:sp>
    </p:spTree>
    <p:extLst>
      <p:ext uri="{BB962C8B-B14F-4D97-AF65-F5344CB8AC3E}">
        <p14:creationId xmlns:p14="http://schemas.microsoft.com/office/powerpoint/2010/main" val="14581696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1117621"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6557454"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11"/>
          <p:cNvSpPr>
            <a:spLocks noGrp="1" noChangeArrowheads="1"/>
          </p:cNvSpPr>
          <p:nvPr>
            <p:ph type="dt" sz="half" idx="10"/>
          </p:nvPr>
        </p:nvSpPr>
        <p:spPr>
          <a:ln/>
        </p:spPr>
        <p:txBody>
          <a:bodyPr/>
          <a:lstStyle>
            <a:lvl1pPr>
              <a:defRPr/>
            </a:lvl1pPr>
          </a:lstStyle>
          <a:p>
            <a:pPr>
              <a:defRPr/>
            </a:pPr>
            <a:endParaRPr lang="es-E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13"/>
          <p:cNvSpPr>
            <a:spLocks noGrp="1" noChangeArrowheads="1"/>
          </p:cNvSpPr>
          <p:nvPr>
            <p:ph type="sldNum" sz="quarter" idx="12"/>
          </p:nvPr>
        </p:nvSpPr>
        <p:spPr>
          <a:ln/>
        </p:spPr>
        <p:txBody>
          <a:bodyPr/>
          <a:lstStyle>
            <a:lvl1pPr>
              <a:defRPr/>
            </a:lvl1pPr>
          </a:lstStyle>
          <a:p>
            <a:pPr>
              <a:defRPr/>
            </a:pPr>
            <a:fld id="{82E99F3E-E87B-45FC-AFEA-02A52B0C23FD}" type="slidenum">
              <a:rPr lang="es-ES"/>
              <a:pPr>
                <a:defRPr/>
              </a:pPr>
              <a:t>‹Nº›</a:t>
            </a:fld>
            <a:endParaRPr lang="es-ES" dirty="0"/>
          </a:p>
        </p:txBody>
      </p:sp>
    </p:spTree>
    <p:extLst>
      <p:ext uri="{BB962C8B-B14F-4D97-AF65-F5344CB8AC3E}">
        <p14:creationId xmlns:p14="http://schemas.microsoft.com/office/powerpoint/2010/main" val="42663266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11"/>
          <p:cNvSpPr>
            <a:spLocks noGrp="1" noChangeArrowheads="1"/>
          </p:cNvSpPr>
          <p:nvPr>
            <p:ph type="dt" sz="half" idx="10"/>
          </p:nvPr>
        </p:nvSpPr>
        <p:spPr>
          <a:ln/>
        </p:spPr>
        <p:txBody>
          <a:bodyPr/>
          <a:lstStyle>
            <a:lvl1pPr>
              <a:defRPr/>
            </a:lvl1pPr>
          </a:lstStyle>
          <a:p>
            <a:pPr>
              <a:defRPr/>
            </a:pPr>
            <a:endParaRPr lang="es-ES" dirty="0"/>
          </a:p>
        </p:txBody>
      </p:sp>
      <p:sp>
        <p:nvSpPr>
          <p:cNvPr id="8"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9" name="Rectangle 13"/>
          <p:cNvSpPr>
            <a:spLocks noGrp="1" noChangeArrowheads="1"/>
          </p:cNvSpPr>
          <p:nvPr>
            <p:ph type="sldNum" sz="quarter" idx="12"/>
          </p:nvPr>
        </p:nvSpPr>
        <p:spPr>
          <a:ln/>
        </p:spPr>
        <p:txBody>
          <a:bodyPr/>
          <a:lstStyle>
            <a:lvl1pPr>
              <a:defRPr/>
            </a:lvl1pPr>
          </a:lstStyle>
          <a:p>
            <a:pPr>
              <a:defRPr/>
            </a:pPr>
            <a:fld id="{4045B86E-94C2-4C8C-B344-55C146D53941}" type="slidenum">
              <a:rPr lang="es-ES"/>
              <a:pPr>
                <a:defRPr/>
              </a:pPr>
              <a:t>‹Nº›</a:t>
            </a:fld>
            <a:endParaRPr lang="es-ES" dirty="0"/>
          </a:p>
        </p:txBody>
      </p:sp>
    </p:spTree>
    <p:extLst>
      <p:ext uri="{BB962C8B-B14F-4D97-AF65-F5344CB8AC3E}">
        <p14:creationId xmlns:p14="http://schemas.microsoft.com/office/powerpoint/2010/main" val="2849162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11"/>
          <p:cNvSpPr>
            <a:spLocks noGrp="1" noChangeArrowheads="1"/>
          </p:cNvSpPr>
          <p:nvPr>
            <p:ph type="dt" sz="half" idx="10"/>
          </p:nvPr>
        </p:nvSpPr>
        <p:spPr>
          <a:ln/>
        </p:spPr>
        <p:txBody>
          <a:bodyPr/>
          <a:lstStyle>
            <a:lvl1pPr>
              <a:defRPr/>
            </a:lvl1pPr>
          </a:lstStyle>
          <a:p>
            <a:pPr>
              <a:defRPr/>
            </a:pPr>
            <a:endParaRPr lang="es-ES" dirty="0"/>
          </a:p>
        </p:txBody>
      </p:sp>
      <p:sp>
        <p:nvSpPr>
          <p:cNvPr id="4"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13"/>
          <p:cNvSpPr>
            <a:spLocks noGrp="1" noChangeArrowheads="1"/>
          </p:cNvSpPr>
          <p:nvPr>
            <p:ph type="sldNum" sz="quarter" idx="12"/>
          </p:nvPr>
        </p:nvSpPr>
        <p:spPr>
          <a:ln/>
        </p:spPr>
        <p:txBody>
          <a:bodyPr/>
          <a:lstStyle>
            <a:lvl1pPr>
              <a:defRPr/>
            </a:lvl1pPr>
          </a:lstStyle>
          <a:p>
            <a:pPr>
              <a:defRPr/>
            </a:pPr>
            <a:fld id="{46D1B4F3-A14C-4447-BB99-1C57CB6473FA}" type="slidenum">
              <a:rPr lang="es-ES"/>
              <a:pPr>
                <a:defRPr/>
              </a:pPr>
              <a:t>‹Nº›</a:t>
            </a:fld>
            <a:endParaRPr lang="es-ES" dirty="0"/>
          </a:p>
        </p:txBody>
      </p:sp>
    </p:spTree>
    <p:extLst>
      <p:ext uri="{BB962C8B-B14F-4D97-AF65-F5344CB8AC3E}">
        <p14:creationId xmlns:p14="http://schemas.microsoft.com/office/powerpoint/2010/main" val="41776351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s-ES" dirty="0"/>
          </a:p>
        </p:txBody>
      </p:sp>
      <p:sp>
        <p:nvSpPr>
          <p:cNvPr id="3"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13"/>
          <p:cNvSpPr>
            <a:spLocks noGrp="1" noChangeArrowheads="1"/>
          </p:cNvSpPr>
          <p:nvPr>
            <p:ph type="sldNum" sz="quarter" idx="12"/>
          </p:nvPr>
        </p:nvSpPr>
        <p:spPr>
          <a:ln/>
        </p:spPr>
        <p:txBody>
          <a:bodyPr/>
          <a:lstStyle>
            <a:lvl1pPr>
              <a:defRPr/>
            </a:lvl1pPr>
          </a:lstStyle>
          <a:p>
            <a:pPr>
              <a:defRPr/>
            </a:pPr>
            <a:fld id="{6EC7454A-7ABB-460D-BE7E-E5455B3430B0}" type="slidenum">
              <a:rPr lang="es-ES"/>
              <a:pPr>
                <a:defRPr/>
              </a:pPr>
              <a:t>‹Nº›</a:t>
            </a:fld>
            <a:endParaRPr lang="es-ES" dirty="0"/>
          </a:p>
        </p:txBody>
      </p:sp>
    </p:spTree>
    <p:extLst>
      <p:ext uri="{BB962C8B-B14F-4D97-AF65-F5344CB8AC3E}">
        <p14:creationId xmlns:p14="http://schemas.microsoft.com/office/powerpoint/2010/main" val="2899404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02167" y="228600"/>
            <a:ext cx="11387667" cy="1143000"/>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402168" y="1600200"/>
            <a:ext cx="5592233" cy="4498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imágenes prediseñadas"/>
          <p:cNvSpPr>
            <a:spLocks noGrp="1"/>
          </p:cNvSpPr>
          <p:nvPr>
            <p:ph type="clipArt" sz="half" idx="2"/>
          </p:nvPr>
        </p:nvSpPr>
        <p:spPr>
          <a:xfrm>
            <a:off x="6197601" y="1600200"/>
            <a:ext cx="5592233" cy="4498975"/>
          </a:xfrm>
        </p:spPr>
        <p:txBody>
          <a:bodyPr/>
          <a:lstStyle/>
          <a:p>
            <a:pPr lvl="0"/>
            <a:endParaRPr lang="es-ES_tradnl" noProof="0"/>
          </a:p>
        </p:txBody>
      </p:sp>
      <p:sp>
        <p:nvSpPr>
          <p:cNvPr id="5"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D4759F5-91A4-4982-B47C-A8F5F8603B09}"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5506310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1"/>
          <p:cNvSpPr>
            <a:spLocks noGrp="1" noChangeArrowheads="1"/>
          </p:cNvSpPr>
          <p:nvPr>
            <p:ph type="dt" sz="half" idx="10"/>
          </p:nvPr>
        </p:nvSpPr>
        <p:spPr>
          <a:ln/>
        </p:spPr>
        <p:txBody>
          <a:bodyPr/>
          <a:lstStyle>
            <a:lvl1pPr>
              <a:defRPr/>
            </a:lvl1pPr>
          </a:lstStyle>
          <a:p>
            <a:pPr>
              <a:defRPr/>
            </a:pPr>
            <a:endParaRPr lang="es-E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13"/>
          <p:cNvSpPr>
            <a:spLocks noGrp="1" noChangeArrowheads="1"/>
          </p:cNvSpPr>
          <p:nvPr>
            <p:ph type="sldNum" sz="quarter" idx="12"/>
          </p:nvPr>
        </p:nvSpPr>
        <p:spPr>
          <a:ln/>
        </p:spPr>
        <p:txBody>
          <a:bodyPr/>
          <a:lstStyle>
            <a:lvl1pPr>
              <a:defRPr/>
            </a:lvl1pPr>
          </a:lstStyle>
          <a:p>
            <a:pPr>
              <a:defRPr/>
            </a:pPr>
            <a:fld id="{9EFC9B5C-9F0D-4808-9863-F657D5D0E232}" type="slidenum">
              <a:rPr lang="es-ES"/>
              <a:pPr>
                <a:defRPr/>
              </a:pPr>
              <a:t>‹Nº›</a:t>
            </a:fld>
            <a:endParaRPr lang="es-ES" dirty="0"/>
          </a:p>
        </p:txBody>
      </p:sp>
    </p:spTree>
    <p:extLst>
      <p:ext uri="{BB962C8B-B14F-4D97-AF65-F5344CB8AC3E}">
        <p14:creationId xmlns:p14="http://schemas.microsoft.com/office/powerpoint/2010/main" val="41210086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1"/>
          <p:cNvSpPr>
            <a:spLocks noGrp="1" noChangeArrowheads="1"/>
          </p:cNvSpPr>
          <p:nvPr>
            <p:ph type="dt" sz="half" idx="10"/>
          </p:nvPr>
        </p:nvSpPr>
        <p:spPr>
          <a:ln/>
        </p:spPr>
        <p:txBody>
          <a:bodyPr/>
          <a:lstStyle>
            <a:lvl1pPr>
              <a:defRPr/>
            </a:lvl1pPr>
          </a:lstStyle>
          <a:p>
            <a:pPr>
              <a:defRPr/>
            </a:pPr>
            <a:endParaRPr lang="es-E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13"/>
          <p:cNvSpPr>
            <a:spLocks noGrp="1" noChangeArrowheads="1"/>
          </p:cNvSpPr>
          <p:nvPr>
            <p:ph type="sldNum" sz="quarter" idx="12"/>
          </p:nvPr>
        </p:nvSpPr>
        <p:spPr>
          <a:ln/>
        </p:spPr>
        <p:txBody>
          <a:bodyPr/>
          <a:lstStyle>
            <a:lvl1pPr>
              <a:defRPr/>
            </a:lvl1pPr>
          </a:lstStyle>
          <a:p>
            <a:pPr>
              <a:defRPr/>
            </a:pPr>
            <a:fld id="{190FFFB1-462C-4846-9529-B8B34C574F20}" type="slidenum">
              <a:rPr lang="es-ES"/>
              <a:pPr>
                <a:defRPr/>
              </a:pPr>
              <a:t>‹Nº›</a:t>
            </a:fld>
            <a:endParaRPr lang="es-ES" dirty="0"/>
          </a:p>
        </p:txBody>
      </p:sp>
    </p:spTree>
    <p:extLst>
      <p:ext uri="{BB962C8B-B14F-4D97-AF65-F5344CB8AC3E}">
        <p14:creationId xmlns:p14="http://schemas.microsoft.com/office/powerpoint/2010/main" val="13938674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13"/>
          <p:cNvSpPr>
            <a:spLocks noGrp="1" noChangeArrowheads="1"/>
          </p:cNvSpPr>
          <p:nvPr>
            <p:ph type="sldNum" sz="quarter" idx="12"/>
          </p:nvPr>
        </p:nvSpPr>
        <p:spPr>
          <a:ln/>
        </p:spPr>
        <p:txBody>
          <a:bodyPr/>
          <a:lstStyle>
            <a:lvl1pPr>
              <a:defRPr/>
            </a:lvl1pPr>
          </a:lstStyle>
          <a:p>
            <a:pPr>
              <a:defRPr/>
            </a:pPr>
            <a:fld id="{8D44FB35-CF50-4F9C-BF06-715B5E610DAA}" type="slidenum">
              <a:rPr lang="es-ES"/>
              <a:pPr>
                <a:defRPr/>
              </a:pPr>
              <a:t>‹Nº›</a:t>
            </a:fld>
            <a:endParaRPr lang="es-ES" dirty="0"/>
          </a:p>
        </p:txBody>
      </p:sp>
    </p:spTree>
    <p:extLst>
      <p:ext uri="{BB962C8B-B14F-4D97-AF65-F5344CB8AC3E}">
        <p14:creationId xmlns:p14="http://schemas.microsoft.com/office/powerpoint/2010/main" val="26414308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97951" y="244506"/>
            <a:ext cx="2796116"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09621" y="244506"/>
            <a:ext cx="8185151"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11"/>
          <p:cNvSpPr>
            <a:spLocks noGrp="1" noChangeArrowheads="1"/>
          </p:cNvSpPr>
          <p:nvPr>
            <p:ph type="dt" sz="half" idx="10"/>
          </p:nvPr>
        </p:nvSpPr>
        <p:spPr>
          <a:ln/>
        </p:spPr>
        <p:txBody>
          <a:bodyPr/>
          <a:lstStyle>
            <a:lvl1pPr>
              <a:defRPr/>
            </a:lvl1pPr>
          </a:lstStyle>
          <a:p>
            <a:pPr>
              <a:defRPr/>
            </a:pPr>
            <a:endParaRPr lang="es-E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13"/>
          <p:cNvSpPr>
            <a:spLocks noGrp="1" noChangeArrowheads="1"/>
          </p:cNvSpPr>
          <p:nvPr>
            <p:ph type="sldNum" sz="quarter" idx="12"/>
          </p:nvPr>
        </p:nvSpPr>
        <p:spPr>
          <a:ln/>
        </p:spPr>
        <p:txBody>
          <a:bodyPr/>
          <a:lstStyle>
            <a:lvl1pPr>
              <a:defRPr/>
            </a:lvl1pPr>
          </a:lstStyle>
          <a:p>
            <a:pPr>
              <a:defRPr/>
            </a:pPr>
            <a:fld id="{68EE0FF2-2336-48C0-A98A-2681782FEAC9}" type="slidenum">
              <a:rPr lang="es-ES"/>
              <a:pPr>
                <a:defRPr/>
              </a:pPr>
              <a:t>‹Nº›</a:t>
            </a:fld>
            <a:endParaRPr lang="es-ES" dirty="0"/>
          </a:p>
        </p:txBody>
      </p:sp>
    </p:spTree>
    <p:extLst>
      <p:ext uri="{BB962C8B-B14F-4D97-AF65-F5344CB8AC3E}">
        <p14:creationId xmlns:p14="http://schemas.microsoft.com/office/powerpoint/2010/main" val="27906990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7813"/>
            <a:ext cx="10972800" cy="58483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3" name="2 Marcador de fecha"/>
          <p:cNvSpPr>
            <a:spLocks noGrp="1"/>
          </p:cNvSpPr>
          <p:nvPr>
            <p:ph type="dt" sz="half" idx="10"/>
          </p:nvPr>
        </p:nvSpPr>
        <p:spPr>
          <a:xfrm>
            <a:off x="609600" y="6245225"/>
            <a:ext cx="2844800" cy="476250"/>
          </a:xfrm>
        </p:spPr>
        <p:txBody>
          <a:bodyPr/>
          <a:lstStyle>
            <a:lvl1pPr>
              <a:defRPr/>
            </a:lvl1pPr>
          </a:lstStyle>
          <a:p>
            <a:pPr>
              <a:defRPr/>
            </a:pPr>
            <a:endParaRPr lang="es-ES" dirty="0"/>
          </a:p>
        </p:txBody>
      </p:sp>
      <p:sp>
        <p:nvSpPr>
          <p:cNvPr id="4" name="3 Marcador de pie de página"/>
          <p:cNvSpPr>
            <a:spLocks noGrp="1"/>
          </p:cNvSpPr>
          <p:nvPr>
            <p:ph type="ftr" sz="quarter" idx="11"/>
          </p:nvPr>
        </p:nvSpPr>
        <p:spPr>
          <a:xfrm>
            <a:off x="4165600" y="6245225"/>
            <a:ext cx="3860800" cy="476250"/>
          </a:xfrm>
        </p:spPr>
        <p:txBody>
          <a:bodyPr/>
          <a:lstStyle>
            <a:lvl1pPr>
              <a:defRPr/>
            </a:lvl1pPr>
          </a:lstStyle>
          <a:p>
            <a:pPr>
              <a:defRPr/>
            </a:pPr>
            <a:endParaRPr lang="es-ES" dirty="0"/>
          </a:p>
        </p:txBody>
      </p:sp>
      <p:sp>
        <p:nvSpPr>
          <p:cNvPr id="5" name="4 Marcador de número de diapositiva"/>
          <p:cNvSpPr>
            <a:spLocks noGrp="1"/>
          </p:cNvSpPr>
          <p:nvPr>
            <p:ph type="sldNum" sz="quarter" idx="12"/>
          </p:nvPr>
        </p:nvSpPr>
        <p:spPr>
          <a:xfrm>
            <a:off x="8737600" y="6245225"/>
            <a:ext cx="2844800" cy="476250"/>
          </a:xfrm>
        </p:spPr>
        <p:txBody>
          <a:bodyPr/>
          <a:lstStyle>
            <a:lvl1pPr>
              <a:defRPr/>
            </a:lvl1pPr>
          </a:lstStyle>
          <a:p>
            <a:pPr>
              <a:defRPr/>
            </a:pPr>
            <a:fld id="{DFED49CB-2063-4C31-94D5-0FA8AAF37502}" type="slidenum">
              <a:rPr lang="es-ES"/>
              <a:pPr>
                <a:defRPr/>
              </a:pPr>
              <a:t>‹Nº›</a:t>
            </a:fld>
            <a:endParaRPr lang="es-ES" dirty="0"/>
          </a:p>
        </p:txBody>
      </p:sp>
    </p:spTree>
    <p:extLst>
      <p:ext uri="{BB962C8B-B14F-4D97-AF65-F5344CB8AC3E}">
        <p14:creationId xmlns:p14="http://schemas.microsoft.com/office/powerpoint/2010/main" val="3008246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44"/>
            <a:ext cx="10972800" cy="1139825"/>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609600" y="1600206"/>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6197600" y="1600206"/>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11"/>
          <p:cNvSpPr>
            <a:spLocks noGrp="1" noChangeArrowheads="1"/>
          </p:cNvSpPr>
          <p:nvPr>
            <p:ph type="dt" sz="half" idx="10"/>
          </p:nvPr>
        </p:nvSpPr>
        <p:spPr>
          <a:ln/>
        </p:spPr>
        <p:txBody>
          <a:bodyPr/>
          <a:lstStyle>
            <a:lvl1pPr>
              <a:defRPr/>
            </a:lvl1pPr>
          </a:lstStyle>
          <a:p>
            <a:pPr>
              <a:defRPr/>
            </a:pPr>
            <a:endParaRPr lang="es-E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13"/>
          <p:cNvSpPr>
            <a:spLocks noGrp="1" noChangeArrowheads="1"/>
          </p:cNvSpPr>
          <p:nvPr>
            <p:ph type="sldNum" sz="quarter" idx="12"/>
          </p:nvPr>
        </p:nvSpPr>
        <p:spPr>
          <a:ln/>
        </p:spPr>
        <p:txBody>
          <a:bodyPr/>
          <a:lstStyle>
            <a:lvl1pPr>
              <a:defRPr/>
            </a:lvl1pPr>
          </a:lstStyle>
          <a:p>
            <a:pPr>
              <a:defRPr/>
            </a:pPr>
            <a:fld id="{D0F932F8-6863-45E4-A02E-9C66C33D336E}" type="slidenum">
              <a:rPr lang="es-ES"/>
              <a:pPr>
                <a:defRPr/>
              </a:pPr>
              <a:t>‹Nº›</a:t>
            </a:fld>
            <a:endParaRPr lang="es-ES" dirty="0"/>
          </a:p>
        </p:txBody>
      </p:sp>
    </p:spTree>
    <p:extLst>
      <p:ext uri="{BB962C8B-B14F-4D97-AF65-F5344CB8AC3E}">
        <p14:creationId xmlns:p14="http://schemas.microsoft.com/office/powerpoint/2010/main" val="2183447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7" y="2099733"/>
            <a:ext cx="8825659"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7"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9006" y="1792226"/>
            <a:ext cx="990599" cy="304799"/>
          </a:xfrm>
        </p:spPr>
        <p:txBody>
          <a:bodyPr anchor="t"/>
          <a:lstStyle>
            <a:lvl1pPr algn="l">
              <a:defRPr b="0" i="0">
                <a:solidFill>
                  <a:schemeClr val="bg1">
                    <a:alpha val="60000"/>
                  </a:schemeClr>
                </a:solidFill>
              </a:defRPr>
            </a:lvl1pPr>
          </a:lstStyle>
          <a:p>
            <a:fld id="{30EAEA91-EFA9-4195-8093-25DF5A4B702B}" type="datetime1">
              <a:rPr lang="en-US" smtClean="0">
                <a:solidFill>
                  <a:prstClr val="white">
                    <a:alpha val="60000"/>
                  </a:prstClr>
                </a:solidFill>
              </a:rPr>
              <a:pPr/>
              <a:t>7/11/2018</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97" y="3227864"/>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Sosa- Olavarria, A. Avances en el Doppler en obstetricia. Rev Per Ginecol Obstet. 2009;55:163-166.</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62" y="295761"/>
            <a:ext cx="838199" cy="767687"/>
          </a:xfrm>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4462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7"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C7CE42-3AF5-4F4E-96BA-51F4169E74CA}"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5975877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76"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81"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94C15DD-126E-4BC0-BE79-A06C0379ED32}"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0339032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72" y="2603532"/>
            <a:ext cx="4825159"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34"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C433079-F986-453E-AA8B-36F3A2600864}"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29243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
        <p:nvSpPr>
          <p:cNvPr id="4" name="Rectangle 15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AB2EA4E-2D27-41A2-8380-38D5C22952EB}"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12036469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72" y="3179794"/>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34"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34" y="3179794"/>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7F785F-173D-445B-8E40-EFF29AC7C55E}"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1158233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6"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03C5131-443A-454F-9FB6-77CC5AA004CE}" type="datetime1">
              <a:rPr lang="en-US" smtClean="0">
                <a:solidFill>
                  <a:srgbClr val="B31166"/>
                </a:solidFill>
              </a:rPr>
              <a:pPr/>
              <a:t>7/11/2018</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416543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FAB6A-097D-4822-8A40-40477970653D}" type="datetime1">
              <a:rPr lang="en-US" smtClean="0">
                <a:solidFill>
                  <a:srgbClr val="B31166"/>
                </a:solidFill>
              </a:rPr>
              <a:pPr/>
              <a:t>7/11/2018</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700093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75"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74" y="3129312"/>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4F56EA-9BFD-4061-885B-B836027A309E}"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7327704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0" y="1693365"/>
            <a:ext cx="3865135"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9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60D4F9C-58BD-4FA3-9082-D451F9BABA7A}"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9863240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7"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73700CB-9935-4A5C-9189-DFC4697D1E32}"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6202853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7"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F8AADB-F707-48D2-96C0-62F1E0BC9AED}"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87766141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61"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76" y="5029231"/>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4D2FB7-B275-4280-BC22-F281AFC55E1F}"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543543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7"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066CAFE-083A-4C63-B266-84D659954C6E}"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6056125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74"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74" y="3179796"/>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42"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42" y="3179795"/>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7"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94"/>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6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6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567C560-1513-4AF2-86C8-AED607860D5A}"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449727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29428778"/>
      </p:ext>
    </p:extLst>
  </p:cSld>
  <p:clrMapOvr>
    <a:masterClrMapping/>
  </p:clrMapOvr>
  <p:transition spd="slow">
    <p:wip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74"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74"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86" y="4532876"/>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5"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93"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97"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6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6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83CA4DD-686F-4025-9506-E3954920EEA1}"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a:xfrm>
            <a:off x="561113" y="6391870"/>
            <a:ext cx="3644283" cy="304801"/>
          </a:xfrm>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1861916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7"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61" y="6391870"/>
            <a:ext cx="990599" cy="304799"/>
          </a:xfrm>
        </p:spPr>
        <p:txBody>
          <a:bodyPr/>
          <a:lstStyle/>
          <a:p>
            <a:fld id="{E71E0A62-38F5-4F38-A6BA-20A3BFE6D3E8}"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4408212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76"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26" y="6391870"/>
            <a:ext cx="992135" cy="304799"/>
          </a:xfrm>
        </p:spPr>
        <p:txBody>
          <a:bodyPr/>
          <a:lstStyle/>
          <a:p>
            <a:fld id="{D32EDBBA-47D5-413C-8D9D-FEBEA8AA98A3}"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1613617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s-MX" sz="1800" dirty="0">
              <a:solidFill>
                <a:srgbClr val="000000"/>
              </a:solidFill>
            </a:endParaRPr>
          </a:p>
        </p:txBody>
      </p:sp>
      <p:sp>
        <p:nvSpPr>
          <p:cNvPr id="5" name="Line 8"/>
          <p:cNvSpPr>
            <a:spLocks noChangeShapeType="1"/>
          </p:cNvSpPr>
          <p:nvPr/>
        </p:nvSpPr>
        <p:spPr bwMode="auto">
          <a:xfrm>
            <a:off x="2641622" y="3962400"/>
            <a:ext cx="8682567"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s-MX" sz="1800" dirty="0">
              <a:solidFill>
                <a:srgbClr val="000000"/>
              </a:solidFill>
            </a:endParaRPr>
          </a:p>
        </p:txBody>
      </p:sp>
      <p:sp>
        <p:nvSpPr>
          <p:cNvPr id="9218" name="Rectangle 2"/>
          <p:cNvSpPr>
            <a:spLocks noGrp="1" noChangeArrowheads="1"/>
          </p:cNvSpPr>
          <p:nvPr>
            <p:ph type="ctrTitle"/>
          </p:nvPr>
        </p:nvSpPr>
        <p:spPr>
          <a:xfrm>
            <a:off x="1219222" y="1524000"/>
            <a:ext cx="10164233" cy="1752600"/>
          </a:xfrm>
        </p:spPr>
        <p:txBody>
          <a:bodyPr/>
          <a:lstStyle>
            <a:lvl1pPr>
              <a:defRPr sz="5000"/>
            </a:lvl1pPr>
          </a:lstStyle>
          <a:p>
            <a:pPr lvl="0"/>
            <a:r>
              <a:rPr lang="es-ES" altLang="en-US" noProof="0" smtClean="0"/>
              <a:t>Haga clic para cambiar el estilo de título	</a:t>
            </a:r>
          </a:p>
        </p:txBody>
      </p:sp>
      <p:sp>
        <p:nvSpPr>
          <p:cNvPr id="921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pPr lvl="0"/>
            <a:r>
              <a:rPr lang="es-ES" altLang="en-US" noProof="0" smtClean="0"/>
              <a:t>Haga clic para modificar el estilo de subtítulo del patrón</a:t>
            </a:r>
          </a:p>
        </p:txBody>
      </p:sp>
      <p:sp>
        <p:nvSpPr>
          <p:cNvPr id="6"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s-ES" altLang="en-US" dirty="0">
              <a:solidFill>
                <a:srgbClr val="000000"/>
              </a:solidFill>
            </a:endParaRPr>
          </a:p>
        </p:txBody>
      </p:sp>
      <p:sp>
        <p:nvSpPr>
          <p:cNvPr id="7" name="Rectangle 5"/>
          <p:cNvSpPr>
            <a:spLocks noGrp="1" noChangeArrowheads="1"/>
          </p:cNvSpPr>
          <p:nvPr>
            <p:ph type="ftr" sz="quarter" idx="11"/>
          </p:nvPr>
        </p:nvSpPr>
        <p:spPr>
          <a:xfrm>
            <a:off x="4165600" y="6243638"/>
            <a:ext cx="38608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s-ES" altLang="en-US" dirty="0">
              <a:solidFill>
                <a:srgbClr val="000000"/>
              </a:solidFill>
            </a:endParaRPr>
          </a:p>
        </p:txBody>
      </p:sp>
      <p:sp>
        <p:nvSpPr>
          <p:cNvPr id="8"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4EA01D03-CD16-4EEF-875E-49ACF3C2CAD9}"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21776014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3D68E-338D-4B02-8457-0B93963BD929}"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3759516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3"/>
            <a:ext cx="10363200" cy="1362075"/>
          </a:xfrm>
        </p:spPr>
        <p:txBody>
          <a:bodyPr/>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FEFA1A-47CB-4ADF-A30F-407CE6D20519}"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33801913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5542B8-007A-4E5E-9022-478B8AB9F22A}"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7568135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67258-E6DE-402A-936A-F7472BF6ADD5}"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26393282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839989-36DB-4731-AF55-8A59A3E4AF66}"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35541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4EBBC7-9F8A-4BCB-80C1-9E085B93499D}"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42081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39970397"/>
      </p:ext>
    </p:extLst>
  </p:cSld>
  <p:clrMapOvr>
    <a:masterClrMapping/>
  </p:clrMapOvr>
  <p:transition spd="slow">
    <p:wip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88B145-4BAD-46BD-B0BE-60042AB0F261}"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9917161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7E1F7C-1822-413A-9725-68220E9981C1}"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28011725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20E70-437D-4335-AC71-EAC010669E4B}"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3581424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7813"/>
            <a:ext cx="2743200" cy="5853112"/>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7813"/>
            <a:ext cx="80264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03BC85-6F51-462B-AEC1-837E8AF934D5}"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7386617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46"/>
            <a:ext cx="10972800" cy="1139825"/>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609600" y="1600206"/>
            <a:ext cx="10972800" cy="4530725"/>
          </a:xfrm>
        </p:spPr>
        <p:txBody>
          <a:bodyPr/>
          <a:lstStyle/>
          <a:p>
            <a:pPr lvl="0"/>
            <a:endParaRPr lang="es-MX"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3CD47-C0A0-492A-A2FC-296B49215946}" type="slidenum">
              <a:rPr lang="es-ES" altLang="en-US">
                <a:solidFill>
                  <a:srgbClr val="000000"/>
                </a:solidFill>
              </a:rPr>
              <a:pPr>
                <a:defRPr/>
              </a:pPr>
              <a:t>‹Nº›</a:t>
            </a:fld>
            <a:endParaRPr lang="es-ES" altLang="en-US" dirty="0">
              <a:solidFill>
                <a:srgbClr val="000000"/>
              </a:solidFill>
            </a:endParaRPr>
          </a:p>
        </p:txBody>
      </p:sp>
    </p:spTree>
    <p:extLst>
      <p:ext uri="{BB962C8B-B14F-4D97-AF65-F5344CB8AC3E}">
        <p14:creationId xmlns:p14="http://schemas.microsoft.com/office/powerpoint/2010/main" val="18151615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7" y="2099733"/>
            <a:ext cx="8825659"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7"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9002" y="1792226"/>
            <a:ext cx="990599" cy="304799"/>
          </a:xfrm>
        </p:spPr>
        <p:txBody>
          <a:bodyPr anchor="t"/>
          <a:lstStyle>
            <a:lvl1pPr algn="l">
              <a:defRPr b="0" i="0">
                <a:solidFill>
                  <a:schemeClr val="bg1">
                    <a:alpha val="60000"/>
                  </a:schemeClr>
                </a:solidFill>
              </a:defRPr>
            </a:lvl1pPr>
          </a:lstStyle>
          <a:p>
            <a:fld id="{30EAEA91-EFA9-4195-8093-25DF5A4B702B}" type="datetime1">
              <a:rPr lang="en-US" smtClean="0">
                <a:solidFill>
                  <a:prstClr val="white">
                    <a:alpha val="60000"/>
                  </a:prstClr>
                </a:solidFill>
              </a:rPr>
              <a:pPr/>
              <a:t>7/11/2018</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93" y="3227858"/>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Sosa- Olavarria, A. Avances en el Doppler en obstetricia. Rev Per Ginecol Obstet. 2009;55:163-166.</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58" y="295755"/>
            <a:ext cx="838199" cy="767687"/>
          </a:xfrm>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0507211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7"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C7CE42-3AF5-4F4E-96BA-51F4169E74CA}"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2051103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72"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77"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94C15DD-126E-4BC0-BE79-A06C0379ED32}"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8610681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70" y="2603526"/>
            <a:ext cx="4825159"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30"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C433079-F986-453E-AA8B-36F3A2600864}"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2696734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70" y="3179788"/>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30"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30" y="3179788"/>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7F785F-173D-445B-8E40-EFF29AC7C55E}"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51466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19206832"/>
      </p:ext>
    </p:extLst>
  </p:cSld>
  <p:clrMapOvr>
    <a:masterClrMapping/>
  </p:clrMapOvr>
  <p:transition spd="slow">
    <p:wip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6"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03C5131-443A-454F-9FB6-77CC5AA004CE}" type="datetime1">
              <a:rPr lang="en-US" smtClean="0">
                <a:solidFill>
                  <a:srgbClr val="B31166"/>
                </a:solidFill>
              </a:rPr>
              <a:pPr/>
              <a:t>7/11/2018</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4197122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FAB6A-097D-4822-8A40-40477970653D}" type="datetime1">
              <a:rPr lang="en-US" smtClean="0">
                <a:solidFill>
                  <a:srgbClr val="B31166"/>
                </a:solidFill>
              </a:rPr>
              <a:pPr/>
              <a:t>7/11/2018</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9399782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71"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70" y="3129306"/>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4F56EA-9BFD-4061-885B-B836027A309E}"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2474928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0" y="1693359"/>
            <a:ext cx="3865135"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88"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60D4F9C-58BD-4FA3-9082-D451F9BABA7A}"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6078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7"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73700CB-9935-4A5C-9189-DFC4697D1E32}"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3940720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7"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F8AADB-F707-48D2-96C0-62F1E0BC9AED}"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0454061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61"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72" y="5029225"/>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4D2FB7-B275-4280-BC22-F281AFC55E1F}"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1630570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7"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066CAFE-083A-4C63-B266-84D659954C6E}"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3586030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70"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70" y="3179790"/>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38"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38" y="3179789"/>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7"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88"/>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59"/>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59"/>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567C560-1513-4AF2-86C8-AED607860D5A}"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9642235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70"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70"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82" y="4532870"/>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5"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89"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93"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59"/>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59"/>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83CA4DD-686F-4025-9506-E3954920EEA1}"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a:xfrm>
            <a:off x="561113" y="6391864"/>
            <a:ext cx="3644283" cy="304801"/>
          </a:xfrm>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414992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87045295"/>
      </p:ext>
    </p:extLst>
  </p:cSld>
  <p:clrMapOvr>
    <a:masterClrMapping/>
  </p:clrMapOvr>
  <p:transition spd="slow">
    <p:wip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7"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57" y="6391864"/>
            <a:ext cx="990599" cy="304799"/>
          </a:xfrm>
        </p:spPr>
        <p:txBody>
          <a:bodyPr/>
          <a:lstStyle/>
          <a:p>
            <a:fld id="{E71E0A62-38F5-4F38-A6BA-20A3BFE6D3E8}"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083864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72"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22" y="6391864"/>
            <a:ext cx="992135" cy="304799"/>
          </a:xfrm>
        </p:spPr>
        <p:txBody>
          <a:bodyPr/>
          <a:lstStyle/>
          <a:p>
            <a:fld id="{D32EDBBA-47D5-413C-8D9D-FEBEA8AA98A3}"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6365287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7" y="2099733"/>
            <a:ext cx="8825659"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7"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97" y="1792226"/>
            <a:ext cx="990599" cy="304799"/>
          </a:xfrm>
        </p:spPr>
        <p:txBody>
          <a:bodyPr anchor="t"/>
          <a:lstStyle>
            <a:lvl1pPr algn="l">
              <a:defRPr b="0" i="0">
                <a:solidFill>
                  <a:schemeClr val="bg1">
                    <a:alpha val="60000"/>
                  </a:schemeClr>
                </a:solidFill>
              </a:defRPr>
            </a:lvl1pPr>
          </a:lstStyle>
          <a:p>
            <a:fld id="{30EAEA91-EFA9-4195-8093-25DF5A4B702B}" type="datetime1">
              <a:rPr lang="en-US" smtClean="0">
                <a:solidFill>
                  <a:prstClr val="white">
                    <a:alpha val="60000"/>
                  </a:prstClr>
                </a:solidFill>
              </a:rPr>
              <a:pPr/>
              <a:t>7/11/2018</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88" y="3227850"/>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Sosa- Olavarria, A. Avances en el Doppler en obstetricia. Rev Per Ginecol Obstet. 2009;55:163-166.</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53" y="295747"/>
            <a:ext cx="838199" cy="767687"/>
          </a:xfrm>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9991193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7"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C7CE42-3AF5-4F4E-96BA-51F4169E74CA}"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2096435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6"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72"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94C15DD-126E-4BC0-BE79-A06C0379ED32}"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6993240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65" y="2603518"/>
            <a:ext cx="4825159"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25"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C433079-F986-453E-AA8B-36F3A2600864}"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9153167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65" y="3179780"/>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25"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25" y="3179780"/>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7F785F-173D-445B-8E40-EFF29AC7C55E}"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8047535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6"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03C5131-443A-454F-9FB6-77CC5AA004CE}" type="datetime1">
              <a:rPr lang="en-US" smtClean="0">
                <a:solidFill>
                  <a:srgbClr val="B31166"/>
                </a:solidFill>
              </a:rPr>
              <a:pPr/>
              <a:t>7/11/2018</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7997723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FAB6A-097D-4822-8A40-40477970653D}" type="datetime1">
              <a:rPr lang="en-US" smtClean="0">
                <a:solidFill>
                  <a:srgbClr val="B31166"/>
                </a:solidFill>
              </a:rPr>
              <a:pPr/>
              <a:t>7/11/2018</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2443754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6"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65" y="3129298"/>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4F56EA-9BFD-4061-885B-B836027A309E}"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82065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52660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74594760"/>
      </p:ext>
    </p:extLst>
  </p:cSld>
  <p:clrMapOvr>
    <a:masterClrMapping/>
  </p:clrMapOvr>
  <p:transition spd="slow">
    <p:wip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0" y="1693351"/>
            <a:ext cx="3865135"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8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60D4F9C-58BD-4FA3-9082-D451F9BABA7A}"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8473461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7"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73700CB-9935-4A5C-9189-DFC4697D1E32}"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5766124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7"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F8AADB-F707-48D2-96C0-62F1E0BC9AED}"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6158198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61"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66" y="5029217"/>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4D2FB7-B275-4280-BC22-F281AFC55E1F}"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7819039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7"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066CAFE-083A-4C63-B266-84D659954C6E}"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27250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65"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65" y="3179782"/>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33"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33" y="3179781"/>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7"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80"/>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51"/>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51"/>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567C560-1513-4AF2-86C8-AED607860D5A}"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8114878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65"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65"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77" y="4532862"/>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5"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83"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87"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51"/>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51"/>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83CA4DD-686F-4025-9506-E3954920EEA1}"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a:xfrm>
            <a:off x="561113" y="6391856"/>
            <a:ext cx="3644283" cy="304801"/>
          </a:xfrm>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1551694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7"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51" y="6391856"/>
            <a:ext cx="990599" cy="304799"/>
          </a:xfrm>
        </p:spPr>
        <p:txBody>
          <a:bodyPr/>
          <a:lstStyle/>
          <a:p>
            <a:fld id="{E71E0A62-38F5-4F38-A6BA-20A3BFE6D3E8}"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7569025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66"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17" y="6391856"/>
            <a:ext cx="992135" cy="304799"/>
          </a:xfrm>
        </p:spPr>
        <p:txBody>
          <a:bodyPr/>
          <a:lstStyle/>
          <a:p>
            <a:fld id="{D32EDBBA-47D5-413C-8D9D-FEBEA8AA98A3}"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848702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7" y="2099733"/>
            <a:ext cx="8825659"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7"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93" y="1792226"/>
            <a:ext cx="990599" cy="304799"/>
          </a:xfrm>
        </p:spPr>
        <p:txBody>
          <a:bodyPr anchor="t"/>
          <a:lstStyle>
            <a:lvl1pPr algn="l">
              <a:defRPr b="0" i="0">
                <a:solidFill>
                  <a:schemeClr val="bg1">
                    <a:alpha val="60000"/>
                  </a:schemeClr>
                </a:solidFill>
              </a:defRPr>
            </a:lvl1pPr>
          </a:lstStyle>
          <a:p>
            <a:fld id="{30EAEA91-EFA9-4195-8093-25DF5A4B702B}" type="datetime1">
              <a:rPr lang="en-US" smtClean="0">
                <a:solidFill>
                  <a:prstClr val="white">
                    <a:alpha val="60000"/>
                  </a:prstClr>
                </a:solidFill>
              </a:rPr>
              <a:pPr/>
              <a:t>7/11/2018</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84" y="3227844"/>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Sosa- Olavarria, A. Avances en el Doppler en obstetricia. Rev Per Ginecol Obstet. 2009;55:163-166.</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9" y="295741"/>
            <a:ext cx="838199" cy="767687"/>
          </a:xfrm>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454986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defTabSz="342900"/>
            <a:fld id="{C84EEA54-B3AC-9D46-A6A0-727F424CAF82}" type="datetimeFigureOut">
              <a:rPr lang="es-ES" smtClean="0">
                <a:solidFill>
                  <a:prstClr val="black">
                    <a:tint val="75000"/>
                  </a:prstClr>
                </a:solidFill>
              </a:rPr>
              <a:pPr defTabSz="342900"/>
              <a:t>11/07/2018</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342900"/>
            <a:endParaRPr lang="es-ES"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342900"/>
            <a:fld id="{CA6BDAA9-480F-A04B-BA1F-2FA8B854E472}" type="slidenum">
              <a:rPr lang="es-ES" smtClean="0">
                <a:solidFill>
                  <a:prstClr val="black">
                    <a:tint val="75000"/>
                  </a:prstClr>
                </a:solidFill>
              </a:rPr>
              <a:pPr defTabSz="342900"/>
              <a:t>‹Nº›</a:t>
            </a:fld>
            <a:endParaRPr lang="es-ES">
              <a:solidFill>
                <a:prstClr val="black">
                  <a:tint val="75000"/>
                </a:prstClr>
              </a:solidFill>
            </a:endParaRPr>
          </a:p>
        </p:txBody>
      </p:sp>
    </p:spTree>
    <p:extLst>
      <p:ext uri="{BB962C8B-B14F-4D97-AF65-F5344CB8AC3E}">
        <p14:creationId xmlns:p14="http://schemas.microsoft.com/office/powerpoint/2010/main" val="30387490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7"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C7CE42-3AF5-4F4E-96BA-51F4169E74CA}"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9445876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2"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68"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94C15DD-126E-4BC0-BE79-A06C0379ED32}"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9449514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61" y="2603512"/>
            <a:ext cx="4825159"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21"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C433079-F986-453E-AA8B-36F3A2600864}"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6127476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61" y="3179774"/>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21"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21" y="3179774"/>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7F785F-173D-445B-8E40-EFF29AC7C55E}"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1131627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6"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03C5131-443A-454F-9FB6-77CC5AA004CE}" type="datetime1">
              <a:rPr lang="en-US" smtClean="0">
                <a:solidFill>
                  <a:srgbClr val="B31166"/>
                </a:solidFill>
              </a:rPr>
              <a:pPr/>
              <a:t>7/11/2018</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01946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FAB6A-097D-4822-8A40-40477970653D}" type="datetime1">
              <a:rPr lang="en-US" smtClean="0">
                <a:solidFill>
                  <a:srgbClr val="B31166"/>
                </a:solidFill>
              </a:rPr>
              <a:pPr/>
              <a:t>7/11/2018</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7818966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2"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61" y="3129292"/>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4F56EA-9BFD-4061-885B-B836027A309E}"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32516928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60" y="1693345"/>
            <a:ext cx="3865135"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8"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60D4F9C-58BD-4FA3-9082-D451F9BABA7A}"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1334391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7"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73700CB-9935-4A5C-9189-DFC4697D1E32}"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65716147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7"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F8AADB-F707-48D2-96C0-62F1E0BC9AED}"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54560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36141917"/>
      </p:ext>
    </p:extLst>
  </p:cSld>
  <p:clrMapOvr>
    <a:masterClrMapping/>
  </p:clrMapOvr>
  <p:transition spd="slow">
    <p:wip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61"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62" y="5029211"/>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4D2FB7-B275-4280-BC22-F281AFC55E1F}"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72135929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7"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066CAFE-083A-4C63-B266-84D659954C6E}"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5266213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61"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61" y="3179776"/>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9"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9" y="3179775"/>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7"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74"/>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4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4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567C560-1513-4AF2-86C8-AED607860D5A}"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5439972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61"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61"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73" y="4532856"/>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5"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79"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83"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4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4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83CA4DD-686F-4025-9506-E3954920EEA1}"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a:xfrm>
            <a:off x="561113" y="6391850"/>
            <a:ext cx="3644283" cy="304801"/>
          </a:xfrm>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6410000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7"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7"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47" y="6391850"/>
            <a:ext cx="990599" cy="304799"/>
          </a:xfrm>
        </p:spPr>
        <p:txBody>
          <a:bodyPr/>
          <a:lstStyle/>
          <a:p>
            <a:fld id="{E71E0A62-38F5-4F38-A6BA-20A3BFE6D3E8}"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249305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62"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13" y="6391850"/>
            <a:ext cx="992135" cy="304799"/>
          </a:xfrm>
        </p:spPr>
        <p:txBody>
          <a:bodyPr/>
          <a:lstStyle/>
          <a:p>
            <a:fld id="{D32EDBBA-47D5-413C-8D9D-FEBEA8AA98A3}"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9753434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9"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5" y="4777380"/>
            <a:ext cx="882565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86" y="1792226"/>
            <a:ext cx="990599" cy="304799"/>
          </a:xfrm>
        </p:spPr>
        <p:txBody>
          <a:bodyPr anchor="t"/>
          <a:lstStyle>
            <a:lvl1pPr algn="l">
              <a:defRPr b="0" i="0">
                <a:solidFill>
                  <a:schemeClr val="bg1">
                    <a:alpha val="60000"/>
                  </a:schemeClr>
                </a:solidFill>
              </a:defRPr>
            </a:lvl1pPr>
          </a:lstStyle>
          <a:p>
            <a:fld id="{30EAEA91-EFA9-4195-8093-25DF5A4B702B}" type="datetime1">
              <a:rPr lang="en-US" smtClean="0">
                <a:solidFill>
                  <a:prstClr val="white">
                    <a:alpha val="60000"/>
                  </a:prstClr>
                </a:solidFill>
              </a:rPr>
              <a:pPr/>
              <a:t>7/11/2018</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7" y="3227834"/>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Sosa- Olavarria, A. Avances en el Doppler en obstetricia. Rev Per Ginecol Obstet. 2009;55:163-166.</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2" y="295731"/>
            <a:ext cx="838199" cy="767687"/>
          </a:xfrm>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2018105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5"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C7CE42-3AF5-4F4E-96BA-51F4169E74CA}"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11759170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61"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94C15DD-126E-4BC0-BE79-A06C0379ED32}"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3627633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2"/>
            <a:ext cx="4825159"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4"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C433079-F986-453E-AA8B-36F3A2600864}"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55905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52131956"/>
      </p:ext>
    </p:extLst>
  </p:cSld>
  <p:clrMapOvr>
    <a:masterClrMapping/>
  </p:clrMapOvr>
  <p:transition spd="slow">
    <p:wip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4"/>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4"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4" y="3179764"/>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7F785F-173D-445B-8E40-EFF29AC7C55E}"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8819583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03C5131-443A-454F-9FB6-77CC5AA004CE}" type="datetime1">
              <a:rPr lang="en-US" smtClean="0">
                <a:solidFill>
                  <a:srgbClr val="B31166"/>
                </a:solidFill>
              </a:rPr>
              <a:pPr/>
              <a:t>7/11/2018</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1094990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FAB6A-097D-4822-8A40-40477970653D}" type="datetime1">
              <a:rPr lang="en-US" smtClean="0">
                <a:solidFill>
                  <a:srgbClr val="B31166"/>
                </a:solidFill>
              </a:rPr>
              <a:pPr/>
              <a:t>7/11/2018</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8434369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4" y="3129282"/>
            <a:ext cx="279315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4F56EA-9BFD-4061-885B-B836027A309E}"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6122809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5"/>
            <a:ext cx="3865135"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60D4F9C-58BD-4FA3-9082-D451F9BABA7A}"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1353289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73700CB-9935-4A5C-9189-DFC4697D1E32}" type="datetime1">
              <a:rPr lang="en-US" smtClean="0">
                <a:solidFill>
                  <a:srgbClr val="B31166"/>
                </a:solidFill>
              </a:rPr>
              <a:pPr/>
              <a:t>7/11/2018</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216804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5"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F8AADB-F707-48D2-96C0-62F1E0BC9AED}"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1505783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9"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6" y="5029201"/>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4D2FB7-B275-4280-BC22-F281AFC55E1F}"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8184600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066CAFE-083A-4C63-B266-84D659954C6E}"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514327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2"/>
            <a:ext cx="314187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4" y="3179766"/>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2"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2" y="3179765"/>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5" y="2603501"/>
            <a:ext cx="314573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64"/>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567C560-1513-4AF2-86C8-AED607860D5A}"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4267255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15973765"/>
      </p:ext>
    </p:extLst>
  </p:cSld>
  <p:clrMapOvr>
    <a:masterClrMapping/>
  </p:clrMapOvr>
  <p:transition spd="slow">
    <p:wip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4"/>
            <a:ext cx="30504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4" y="5109106"/>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6" y="4532846"/>
            <a:ext cx="305043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73" y="5109105"/>
            <a:ext cx="305043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77"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1"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83CA4DD-686F-4025-9506-E3954920EEA1}" type="datetime1">
              <a:rPr lang="en-US" smtClean="0">
                <a:solidFill>
                  <a:srgbClr val="B31166"/>
                </a:solidFill>
              </a:rPr>
              <a:pPr/>
              <a:t>7/11/2018</a:t>
            </a:fld>
            <a:endParaRPr lang="en-US" dirty="0">
              <a:solidFill>
                <a:srgbClr val="B31166"/>
              </a:solidFill>
            </a:endParaRPr>
          </a:p>
        </p:txBody>
      </p:sp>
      <p:sp>
        <p:nvSpPr>
          <p:cNvPr id="8" name="Footer Placeholder 7"/>
          <p:cNvSpPr>
            <a:spLocks noGrp="1"/>
          </p:cNvSpPr>
          <p:nvPr>
            <p:ph type="ftr" sz="quarter" idx="11"/>
          </p:nvPr>
        </p:nvSpPr>
        <p:spPr>
          <a:xfrm>
            <a:off x="561111" y="6391840"/>
            <a:ext cx="3644283" cy="304801"/>
          </a:xfrm>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6999162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5"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41" y="6391840"/>
            <a:ext cx="990599" cy="304799"/>
          </a:xfrm>
        </p:spPr>
        <p:txBody>
          <a:bodyPr/>
          <a:lstStyle/>
          <a:p>
            <a:fld id="{E71E0A62-38F5-4F38-A6BA-20A3BFE6D3E8}"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8366335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6"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06" y="6391840"/>
            <a:ext cx="992135" cy="304799"/>
          </a:xfrm>
        </p:spPr>
        <p:txBody>
          <a:bodyPr/>
          <a:lstStyle/>
          <a:p>
            <a:fld id="{D32EDBBA-47D5-413C-8D9D-FEBEA8AA98A3}" type="datetime1">
              <a:rPr lang="en-US" smtClean="0">
                <a:solidFill>
                  <a:srgbClr val="B31166"/>
                </a:solidFill>
              </a:rPr>
              <a:pPr/>
              <a:t>7/11/2018</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290331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9612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97916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8870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80" y="1845742"/>
            <a:ext cx="493776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523230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35514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27133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30529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47440320"/>
      </p:ext>
    </p:extLst>
  </p:cSld>
  <p:clrMapOvr>
    <a:masterClrMapping/>
  </p:clrMapOvr>
  <p:transition spd="slow">
    <p:wipe/>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3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33" y="6459817"/>
            <a:ext cx="2618511" cy="365125"/>
          </a:xfrm>
        </p:spPr>
        <p:txBody>
          <a:bodyPr/>
          <a:lstStyle>
            <a:lvl1pPr algn="l">
              <a:defRPr/>
            </a:lvl1p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a:xfrm>
            <a:off x="4800600" y="6459817"/>
            <a:ext cx="4648200" cy="365125"/>
          </a:xfrm>
        </p:spPr>
        <p:txBody>
          <a:bodyPr/>
          <a:lstStyle>
            <a:lvl1pPr algn="l">
              <a:defRPr>
                <a:solidFill>
                  <a:schemeClr val="tx2"/>
                </a:solidFill>
              </a:defRPr>
            </a:lvl1pPr>
          </a:lstStyle>
          <a:p>
            <a:endParaRPr lang="en-US" dirty="0">
              <a:solidFill>
                <a:srgbClr val="4545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solidFill>
                  <a:srgbClr val="454551"/>
                </a:solidFill>
              </a:rPr>
              <a:pPr/>
              <a:t>‹Nº›</a:t>
            </a:fld>
            <a:endParaRPr lang="en-US" dirty="0">
              <a:solidFill>
                <a:srgbClr val="454551"/>
              </a:solidFill>
            </a:endParaRPr>
          </a:p>
        </p:txBody>
      </p:sp>
    </p:spTree>
    <p:extLst>
      <p:ext uri="{BB962C8B-B14F-4D97-AF65-F5344CB8AC3E}">
        <p14:creationId xmlns:p14="http://schemas.microsoft.com/office/powerpoint/2010/main" val="40185477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2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278952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9703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073159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8" name="27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17" name="16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29" name="28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
        <p:nvSpPr>
          <p:cNvPr id="32" name="31 Rectángulo"/>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39" name="38 Rectángulo"/>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40" name="39 Rectángulo"/>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41" name="40 Rectángulo"/>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42" name="41 Rectángulo"/>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8" name="7 Título"/>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56" name="55 Rectángulo"/>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65" name="64 Rectángulo"/>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66" name="65 Rectángulo"/>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67" name="66 Rectángulo"/>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Tree>
    <p:extLst>
      <p:ext uri="{BB962C8B-B14F-4D97-AF65-F5344CB8AC3E}">
        <p14:creationId xmlns:p14="http://schemas.microsoft.com/office/powerpoint/2010/main" val="26596460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5" name="4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6" name="5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42455111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Forma libre"/>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5" name="14 Forma libre"/>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3" name="12 Forma libre"/>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6" name="15 Forma libre"/>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7" name="16 Forma libre"/>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8" name="17 Forma libre"/>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9" name="18 Forma libre"/>
          <p:cNvSpPr>
            <a:spLocks/>
          </p:cNvSpPr>
          <p:nvPr/>
        </p:nvSpPr>
        <p:spPr bwMode="auto">
          <a:xfrm>
            <a:off x="7931172" y="424659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0" name="19 Forma libre"/>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1" name="20 Forma libre"/>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2" name="21 Forma libre"/>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3" name="22 Forma libre"/>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4" name="23 Forma libre"/>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5" name="24 Forma libre"/>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6" name="25 Forma libre"/>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27" name="26 Forma libre"/>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3" name="2 Marcador de texto"/>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5" name="4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6" name="5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
        <p:nvSpPr>
          <p:cNvPr id="7" name="6 Rectángulo"/>
          <p:cNvSpPr/>
          <p:nvPr/>
        </p:nvSpPr>
        <p:spPr>
          <a:xfrm>
            <a:off x="484213" y="40229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 name="1 Título"/>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s-ES" smtClean="0"/>
              <a:t>Haga clic para modificar el estilo de título del patrón</a:t>
            </a:r>
            <a:endParaRPr kumimoji="0" lang="en-US"/>
          </a:p>
        </p:txBody>
      </p:sp>
      <p:sp>
        <p:nvSpPr>
          <p:cNvPr id="8" name="7 Rectángulo"/>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9" name="8 Rectángulo"/>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0" name="9 Rectángulo"/>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1" name="10 Rectángulo"/>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2" name="11 Rectángulo"/>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Tree>
    <p:extLst>
      <p:ext uri="{BB962C8B-B14F-4D97-AF65-F5344CB8AC3E}">
        <p14:creationId xmlns:p14="http://schemas.microsoft.com/office/powerpoint/2010/main" val="21448119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512064"/>
            <a:ext cx="10972800" cy="9144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619125" y="1770507"/>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6207125" y="1770507"/>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6" name="5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7" name="6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2012287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5" name="24 Rectángulo"/>
          <p:cNvSpPr/>
          <p:nvPr/>
        </p:nvSpPr>
        <p:spPr>
          <a:xfrm>
            <a:off x="0" y="40229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 name="1 Título"/>
          <p:cNvSpPr>
            <a:spLocks noGrp="1"/>
          </p:cNvSpPr>
          <p:nvPr>
            <p:ph type="title"/>
          </p:nvPr>
        </p:nvSpPr>
        <p:spPr>
          <a:xfrm>
            <a:off x="673099" y="512064"/>
            <a:ext cx="10363200" cy="914400"/>
          </a:xfrm>
        </p:spPr>
        <p:txBody>
          <a:bodyPr anchor="t"/>
          <a:lstStyle>
            <a:lvl1pPr>
              <a:defRPr sz="400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19338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619338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8" name="7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9" name="8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
        <p:nvSpPr>
          <p:cNvPr id="16" name="15 Rectángulo"/>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7" name="16 Rectángulo"/>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8" name="17 Rectángulo"/>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9" name="18 Rectángulo"/>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0" name="19 Rectángulo"/>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1" name="20 Rectángulo"/>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2" name="21 Rectángulo"/>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9" name="28 Rectángulo"/>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30" name="29 Rectángulo"/>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Tree>
    <p:extLst>
      <p:ext uri="{BB962C8B-B14F-4D97-AF65-F5344CB8AC3E}">
        <p14:creationId xmlns:p14="http://schemas.microsoft.com/office/powerpoint/2010/main" val="7777464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219200" y="512064"/>
            <a:ext cx="10363200" cy="914400"/>
          </a:xfrm>
        </p:spPr>
        <p:txBody>
          <a:bodyPr/>
          <a:lstStyle>
            <a:lvl1pPr>
              <a:defRPr sz="4000" cap="none" baseline="0"/>
            </a:lvl1pPr>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4" name="3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5" name="4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3098282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81350165"/>
      </p:ext>
    </p:extLst>
  </p:cSld>
  <p:clrMapOvr>
    <a:masterClrMapping/>
  </p:clrMapOvr>
  <p:transition spd="slow">
    <p:wip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3" name="2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4" name="3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368946778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10972800" cy="1162050"/>
          </a:xfrm>
        </p:spPr>
        <p:txBody>
          <a:bodyPr anchor="ctr"/>
          <a:lstStyle>
            <a:lvl1pPr algn="l">
              <a:buNone/>
              <a:defRPr sz="3600" b="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6" name="5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7" name="6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14464024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7 Rectángulo"/>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cxnSp>
        <p:nvCxnSpPr>
          <p:cNvPr id="9" name="8 Conector recto"/>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Grupo"/>
          <p:cNvGrpSpPr/>
          <p:nvPr/>
        </p:nvGrpSpPr>
        <p:grpSpPr>
          <a:xfrm rot="5400000">
            <a:off x="11374923" y="1197789"/>
            <a:ext cx="132763" cy="171288"/>
            <a:chOff x="6668087" y="1297746"/>
            <a:chExt cx="161840" cy="156602"/>
          </a:xfrm>
        </p:grpSpPr>
        <p:cxnSp>
          <p:nvCxnSpPr>
            <p:cNvPr id="15" name="14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1219200" y="441282"/>
            <a:ext cx="9144000" cy="701749"/>
          </a:xfrm>
        </p:spPr>
        <p:txBody>
          <a:bodyPr anchor="b"/>
          <a:lstStyle>
            <a:lvl1pPr algn="l">
              <a:buNone/>
              <a:defRPr sz="21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grpSp>
        <p:nvGrpSpPr>
          <p:cNvPr id="14" name="13 Grupo"/>
          <p:cNvGrpSpPr/>
          <p:nvPr/>
        </p:nvGrpSpPr>
        <p:grpSpPr>
          <a:xfrm rot="5400000">
            <a:off x="11578123" y="1350189"/>
            <a:ext cx="132763" cy="171288"/>
            <a:chOff x="6668087" y="1297746"/>
            <a:chExt cx="161840" cy="156602"/>
          </a:xfrm>
        </p:grpSpPr>
        <p:cxnSp>
          <p:nvCxnSpPr>
            <p:cNvPr id="11" name="10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Grupo"/>
          <p:cNvGrpSpPr/>
          <p:nvPr/>
        </p:nvGrpSpPr>
        <p:grpSpPr>
          <a:xfrm rot="5400000">
            <a:off x="11115599" y="1453352"/>
            <a:ext cx="132763" cy="171288"/>
            <a:chOff x="6668087" y="1297746"/>
            <a:chExt cx="161840" cy="156602"/>
          </a:xfrm>
        </p:grpSpPr>
        <p:cxnSp>
          <p:nvCxnSpPr>
            <p:cNvPr id="19" name="18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Marcador de fecha"/>
          <p:cNvSpPr>
            <a:spLocks noGrp="1"/>
          </p:cNvSpPr>
          <p:nvPr>
            <p:ph type="dt" sz="half" idx="10"/>
          </p:nvPr>
        </p:nvSpPr>
        <p:spPr>
          <a:xfrm>
            <a:off x="8636000" y="55499"/>
            <a:ext cx="2844800" cy="365125"/>
          </a:xfrm>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6" name="5 Marcador de pie de página"/>
          <p:cNvSpPr>
            <a:spLocks noGrp="1"/>
          </p:cNvSpPr>
          <p:nvPr>
            <p:ph type="ftr" sz="quarter" idx="11"/>
          </p:nvPr>
        </p:nvSpPr>
        <p:spPr>
          <a:xfrm>
            <a:off x="1219200" y="55499"/>
            <a:ext cx="7416800" cy="365125"/>
          </a:xfrm>
        </p:spPr>
        <p:txBody>
          <a:bodyPr/>
          <a:lstStyle>
            <a:extLst/>
          </a:lstStyle>
          <a:p>
            <a:endParaRPr lang="es-MX" dirty="0">
              <a:solidFill>
                <a:srgbClr val="D6ECFF"/>
              </a:solidFill>
            </a:endParaRPr>
          </a:p>
        </p:txBody>
      </p:sp>
      <p:sp>
        <p:nvSpPr>
          <p:cNvPr id="7" name="6 Marcador de número de diapositiva"/>
          <p:cNvSpPr>
            <a:spLocks noGrp="1"/>
          </p:cNvSpPr>
          <p:nvPr>
            <p:ph type="sldNum" sz="quarter" idx="12"/>
          </p:nvPr>
        </p:nvSpPr>
        <p:spPr>
          <a:xfrm>
            <a:off x="11480800" y="55499"/>
            <a:ext cx="609600" cy="365125"/>
          </a:xfrm>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2941703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5" name="4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6" name="5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399093285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0"/>
            <a:ext cx="2641600" cy="5851525"/>
          </a:xfrm>
        </p:spPr>
        <p:txBody>
          <a:bodyPr vert="eaVert" anchor="ct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812800" y="274670"/>
            <a:ext cx="78232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5" name="4 Marcador de pie de página"/>
          <p:cNvSpPr>
            <a:spLocks noGrp="1"/>
          </p:cNvSpPr>
          <p:nvPr>
            <p:ph type="ftr" sz="quarter" idx="11"/>
          </p:nvPr>
        </p:nvSpPr>
        <p:spPr/>
        <p:txBody>
          <a:bodyPr/>
          <a:lstStyle>
            <a:extLst/>
          </a:lstStyle>
          <a:p>
            <a:endParaRPr lang="es-MX" dirty="0">
              <a:solidFill>
                <a:srgbClr val="D6ECFF"/>
              </a:solidFill>
            </a:endParaRPr>
          </a:p>
        </p:txBody>
      </p:sp>
      <p:sp>
        <p:nvSpPr>
          <p:cNvPr id="6" name="5 Marcador de número de diapositiva"/>
          <p:cNvSpPr>
            <a:spLocks noGrp="1"/>
          </p:cNvSpPr>
          <p:nvPr>
            <p:ph type="sldNum" sz="quarter" idx="12"/>
          </p:nvPr>
        </p:nvSpPr>
        <p:spPr/>
        <p:txBody>
          <a:bodyPr/>
          <a:lstStyle>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23710388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979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897267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2922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80" y="1845742"/>
            <a:ext cx="493776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781825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88812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8" name="Rectángulo 7"/>
          <p:cNvSpPr/>
          <p:nvPr userDrawn="1"/>
        </p:nvSpPr>
        <p:spPr>
          <a:xfrm>
            <a:off x="1" y="1"/>
            <a:ext cx="12202787" cy="6893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solidFill>
                <a:prstClr val="white"/>
              </a:solidFill>
            </a:endParaRPr>
          </a:p>
        </p:txBody>
      </p:sp>
      <p:pic>
        <p:nvPicPr>
          <p:cNvPr id="3" name="Imagen 2" descr="PORTAD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523"/>
            <a:ext cx="12202787" cy="6666807"/>
          </a:xfrm>
          <a:prstGeom prst="rect">
            <a:avLst/>
          </a:prstGeom>
        </p:spPr>
      </p:pic>
      <p:sp>
        <p:nvSpPr>
          <p:cNvPr id="2" name="Título 1"/>
          <p:cNvSpPr>
            <a:spLocks noGrp="1"/>
          </p:cNvSpPr>
          <p:nvPr>
            <p:ph type="ctrTitle"/>
          </p:nvPr>
        </p:nvSpPr>
        <p:spPr>
          <a:xfrm>
            <a:off x="914400" y="3788803"/>
            <a:ext cx="10363200" cy="1470025"/>
          </a:xfrm>
          <a:prstGeom prst="rect">
            <a:avLst/>
          </a:prstGeom>
        </p:spPr>
        <p:txBody>
          <a:bodyPr>
            <a:normAutofit/>
          </a:bodyPr>
          <a:lstStyle>
            <a:lvl1pPr algn="ctr">
              <a:defRPr sz="2400">
                <a:solidFill>
                  <a:schemeClr val="bg1"/>
                </a:solidFill>
                <a:latin typeface="Soberana Titular"/>
                <a:cs typeface="Soberana Titular"/>
              </a:defRPr>
            </a:lvl1pPr>
          </a:lstStyle>
          <a:p>
            <a:r>
              <a:rPr lang="es-ES_tradnl" dirty="0" smtClean="0"/>
              <a:t>Clic para editar título</a:t>
            </a:r>
            <a:endParaRPr lang="es-ES" dirty="0"/>
          </a:p>
        </p:txBody>
      </p:sp>
    </p:spTree>
    <p:extLst>
      <p:ext uri="{BB962C8B-B14F-4D97-AF65-F5344CB8AC3E}">
        <p14:creationId xmlns:p14="http://schemas.microsoft.com/office/powerpoint/2010/main" val="3982238007"/>
      </p:ext>
    </p:extLst>
  </p:cSld>
  <p:clrMapOvr>
    <a:masterClrMapping/>
  </p:clrMapOvr>
  <p:transition spd="slow">
    <p:wip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521051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64319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3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33" y="6459817"/>
            <a:ext cx="2618511" cy="365125"/>
          </a:xfrm>
        </p:spPr>
        <p:txBody>
          <a:bodyPr/>
          <a:lstStyle>
            <a:lvl1pPr algn="l">
              <a:defRPr/>
            </a:lvl1p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a:xfrm>
            <a:off x="4800600" y="6459817"/>
            <a:ext cx="4648200" cy="365125"/>
          </a:xfrm>
        </p:spPr>
        <p:txBody>
          <a:bodyPr/>
          <a:lstStyle>
            <a:lvl1pPr algn="l">
              <a:defRPr>
                <a:solidFill>
                  <a:schemeClr val="tx2"/>
                </a:solidFill>
              </a:defRPr>
            </a:lvl1pPr>
          </a:lstStyle>
          <a:p>
            <a:endParaRPr lang="en-US" dirty="0">
              <a:solidFill>
                <a:srgbClr val="4545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solidFill>
                  <a:srgbClr val="454551"/>
                </a:solidFill>
              </a:rPr>
              <a:pPr/>
              <a:t>‹Nº›</a:t>
            </a:fld>
            <a:endParaRPr lang="en-US" dirty="0">
              <a:solidFill>
                <a:srgbClr val="454551"/>
              </a:solidFill>
            </a:endParaRPr>
          </a:p>
        </p:txBody>
      </p:sp>
    </p:spTree>
    <p:extLst>
      <p:ext uri="{BB962C8B-B14F-4D97-AF65-F5344CB8AC3E}">
        <p14:creationId xmlns:p14="http://schemas.microsoft.com/office/powerpoint/2010/main" val="139444326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2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2728327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6138078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7711201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3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315AEF64-3672-4089-B6C7-FA7E0F7A9FFC}" type="datetimeFigureOut">
              <a:rPr lang="es-MX" smtClean="0">
                <a:solidFill>
                  <a:srgbClr val="DEF5FA"/>
                </a:solidFill>
              </a:rPr>
              <a:pPr>
                <a:defRPr/>
              </a:pPr>
              <a:t>11/07/2018</a:t>
            </a:fld>
            <a:endParaRPr lang="es-MX" dirty="0">
              <a:solidFill>
                <a:srgbClr val="DEF5FA"/>
              </a:solidFill>
            </a:endParaRPr>
          </a:p>
        </p:txBody>
      </p:sp>
      <p:sp>
        <p:nvSpPr>
          <p:cNvPr id="5" name="Footer Placeholder 4"/>
          <p:cNvSpPr>
            <a:spLocks noGrp="1"/>
          </p:cNvSpPr>
          <p:nvPr>
            <p:ph type="ftr" sz="quarter" idx="11"/>
          </p:nvPr>
        </p:nvSpPr>
        <p:spPr/>
        <p:txBody>
          <a:bodyPr/>
          <a:lstStyle/>
          <a:p>
            <a:pPr>
              <a:defRPr/>
            </a:pPr>
            <a:endParaRPr lang="es-MX" dirty="0">
              <a:solidFill>
                <a:srgbClr val="DEF5FA"/>
              </a:solidFill>
            </a:endParaRPr>
          </a:p>
        </p:txBody>
      </p:sp>
      <p:sp>
        <p:nvSpPr>
          <p:cNvPr id="6" name="Slide Number Placeholder 5"/>
          <p:cNvSpPr>
            <a:spLocks noGrp="1"/>
          </p:cNvSpPr>
          <p:nvPr>
            <p:ph type="sldNum" sz="quarter" idx="12"/>
          </p:nvPr>
        </p:nvSpPr>
        <p:spPr/>
        <p:txBody>
          <a:bodyPr/>
          <a:lstStyle/>
          <a:p>
            <a:pPr>
              <a:defRPr/>
            </a:pPr>
            <a:fld id="{93C1D3BE-5B88-4158-840A-C6D6E2D4D7E0}" type="slidenum">
              <a:rPr lang="es-MX" smtClean="0"/>
              <a:pPr>
                <a:defRPr/>
              </a:pPr>
              <a:t>‹Nº›</a:t>
            </a:fld>
            <a:endParaRPr lang="es-MX" dirty="0"/>
          </a:p>
        </p:txBody>
      </p:sp>
    </p:spTree>
    <p:extLst>
      <p:ext uri="{BB962C8B-B14F-4D97-AF65-F5344CB8AC3E}">
        <p14:creationId xmlns:p14="http://schemas.microsoft.com/office/powerpoint/2010/main" val="41102360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23BE0890-773A-4322-AAE6-420C844F65E8}" type="datetimeFigureOut">
              <a:rPr lang="es-MX" smtClean="0">
                <a:solidFill>
                  <a:srgbClr val="DEF5FA"/>
                </a:solidFill>
              </a:rPr>
              <a:pPr>
                <a:defRPr/>
              </a:pPr>
              <a:t>11/07/2018</a:t>
            </a:fld>
            <a:endParaRPr lang="es-MX" dirty="0">
              <a:solidFill>
                <a:srgbClr val="DEF5FA"/>
              </a:solidFill>
            </a:endParaRPr>
          </a:p>
        </p:txBody>
      </p:sp>
      <p:sp>
        <p:nvSpPr>
          <p:cNvPr id="5" name="Footer Placeholder 4"/>
          <p:cNvSpPr>
            <a:spLocks noGrp="1"/>
          </p:cNvSpPr>
          <p:nvPr>
            <p:ph type="ftr" sz="quarter" idx="11"/>
          </p:nvPr>
        </p:nvSpPr>
        <p:spPr/>
        <p:txBody>
          <a:bodyPr/>
          <a:lstStyle/>
          <a:p>
            <a:pPr>
              <a:defRPr/>
            </a:pPr>
            <a:endParaRPr lang="es-MX" dirty="0">
              <a:solidFill>
                <a:srgbClr val="DEF5FA"/>
              </a:solidFill>
            </a:endParaRPr>
          </a:p>
        </p:txBody>
      </p:sp>
      <p:sp>
        <p:nvSpPr>
          <p:cNvPr id="6" name="Slide Number Placeholder 5"/>
          <p:cNvSpPr>
            <a:spLocks noGrp="1"/>
          </p:cNvSpPr>
          <p:nvPr>
            <p:ph type="sldNum" sz="quarter" idx="12"/>
          </p:nvPr>
        </p:nvSpPr>
        <p:spPr/>
        <p:txBody>
          <a:bodyPr/>
          <a:lstStyle/>
          <a:p>
            <a:pPr>
              <a:defRPr/>
            </a:pPr>
            <a:fld id="{A861016F-861E-4670-9529-FEC174921162}" type="slidenum">
              <a:rPr lang="es-MX" smtClean="0"/>
              <a:pPr>
                <a:defRPr/>
              </a:pPr>
              <a:t>‹Nº›</a:t>
            </a:fld>
            <a:endParaRPr lang="es-MX" dirty="0"/>
          </a:p>
        </p:txBody>
      </p:sp>
    </p:spTree>
    <p:extLst>
      <p:ext uri="{BB962C8B-B14F-4D97-AF65-F5344CB8AC3E}">
        <p14:creationId xmlns:p14="http://schemas.microsoft.com/office/powerpoint/2010/main" val="57016548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7"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7"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fld id="{823489F6-4178-403B-99B5-99435C6E2468}" type="datetimeFigureOut">
              <a:rPr lang="es-MX" smtClean="0">
                <a:solidFill>
                  <a:srgbClr val="DEF5FA"/>
                </a:solidFill>
              </a:rPr>
              <a:pPr>
                <a:defRPr/>
              </a:pPr>
              <a:t>11/07/2018</a:t>
            </a:fld>
            <a:endParaRPr lang="es-MX" dirty="0">
              <a:solidFill>
                <a:srgbClr val="DEF5FA"/>
              </a:solidFill>
            </a:endParaRPr>
          </a:p>
        </p:txBody>
      </p:sp>
      <p:sp>
        <p:nvSpPr>
          <p:cNvPr id="5" name="Footer Placeholder 4"/>
          <p:cNvSpPr>
            <a:spLocks noGrp="1"/>
          </p:cNvSpPr>
          <p:nvPr>
            <p:ph type="ftr" sz="quarter" idx="11"/>
          </p:nvPr>
        </p:nvSpPr>
        <p:spPr/>
        <p:txBody>
          <a:bodyPr/>
          <a:lstStyle/>
          <a:p>
            <a:pPr>
              <a:defRPr/>
            </a:pPr>
            <a:endParaRPr lang="es-MX" dirty="0">
              <a:solidFill>
                <a:srgbClr val="DEF5FA"/>
              </a:solidFill>
            </a:endParaRPr>
          </a:p>
        </p:txBody>
      </p:sp>
      <p:sp>
        <p:nvSpPr>
          <p:cNvPr id="6" name="Slide Number Placeholder 5"/>
          <p:cNvSpPr>
            <a:spLocks noGrp="1"/>
          </p:cNvSpPr>
          <p:nvPr>
            <p:ph type="sldNum" sz="quarter" idx="12"/>
          </p:nvPr>
        </p:nvSpPr>
        <p:spPr/>
        <p:txBody>
          <a:bodyPr/>
          <a:lstStyle/>
          <a:p>
            <a:pPr>
              <a:defRPr/>
            </a:pPr>
            <a:fld id="{CC2D0957-3611-479A-BCCB-BA7EBF1BEF1B}" type="slidenum">
              <a:rPr lang="es-MX" smtClean="0"/>
              <a:pPr>
                <a:defRPr/>
              </a:pPr>
              <a:t>‹Nº›</a:t>
            </a:fld>
            <a:endParaRPr lang="es-MX" dirty="0"/>
          </a:p>
        </p:txBody>
      </p:sp>
    </p:spTree>
    <p:extLst>
      <p:ext uri="{BB962C8B-B14F-4D97-AF65-F5344CB8AC3E}">
        <p14:creationId xmlns:p14="http://schemas.microsoft.com/office/powerpoint/2010/main" val="19919805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fld id="{569C096B-2F3C-49E1-948E-1654475FAE61}" type="datetimeFigureOut">
              <a:rPr lang="es-MX" smtClean="0">
                <a:solidFill>
                  <a:srgbClr val="DEF5FA"/>
                </a:solidFill>
              </a:rPr>
              <a:pPr>
                <a:defRPr/>
              </a:pPr>
              <a:t>11/07/2018</a:t>
            </a:fld>
            <a:endParaRPr lang="es-MX" dirty="0">
              <a:solidFill>
                <a:srgbClr val="DEF5FA"/>
              </a:solidFill>
            </a:endParaRPr>
          </a:p>
        </p:txBody>
      </p:sp>
      <p:sp>
        <p:nvSpPr>
          <p:cNvPr id="6" name="Footer Placeholder 5"/>
          <p:cNvSpPr>
            <a:spLocks noGrp="1"/>
          </p:cNvSpPr>
          <p:nvPr>
            <p:ph type="ftr" sz="quarter" idx="11"/>
          </p:nvPr>
        </p:nvSpPr>
        <p:spPr/>
        <p:txBody>
          <a:bodyPr/>
          <a:lstStyle/>
          <a:p>
            <a:pPr>
              <a:defRPr/>
            </a:pPr>
            <a:endParaRPr lang="es-MX" dirty="0">
              <a:solidFill>
                <a:srgbClr val="DEF5FA"/>
              </a:solidFill>
            </a:endParaRPr>
          </a:p>
        </p:txBody>
      </p:sp>
      <p:sp>
        <p:nvSpPr>
          <p:cNvPr id="7" name="Slide Number Placeholder 6"/>
          <p:cNvSpPr>
            <a:spLocks noGrp="1"/>
          </p:cNvSpPr>
          <p:nvPr>
            <p:ph type="sldNum" sz="quarter" idx="12"/>
          </p:nvPr>
        </p:nvSpPr>
        <p:spPr/>
        <p:txBody>
          <a:bodyPr/>
          <a:lstStyle/>
          <a:p>
            <a:pPr>
              <a:defRPr/>
            </a:pPr>
            <a:fld id="{C51291B5-C17E-48B5-88C4-5D10BE44743C}" type="slidenum">
              <a:rPr lang="es-MX" smtClean="0"/>
              <a:pPr>
                <a:defRPr/>
              </a:pPr>
              <a:t>‹Nº›</a:t>
            </a:fld>
            <a:endParaRPr lang="es-MX" dirty="0"/>
          </a:p>
        </p:txBody>
      </p:sp>
    </p:spTree>
    <p:extLst>
      <p:ext uri="{BB962C8B-B14F-4D97-AF65-F5344CB8AC3E}">
        <p14:creationId xmlns:p14="http://schemas.microsoft.com/office/powerpoint/2010/main" val="24243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22823"/>
      </p:ext>
    </p:extLst>
  </p:cSld>
  <p:clrMapOvr>
    <a:masterClrMapping/>
  </p:clrMapOvr>
  <p:transition spd="slow">
    <p:wip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pPr>
              <a:defRPr/>
            </a:pPr>
            <a:fld id="{2BDAEA41-213F-435B-917C-4C634647E984}" type="datetimeFigureOut">
              <a:rPr lang="es-MX" smtClean="0">
                <a:solidFill>
                  <a:srgbClr val="DEF5FA"/>
                </a:solidFill>
              </a:rPr>
              <a:pPr>
                <a:defRPr/>
              </a:pPr>
              <a:t>11/07/2018</a:t>
            </a:fld>
            <a:endParaRPr lang="es-MX" dirty="0">
              <a:solidFill>
                <a:srgbClr val="DEF5FA"/>
              </a:solidFill>
            </a:endParaRPr>
          </a:p>
        </p:txBody>
      </p:sp>
      <p:sp>
        <p:nvSpPr>
          <p:cNvPr id="8" name="Footer Placeholder 7"/>
          <p:cNvSpPr>
            <a:spLocks noGrp="1"/>
          </p:cNvSpPr>
          <p:nvPr>
            <p:ph type="ftr" sz="quarter" idx="11"/>
          </p:nvPr>
        </p:nvSpPr>
        <p:spPr/>
        <p:txBody>
          <a:bodyPr/>
          <a:lstStyle/>
          <a:p>
            <a:pPr>
              <a:defRPr/>
            </a:pPr>
            <a:endParaRPr lang="es-MX" dirty="0">
              <a:solidFill>
                <a:srgbClr val="DEF5FA"/>
              </a:solidFill>
            </a:endParaRPr>
          </a:p>
        </p:txBody>
      </p:sp>
      <p:sp>
        <p:nvSpPr>
          <p:cNvPr id="9" name="Slide Number Placeholder 8"/>
          <p:cNvSpPr>
            <a:spLocks noGrp="1"/>
          </p:cNvSpPr>
          <p:nvPr>
            <p:ph type="sldNum" sz="quarter" idx="12"/>
          </p:nvPr>
        </p:nvSpPr>
        <p:spPr/>
        <p:txBody>
          <a:bodyPr/>
          <a:lstStyle/>
          <a:p>
            <a:pPr>
              <a:defRPr/>
            </a:pPr>
            <a:fld id="{42C5437C-34EC-4BCC-ACD8-5F6B758E964C}" type="slidenum">
              <a:rPr lang="es-MX" smtClean="0"/>
              <a:pPr>
                <a:defRPr/>
              </a:pPr>
              <a:t>‹Nº›</a:t>
            </a:fld>
            <a:endParaRPr lang="es-MX" dirty="0"/>
          </a:p>
        </p:txBody>
      </p:sp>
    </p:spTree>
    <p:extLst>
      <p:ext uri="{BB962C8B-B14F-4D97-AF65-F5344CB8AC3E}">
        <p14:creationId xmlns:p14="http://schemas.microsoft.com/office/powerpoint/2010/main" val="42678611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pPr>
              <a:defRPr/>
            </a:pPr>
            <a:fld id="{2CE062F2-3BD2-4241-86C8-9D2E9820D976}" type="datetimeFigureOut">
              <a:rPr lang="es-MX" smtClean="0">
                <a:solidFill>
                  <a:srgbClr val="DEF5FA"/>
                </a:solidFill>
              </a:rPr>
              <a:pPr>
                <a:defRPr/>
              </a:pPr>
              <a:t>11/07/2018</a:t>
            </a:fld>
            <a:endParaRPr lang="es-MX" dirty="0">
              <a:solidFill>
                <a:srgbClr val="DEF5FA"/>
              </a:solidFill>
            </a:endParaRPr>
          </a:p>
        </p:txBody>
      </p:sp>
      <p:sp>
        <p:nvSpPr>
          <p:cNvPr id="4" name="Footer Placeholder 3"/>
          <p:cNvSpPr>
            <a:spLocks noGrp="1"/>
          </p:cNvSpPr>
          <p:nvPr>
            <p:ph type="ftr" sz="quarter" idx="11"/>
          </p:nvPr>
        </p:nvSpPr>
        <p:spPr/>
        <p:txBody>
          <a:bodyPr/>
          <a:lstStyle/>
          <a:p>
            <a:pPr>
              <a:defRPr/>
            </a:pPr>
            <a:endParaRPr lang="es-MX" dirty="0">
              <a:solidFill>
                <a:srgbClr val="DEF5FA"/>
              </a:solidFill>
            </a:endParaRPr>
          </a:p>
        </p:txBody>
      </p:sp>
      <p:sp>
        <p:nvSpPr>
          <p:cNvPr id="5" name="Slide Number Placeholder 4"/>
          <p:cNvSpPr>
            <a:spLocks noGrp="1"/>
          </p:cNvSpPr>
          <p:nvPr>
            <p:ph type="sldNum" sz="quarter" idx="12"/>
          </p:nvPr>
        </p:nvSpPr>
        <p:spPr/>
        <p:txBody>
          <a:bodyPr/>
          <a:lstStyle/>
          <a:p>
            <a:pPr>
              <a:defRPr/>
            </a:pPr>
            <a:fld id="{8BDA83B0-236F-45E4-888B-7FF9AFAB2F70}" type="slidenum">
              <a:rPr lang="es-MX" smtClean="0"/>
              <a:pPr>
                <a:defRPr/>
              </a:pPr>
              <a:t>‹Nº›</a:t>
            </a:fld>
            <a:endParaRPr lang="es-MX" dirty="0"/>
          </a:p>
        </p:txBody>
      </p:sp>
    </p:spTree>
    <p:extLst>
      <p:ext uri="{BB962C8B-B14F-4D97-AF65-F5344CB8AC3E}">
        <p14:creationId xmlns:p14="http://schemas.microsoft.com/office/powerpoint/2010/main" val="243550638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3F27BF-02A4-4363-9703-825697FC1447}" type="datetimeFigureOut">
              <a:rPr lang="es-MX" smtClean="0">
                <a:solidFill>
                  <a:srgbClr val="DEF5FA"/>
                </a:solidFill>
              </a:rPr>
              <a:pPr>
                <a:defRPr/>
              </a:pPr>
              <a:t>11/07/2018</a:t>
            </a:fld>
            <a:endParaRPr lang="es-MX" dirty="0">
              <a:solidFill>
                <a:srgbClr val="DEF5FA"/>
              </a:solidFill>
            </a:endParaRPr>
          </a:p>
        </p:txBody>
      </p:sp>
      <p:sp>
        <p:nvSpPr>
          <p:cNvPr id="3" name="Footer Placeholder 2"/>
          <p:cNvSpPr>
            <a:spLocks noGrp="1"/>
          </p:cNvSpPr>
          <p:nvPr>
            <p:ph type="ftr" sz="quarter" idx="11"/>
          </p:nvPr>
        </p:nvSpPr>
        <p:spPr/>
        <p:txBody>
          <a:bodyPr/>
          <a:lstStyle/>
          <a:p>
            <a:pPr>
              <a:defRPr/>
            </a:pPr>
            <a:endParaRPr lang="es-MX" dirty="0">
              <a:solidFill>
                <a:srgbClr val="DEF5FA"/>
              </a:solidFill>
            </a:endParaRPr>
          </a:p>
        </p:txBody>
      </p:sp>
      <p:sp>
        <p:nvSpPr>
          <p:cNvPr id="4" name="Slide Number Placeholder 3"/>
          <p:cNvSpPr>
            <a:spLocks noGrp="1"/>
          </p:cNvSpPr>
          <p:nvPr>
            <p:ph type="sldNum" sz="quarter" idx="12"/>
          </p:nvPr>
        </p:nvSpPr>
        <p:spPr/>
        <p:txBody>
          <a:bodyPr/>
          <a:lstStyle/>
          <a:p>
            <a:pPr>
              <a:defRPr/>
            </a:pPr>
            <a:fld id="{17491659-D81A-44E8-A2E6-F1A9853E1DF7}" type="slidenum">
              <a:rPr lang="es-MX" smtClean="0"/>
              <a:pPr>
                <a:defRPr/>
              </a:pPr>
              <a:t>‹Nº›</a:t>
            </a:fld>
            <a:endParaRPr lang="es-MX" dirty="0"/>
          </a:p>
        </p:txBody>
      </p:sp>
    </p:spTree>
    <p:extLst>
      <p:ext uri="{BB962C8B-B14F-4D97-AF65-F5344CB8AC3E}">
        <p14:creationId xmlns:p14="http://schemas.microsoft.com/office/powerpoint/2010/main" val="23263809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2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0A01E9CD-D858-44C8-A153-6527D7FCEA1B}" type="datetimeFigureOut">
              <a:rPr lang="es-MX" smtClean="0">
                <a:solidFill>
                  <a:srgbClr val="DEF5FA"/>
                </a:solidFill>
              </a:rPr>
              <a:pPr>
                <a:defRPr/>
              </a:pPr>
              <a:t>11/07/2018</a:t>
            </a:fld>
            <a:endParaRPr lang="es-MX" dirty="0">
              <a:solidFill>
                <a:srgbClr val="DEF5FA"/>
              </a:solidFill>
            </a:endParaRPr>
          </a:p>
        </p:txBody>
      </p:sp>
      <p:sp>
        <p:nvSpPr>
          <p:cNvPr id="6" name="Footer Placeholder 5"/>
          <p:cNvSpPr>
            <a:spLocks noGrp="1"/>
          </p:cNvSpPr>
          <p:nvPr>
            <p:ph type="ftr" sz="quarter" idx="11"/>
          </p:nvPr>
        </p:nvSpPr>
        <p:spPr/>
        <p:txBody>
          <a:bodyPr/>
          <a:lstStyle/>
          <a:p>
            <a:pPr>
              <a:defRPr/>
            </a:pPr>
            <a:endParaRPr lang="es-MX" dirty="0">
              <a:solidFill>
                <a:srgbClr val="DEF5FA"/>
              </a:solidFill>
            </a:endParaRPr>
          </a:p>
        </p:txBody>
      </p:sp>
      <p:sp>
        <p:nvSpPr>
          <p:cNvPr id="7" name="Slide Number Placeholder 6"/>
          <p:cNvSpPr>
            <a:spLocks noGrp="1"/>
          </p:cNvSpPr>
          <p:nvPr>
            <p:ph type="sldNum" sz="quarter" idx="12"/>
          </p:nvPr>
        </p:nvSpPr>
        <p:spPr/>
        <p:txBody>
          <a:bodyPr/>
          <a:lstStyle/>
          <a:p>
            <a:pPr>
              <a:defRPr/>
            </a:pPr>
            <a:fld id="{05BEE893-899F-4E0E-9AA1-6DA21275722C}" type="slidenum">
              <a:rPr lang="es-MX" smtClean="0"/>
              <a:pPr>
                <a:defRPr/>
              </a:pPr>
              <a:t>‹Nº›</a:t>
            </a:fld>
            <a:endParaRPr lang="es-MX" dirty="0"/>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1071113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pPr>
              <a:defRPr/>
            </a:pPr>
            <a:fld id="{D7C32D7C-B517-4FBA-B4B2-4CE32088A8B6}" type="datetimeFigureOut">
              <a:rPr lang="es-MX" smtClean="0">
                <a:solidFill>
                  <a:srgbClr val="DEF5FA"/>
                </a:solidFill>
              </a:rPr>
              <a:pPr>
                <a:defRPr/>
              </a:pPr>
              <a:t>11/07/2018</a:t>
            </a:fld>
            <a:endParaRPr lang="es-MX" dirty="0">
              <a:solidFill>
                <a:srgbClr val="DEF5FA"/>
              </a:solidFill>
            </a:endParaRPr>
          </a:p>
        </p:txBody>
      </p:sp>
      <p:sp>
        <p:nvSpPr>
          <p:cNvPr id="9" name="Slide Number Placeholder 8"/>
          <p:cNvSpPr>
            <a:spLocks noGrp="1"/>
          </p:cNvSpPr>
          <p:nvPr>
            <p:ph type="sldNum" sz="quarter" idx="11"/>
          </p:nvPr>
        </p:nvSpPr>
        <p:spPr/>
        <p:txBody>
          <a:bodyPr/>
          <a:lstStyle/>
          <a:p>
            <a:pPr>
              <a:defRPr/>
            </a:pPr>
            <a:fld id="{2C8FB1B4-B22F-4CE5-B410-3E3F1E427AAD}" type="slidenum">
              <a:rPr lang="es-MX" smtClean="0"/>
              <a:pPr>
                <a:defRPr/>
              </a:pPr>
              <a:t>‹Nº›</a:t>
            </a:fld>
            <a:endParaRPr lang="es-MX" dirty="0"/>
          </a:p>
        </p:txBody>
      </p:sp>
      <p:sp>
        <p:nvSpPr>
          <p:cNvPr id="10" name="Footer Placeholder 9"/>
          <p:cNvSpPr>
            <a:spLocks noGrp="1"/>
          </p:cNvSpPr>
          <p:nvPr>
            <p:ph type="ftr" sz="quarter" idx="12"/>
          </p:nvPr>
        </p:nvSpPr>
        <p:spPr/>
        <p:txBody>
          <a:bodyPr/>
          <a:lstStyle/>
          <a:p>
            <a:pPr>
              <a:defRPr/>
            </a:pPr>
            <a:endParaRPr lang="es-MX" dirty="0">
              <a:solidFill>
                <a:srgbClr val="DEF5FA"/>
              </a:solidFill>
            </a:endParaRPr>
          </a:p>
        </p:txBody>
      </p:sp>
    </p:spTree>
    <p:extLst>
      <p:ext uri="{BB962C8B-B14F-4D97-AF65-F5344CB8AC3E}">
        <p14:creationId xmlns:p14="http://schemas.microsoft.com/office/powerpoint/2010/main" val="39885349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76EE6FF7-1488-4D24-8226-7002EE963151}" type="datetimeFigureOut">
              <a:rPr lang="es-MX" smtClean="0">
                <a:solidFill>
                  <a:srgbClr val="DEF5FA"/>
                </a:solidFill>
              </a:rPr>
              <a:pPr>
                <a:defRPr/>
              </a:pPr>
              <a:t>11/07/2018</a:t>
            </a:fld>
            <a:endParaRPr lang="es-MX" dirty="0">
              <a:solidFill>
                <a:srgbClr val="DEF5FA"/>
              </a:solidFill>
            </a:endParaRPr>
          </a:p>
        </p:txBody>
      </p:sp>
      <p:sp>
        <p:nvSpPr>
          <p:cNvPr id="5" name="Footer Placeholder 4"/>
          <p:cNvSpPr>
            <a:spLocks noGrp="1"/>
          </p:cNvSpPr>
          <p:nvPr>
            <p:ph type="ftr" sz="quarter" idx="11"/>
          </p:nvPr>
        </p:nvSpPr>
        <p:spPr/>
        <p:txBody>
          <a:bodyPr/>
          <a:lstStyle/>
          <a:p>
            <a:pPr>
              <a:defRPr/>
            </a:pPr>
            <a:endParaRPr lang="es-MX" dirty="0">
              <a:solidFill>
                <a:srgbClr val="DEF5FA"/>
              </a:solidFill>
            </a:endParaRPr>
          </a:p>
        </p:txBody>
      </p:sp>
      <p:sp>
        <p:nvSpPr>
          <p:cNvPr id="6" name="Slide Number Placeholder 5"/>
          <p:cNvSpPr>
            <a:spLocks noGrp="1"/>
          </p:cNvSpPr>
          <p:nvPr>
            <p:ph type="sldNum" sz="quarter" idx="12"/>
          </p:nvPr>
        </p:nvSpPr>
        <p:spPr/>
        <p:txBody>
          <a:bodyPr/>
          <a:lstStyle/>
          <a:p>
            <a:pPr>
              <a:defRPr/>
            </a:pPr>
            <a:fld id="{E35DA134-DC68-40EC-8D72-782C4BB8B457}" type="slidenum">
              <a:rPr lang="es-MX" smtClean="0"/>
              <a:pPr>
                <a:defRPr/>
              </a:pPr>
              <a:t>‹Nº›</a:t>
            </a:fld>
            <a:endParaRPr lang="es-MX" dirty="0"/>
          </a:p>
        </p:txBody>
      </p:sp>
    </p:spTree>
    <p:extLst>
      <p:ext uri="{BB962C8B-B14F-4D97-AF65-F5344CB8AC3E}">
        <p14:creationId xmlns:p14="http://schemas.microsoft.com/office/powerpoint/2010/main" val="35211807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3D342E65-196B-4A25-84B6-5C5E64F10DB1}" type="datetimeFigureOut">
              <a:rPr lang="es-MX" smtClean="0">
                <a:solidFill>
                  <a:srgbClr val="DEF5FA"/>
                </a:solidFill>
              </a:rPr>
              <a:pPr>
                <a:defRPr/>
              </a:pPr>
              <a:t>11/07/2018</a:t>
            </a:fld>
            <a:endParaRPr lang="es-MX" dirty="0">
              <a:solidFill>
                <a:srgbClr val="DEF5FA"/>
              </a:solidFill>
            </a:endParaRPr>
          </a:p>
        </p:txBody>
      </p:sp>
      <p:sp>
        <p:nvSpPr>
          <p:cNvPr id="5" name="Footer Placeholder 4"/>
          <p:cNvSpPr>
            <a:spLocks noGrp="1"/>
          </p:cNvSpPr>
          <p:nvPr>
            <p:ph type="ftr" sz="quarter" idx="11"/>
          </p:nvPr>
        </p:nvSpPr>
        <p:spPr/>
        <p:txBody>
          <a:bodyPr/>
          <a:lstStyle/>
          <a:p>
            <a:pPr>
              <a:defRPr/>
            </a:pPr>
            <a:endParaRPr lang="es-MX" dirty="0">
              <a:solidFill>
                <a:srgbClr val="DEF5FA"/>
              </a:solidFill>
            </a:endParaRPr>
          </a:p>
        </p:txBody>
      </p:sp>
      <p:sp>
        <p:nvSpPr>
          <p:cNvPr id="6" name="Slide Number Placeholder 5"/>
          <p:cNvSpPr>
            <a:spLocks noGrp="1"/>
          </p:cNvSpPr>
          <p:nvPr>
            <p:ph type="sldNum" sz="quarter" idx="12"/>
          </p:nvPr>
        </p:nvSpPr>
        <p:spPr/>
        <p:txBody>
          <a:bodyPr/>
          <a:lstStyle/>
          <a:p>
            <a:pPr>
              <a:defRPr/>
            </a:pPr>
            <a:fld id="{7131D1A3-CE05-47B7-A6A4-514E024467DD}" type="slidenum">
              <a:rPr lang="es-MX" smtClean="0"/>
              <a:pPr>
                <a:defRPr/>
              </a:pPr>
              <a:t>‹Nº›</a:t>
            </a:fld>
            <a:endParaRPr lang="es-MX" dirty="0"/>
          </a:p>
        </p:txBody>
      </p:sp>
    </p:spTree>
    <p:extLst>
      <p:ext uri="{BB962C8B-B14F-4D97-AF65-F5344CB8AC3E}">
        <p14:creationId xmlns:p14="http://schemas.microsoft.com/office/powerpoint/2010/main" val="117735920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508000" y="31"/>
            <a:ext cx="19304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5" name="Rectangle 3"/>
          <p:cNvSpPr>
            <a:spLocks noChangeArrowheads="1"/>
          </p:cNvSpPr>
          <p:nvPr/>
        </p:nvSpPr>
        <p:spPr bwMode="auto">
          <a:xfrm>
            <a:off x="914403" y="2438400"/>
            <a:ext cx="112754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6" name="Rectangle 9"/>
          <p:cNvSpPr>
            <a:spLocks noChangeArrowheads="1"/>
          </p:cNvSpPr>
          <p:nvPr/>
        </p:nvSpPr>
        <p:spPr bwMode="auto">
          <a:xfrm>
            <a:off x="0" y="3505200"/>
            <a:ext cx="6299200" cy="152400"/>
          </a:xfrm>
          <a:prstGeom prst="rect">
            <a:avLst/>
          </a:prstGeom>
          <a:solidFill>
            <a:schemeClr val="accent1">
              <a:alpha val="50000"/>
            </a:schemeClr>
          </a:soli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3076" name="Rectangle 4"/>
          <p:cNvSpPr>
            <a:spLocks noGrp="1" noChangeArrowheads="1"/>
          </p:cNvSpPr>
          <p:nvPr>
            <p:ph type="ctrTitle" sz="quarter"/>
          </p:nvPr>
        </p:nvSpPr>
        <p:spPr>
          <a:xfrm>
            <a:off x="914400" y="2286000"/>
            <a:ext cx="10363200" cy="1143000"/>
          </a:xfrm>
        </p:spPr>
        <p:txBody>
          <a:bodyPr/>
          <a:lstStyle>
            <a:lvl1pPr>
              <a:defRPr/>
            </a:lvl1pPr>
          </a:lstStyle>
          <a:p>
            <a:r>
              <a:rPr lang="es-ES"/>
              <a:t>Haga clic para modificar el estilo de título del patrón</a:t>
            </a:r>
          </a:p>
        </p:txBody>
      </p:sp>
      <p:sp>
        <p:nvSpPr>
          <p:cNvPr id="3077" name="Rectangle 5"/>
          <p:cNvSpPr>
            <a:spLocks noGrp="1" noChangeArrowheads="1"/>
          </p:cNvSpPr>
          <p:nvPr>
            <p:ph type="subTitle" sz="quarter" idx="1"/>
          </p:nvPr>
        </p:nvSpPr>
        <p:spPr>
          <a:xfrm>
            <a:off x="2743200" y="4114800"/>
            <a:ext cx="8534400" cy="1752600"/>
          </a:xfrm>
        </p:spPr>
        <p:txBody>
          <a:bodyPr/>
          <a:lstStyle>
            <a:lvl1pPr marL="0" indent="0" algn="ctr">
              <a:buFont typeface="Wingdings" pitchFamily="2" charset="2"/>
              <a:buNone/>
              <a:defRPr b="0">
                <a:latin typeface="Times New Roman" charset="0"/>
              </a:defRPr>
            </a:lvl1pPr>
          </a:lstStyle>
          <a:p>
            <a:r>
              <a:rPr lang="es-ES"/>
              <a:t>Haga clic para modificar el estilo de subtítulo del patrón</a:t>
            </a:r>
          </a:p>
        </p:txBody>
      </p:sp>
      <p:sp>
        <p:nvSpPr>
          <p:cNvPr id="7" name="Rectangle 6"/>
          <p:cNvSpPr>
            <a:spLocks noGrp="1" noChangeArrowheads="1"/>
          </p:cNvSpPr>
          <p:nvPr>
            <p:ph type="dt" sz="quarter" idx="10"/>
          </p:nvPr>
        </p:nvSpPr>
        <p:spPr/>
        <p:txBody>
          <a:bodyPr/>
          <a:lstStyle>
            <a:lvl1pPr>
              <a:defRPr/>
            </a:lvl1pPr>
          </a:lstStyle>
          <a:p>
            <a:pPr>
              <a:defRPr/>
            </a:pPr>
            <a:endParaRPr lang="es-ES" dirty="0">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s-ES" dirty="0">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627335CC-CA73-4257-B098-6A28D94AA5B1}"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488387852"/>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AB65167-45F2-48AB-956B-7C12C331D721}"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9522449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1"/>
            <a:ext cx="103632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D10A987-DE5E-4523-9DFB-9B37A60B8213}"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73318844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271068"/>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7C584F-3171-46B9-AA9E-8D69188DDD41}"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95280799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E814E275-F4DE-43F1-A561-008361471569}"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77787465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0DFA4EC-DFF7-40FF-BA95-B5B48F9A8EFD}"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685860408"/>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6F78A42-6EA9-4A10-BE40-E4E64DD53DEB}"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56593920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6FBFF14-E0BA-4FBB-A4EA-10B6E7F76CAD}"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61553943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dirty="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1434F6A-74DB-4E1E-B046-FEF22DEAA41A}"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688648194"/>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D2AE14B-2CB9-4B0C-885E-8670B8D37BC1}"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20469079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0F469F-41E3-4B65-A304-275625A3AB1B}"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10293919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Media" preserve="1">
  <p:cSld name="Título, texto y clip multimedia">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9144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medios"/>
          <p:cNvSpPr>
            <a:spLocks noGrp="1"/>
          </p:cNvSpPr>
          <p:nvPr>
            <p:ph type="media" sz="half" idx="2"/>
          </p:nvPr>
        </p:nvSpPr>
        <p:spPr>
          <a:xfrm>
            <a:off x="6197600" y="1981200"/>
            <a:ext cx="5080000" cy="4114800"/>
          </a:xfrm>
        </p:spPr>
        <p:txBody>
          <a:bodyPr/>
          <a:lstStyle/>
          <a:p>
            <a:pPr lvl="0"/>
            <a:endParaRPr lang="es-CL" noProof="0" dirty="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F6F730-6047-4E33-92F1-F72B7F63FC90}"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97858692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9144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61976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2E82079-D0DC-4803-BD84-28EA3E62E4D7}"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1695508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43045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883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9144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gráfico"/>
          <p:cNvSpPr>
            <a:spLocks noGrp="1"/>
          </p:cNvSpPr>
          <p:nvPr>
            <p:ph type="chart" sz="half" idx="2"/>
          </p:nvPr>
        </p:nvSpPr>
        <p:spPr>
          <a:xfrm>
            <a:off x="6197600" y="1981200"/>
            <a:ext cx="5080000" cy="4114800"/>
          </a:xfrm>
        </p:spPr>
        <p:txBody>
          <a:bodyPr/>
          <a:lstStyle/>
          <a:p>
            <a:pPr lvl="0"/>
            <a:endParaRPr lang="es-CL" noProof="0" dirty="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63A7A63-470C-4CDD-A6F6-44C1D8DA8351}"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786850970"/>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CL"/>
          </a:p>
        </p:txBody>
      </p:sp>
      <p:sp>
        <p:nvSpPr>
          <p:cNvPr id="3" name="2 Marcador de gráfico"/>
          <p:cNvSpPr>
            <a:spLocks noGrp="1"/>
          </p:cNvSpPr>
          <p:nvPr>
            <p:ph type="chart" idx="1"/>
          </p:nvPr>
        </p:nvSpPr>
        <p:spPr>
          <a:xfrm>
            <a:off x="914400" y="1981200"/>
            <a:ext cx="10363200" cy="4114800"/>
          </a:xfrm>
        </p:spPr>
        <p:txBody>
          <a:bodyPr/>
          <a:lstStyle/>
          <a:p>
            <a:pPr lvl="0"/>
            <a:endParaRPr lang="es-CL" noProof="0" dirty="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FCC1750-8B43-41A8-8848-2C991D09B1C6}"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416283139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914400" y="1981200"/>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imágenes prediseñadas"/>
          <p:cNvSpPr>
            <a:spLocks noGrp="1"/>
          </p:cNvSpPr>
          <p:nvPr>
            <p:ph type="clipArt" sz="half" idx="2"/>
          </p:nvPr>
        </p:nvSpPr>
        <p:spPr>
          <a:xfrm>
            <a:off x="6197600" y="1981200"/>
            <a:ext cx="5080000" cy="4114800"/>
          </a:xfrm>
        </p:spPr>
        <p:txBody>
          <a:bodyPr/>
          <a:lstStyle/>
          <a:p>
            <a:pPr lvl="0"/>
            <a:endParaRPr lang="es-CL" noProof="0" dirty="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F4AA2C9-3345-44AD-B40B-912C851EBD05}"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67802626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AndTx">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CL"/>
          </a:p>
        </p:txBody>
      </p:sp>
      <p:sp>
        <p:nvSpPr>
          <p:cNvPr id="3" name="2 Marcador de contenido"/>
          <p:cNvSpPr>
            <a:spLocks noGrp="1"/>
          </p:cNvSpPr>
          <p:nvPr>
            <p:ph sz="quarter" idx="1"/>
          </p:nvPr>
        </p:nvSpPr>
        <p:spPr>
          <a:xfrm>
            <a:off x="609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quarter" idx="2"/>
          </p:nvPr>
        </p:nvSpPr>
        <p:spPr>
          <a:xfrm>
            <a:off x="609600" y="393861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half" idx="3"/>
          </p:nvPr>
        </p:nvSpPr>
        <p:spPr>
          <a:xfrm>
            <a:off x="6197600" y="1600206"/>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fecha"/>
          <p:cNvSpPr>
            <a:spLocks noGrp="1"/>
          </p:cNvSpPr>
          <p:nvPr>
            <p:ph type="dt" sz="half" idx="10"/>
          </p:nvPr>
        </p:nvSpPr>
        <p:spPr>
          <a:xfrm>
            <a:off x="609600" y="6245225"/>
            <a:ext cx="2844800" cy="476250"/>
          </a:xfrm>
        </p:spPr>
        <p:txBody>
          <a:bodyPr/>
          <a:lstStyle>
            <a:lvl1pPr>
              <a:defRPr/>
            </a:lvl1pPr>
          </a:lstStyle>
          <a:p>
            <a:endParaRPr lang="es-CL" dirty="0">
              <a:solidFill>
                <a:srgbClr val="FFFFFF"/>
              </a:solidFill>
            </a:endParaRPr>
          </a:p>
        </p:txBody>
      </p:sp>
      <p:sp>
        <p:nvSpPr>
          <p:cNvPr id="7" name="6 Marcador de pie de página"/>
          <p:cNvSpPr>
            <a:spLocks noGrp="1"/>
          </p:cNvSpPr>
          <p:nvPr>
            <p:ph type="ftr" sz="quarter" idx="11"/>
          </p:nvPr>
        </p:nvSpPr>
        <p:spPr>
          <a:xfrm>
            <a:off x="4165600" y="6245225"/>
            <a:ext cx="3860800" cy="476250"/>
          </a:xfrm>
        </p:spPr>
        <p:txBody>
          <a:bodyPr/>
          <a:lstStyle>
            <a:lvl1pPr>
              <a:defRPr/>
            </a:lvl1pPr>
          </a:lstStyle>
          <a:p>
            <a:endParaRPr lang="es-CL" dirty="0">
              <a:solidFill>
                <a:srgbClr val="FFFFFF"/>
              </a:solidFill>
            </a:endParaRPr>
          </a:p>
        </p:txBody>
      </p:sp>
      <p:sp>
        <p:nvSpPr>
          <p:cNvPr id="8" name="7 Marcador de número de diapositiva"/>
          <p:cNvSpPr>
            <a:spLocks noGrp="1"/>
          </p:cNvSpPr>
          <p:nvPr>
            <p:ph type="sldNum" sz="quarter" idx="12"/>
          </p:nvPr>
        </p:nvSpPr>
        <p:spPr>
          <a:xfrm>
            <a:off x="8737600" y="6245225"/>
            <a:ext cx="2844800" cy="476250"/>
          </a:xfrm>
        </p:spPr>
        <p:txBody>
          <a:bodyPr/>
          <a:lstStyle>
            <a:lvl1pPr>
              <a:defRPr/>
            </a:lvl1pPr>
          </a:lstStyle>
          <a:p>
            <a:fld id="{66BFC5C8-EFAE-4770-83AD-FEC9E4F00C2E}" type="slidenum">
              <a:rPr lang="es-CL">
                <a:solidFill>
                  <a:srgbClr val="FFFFFF"/>
                </a:solidFill>
              </a:rPr>
              <a:pPr/>
              <a:t>‹Nº›</a:t>
            </a:fld>
            <a:endParaRPr lang="es-CL" dirty="0">
              <a:solidFill>
                <a:srgbClr val="FFFFFF"/>
              </a:solidFill>
            </a:endParaRPr>
          </a:p>
        </p:txBody>
      </p:sp>
    </p:spTree>
    <p:extLst>
      <p:ext uri="{BB962C8B-B14F-4D97-AF65-F5344CB8AC3E}">
        <p14:creationId xmlns:p14="http://schemas.microsoft.com/office/powerpoint/2010/main" val="189833651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chartAndTx">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CL"/>
          </a:p>
        </p:txBody>
      </p:sp>
      <p:sp>
        <p:nvSpPr>
          <p:cNvPr id="3" name="2 Marcador de gráfico"/>
          <p:cNvSpPr>
            <a:spLocks noGrp="1"/>
          </p:cNvSpPr>
          <p:nvPr>
            <p:ph type="chart" sz="half" idx="1"/>
          </p:nvPr>
        </p:nvSpPr>
        <p:spPr>
          <a:xfrm>
            <a:off x="609600" y="1600206"/>
            <a:ext cx="5384800" cy="4525963"/>
          </a:xfrm>
        </p:spPr>
        <p:txBody>
          <a:bodyPr/>
          <a:lstStyle/>
          <a:p>
            <a:endParaRPr lang="es-CL" dirty="0"/>
          </a:p>
        </p:txBody>
      </p:sp>
      <p:sp>
        <p:nvSpPr>
          <p:cNvPr id="4" name="3 Marcador de texto"/>
          <p:cNvSpPr>
            <a:spLocks noGrp="1"/>
          </p:cNvSpPr>
          <p:nvPr>
            <p:ph type="body" sz="half" idx="2"/>
          </p:nvPr>
        </p:nvSpPr>
        <p:spPr>
          <a:xfrm>
            <a:off x="6197600" y="1600206"/>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CL" dirty="0">
              <a:solidFill>
                <a:srgbClr val="FFFFFF"/>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CL" dirty="0">
              <a:solidFill>
                <a:srgbClr val="FFFFFF"/>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00806E8E-D0A3-47F7-8C74-6933C61AC802}" type="slidenum">
              <a:rPr lang="es-CL">
                <a:solidFill>
                  <a:srgbClr val="FFFFFF"/>
                </a:solidFill>
              </a:rPr>
              <a:pPr/>
              <a:t>‹Nº›</a:t>
            </a:fld>
            <a:endParaRPr lang="es-CL" dirty="0">
              <a:solidFill>
                <a:srgbClr val="FFFFFF"/>
              </a:solidFill>
            </a:endParaRPr>
          </a:p>
        </p:txBody>
      </p:sp>
    </p:spTree>
    <p:extLst>
      <p:ext uri="{BB962C8B-B14F-4D97-AF65-F5344CB8AC3E}">
        <p14:creationId xmlns:p14="http://schemas.microsoft.com/office/powerpoint/2010/main" val="151425678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7624592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8369873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75213328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194226571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8" name="Footer Placeholder 7"/>
          <p:cNvSpPr>
            <a:spLocks noGrp="1"/>
          </p:cNvSpPr>
          <p:nvPr>
            <p:ph type="ftr" sz="quarter" idx="11"/>
          </p:nvPr>
        </p:nvSpPr>
        <p:spPr/>
        <p:txBody>
          <a:bodyPr/>
          <a:lstStyle/>
          <a:p>
            <a:endParaRPr lang="es-MX">
              <a:solidFill>
                <a:srgbClr val="DFDCB7"/>
              </a:solidFill>
            </a:endParaRPr>
          </a:p>
        </p:txBody>
      </p:sp>
      <p:sp>
        <p:nvSpPr>
          <p:cNvPr id="9" name="Slide Number Placeholder 8"/>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348950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2675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4" name="Footer Placeholder 3"/>
          <p:cNvSpPr>
            <a:spLocks noGrp="1"/>
          </p:cNvSpPr>
          <p:nvPr>
            <p:ph type="ftr" sz="quarter" idx="11"/>
          </p:nvPr>
        </p:nvSpPr>
        <p:spPr/>
        <p:txBody>
          <a:bodyPr/>
          <a:lstStyle/>
          <a:p>
            <a:endParaRPr lang="es-MX">
              <a:solidFill>
                <a:srgbClr val="DFDCB7"/>
              </a:solidFill>
            </a:endParaRPr>
          </a:p>
        </p:txBody>
      </p:sp>
      <p:sp>
        <p:nvSpPr>
          <p:cNvPr id="5" name="Slide Number Placeholder 4"/>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108480096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3" name="Footer Placeholder 2"/>
          <p:cNvSpPr>
            <a:spLocks noGrp="1"/>
          </p:cNvSpPr>
          <p:nvPr>
            <p:ph type="ftr" sz="quarter" idx="11"/>
          </p:nvPr>
        </p:nvSpPr>
        <p:spPr/>
        <p:txBody>
          <a:bodyPr/>
          <a:lstStyle/>
          <a:p>
            <a:endParaRPr lang="es-MX">
              <a:solidFill>
                <a:srgbClr val="DFDCB7"/>
              </a:solidFill>
            </a:endParaRPr>
          </a:p>
        </p:txBody>
      </p:sp>
      <p:sp>
        <p:nvSpPr>
          <p:cNvPr id="4" name="Slide Number Placeholder 3"/>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13775430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EB271F60-F185-4EB4-9A0B-0E6AF9C70035}" type="slidenum">
              <a:rPr lang="es-MX" smtClean="0"/>
              <a:pPr/>
              <a:t>‹Nº›</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6785222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9" name="Slide Number Placeholder 8"/>
          <p:cNvSpPr>
            <a:spLocks noGrp="1"/>
          </p:cNvSpPr>
          <p:nvPr>
            <p:ph type="sldNum" sz="quarter" idx="11"/>
          </p:nvPr>
        </p:nvSpPr>
        <p:spPr/>
        <p:txBody>
          <a:bodyPr/>
          <a:lstStyle/>
          <a:p>
            <a:fld id="{EB271F60-F185-4EB4-9A0B-0E6AF9C70035}" type="slidenum">
              <a:rPr lang="es-MX" smtClean="0"/>
              <a:pPr/>
              <a:t>‹Nº›</a:t>
            </a:fld>
            <a:endParaRPr lang="es-MX"/>
          </a:p>
        </p:txBody>
      </p:sp>
      <p:sp>
        <p:nvSpPr>
          <p:cNvPr id="10" name="Footer Placeholder 9"/>
          <p:cNvSpPr>
            <a:spLocks noGrp="1"/>
          </p:cNvSpPr>
          <p:nvPr>
            <p:ph type="ftr" sz="quarter" idx="12"/>
          </p:nvPr>
        </p:nvSpPr>
        <p:spPr/>
        <p:txBody>
          <a:bodyPr/>
          <a:lstStyle/>
          <a:p>
            <a:endParaRPr lang="es-MX">
              <a:solidFill>
                <a:srgbClr val="DFDCB7"/>
              </a:solidFill>
            </a:endParaRPr>
          </a:p>
        </p:txBody>
      </p:sp>
    </p:spTree>
    <p:extLst>
      <p:ext uri="{BB962C8B-B14F-4D97-AF65-F5344CB8AC3E}">
        <p14:creationId xmlns:p14="http://schemas.microsoft.com/office/powerpoint/2010/main" val="256339147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08879035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65600220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11958430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28296001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258207601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2467142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1739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8" name="Footer Placeholder 7"/>
          <p:cNvSpPr>
            <a:spLocks noGrp="1"/>
          </p:cNvSpPr>
          <p:nvPr>
            <p:ph type="ftr" sz="quarter" idx="11"/>
          </p:nvPr>
        </p:nvSpPr>
        <p:spPr/>
        <p:txBody>
          <a:bodyPr/>
          <a:lstStyle/>
          <a:p>
            <a:endParaRPr lang="es-MX">
              <a:solidFill>
                <a:srgbClr val="DFDCB7"/>
              </a:solidFill>
            </a:endParaRPr>
          </a:p>
        </p:txBody>
      </p:sp>
      <p:sp>
        <p:nvSpPr>
          <p:cNvPr id="9" name="Slide Number Placeholder 8"/>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107057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4" name="Footer Placeholder 3"/>
          <p:cNvSpPr>
            <a:spLocks noGrp="1"/>
          </p:cNvSpPr>
          <p:nvPr>
            <p:ph type="ftr" sz="quarter" idx="11"/>
          </p:nvPr>
        </p:nvSpPr>
        <p:spPr/>
        <p:txBody>
          <a:bodyPr/>
          <a:lstStyle/>
          <a:p>
            <a:endParaRPr lang="es-MX">
              <a:solidFill>
                <a:srgbClr val="DFDCB7"/>
              </a:solidFill>
            </a:endParaRPr>
          </a:p>
        </p:txBody>
      </p:sp>
      <p:sp>
        <p:nvSpPr>
          <p:cNvPr id="5" name="Slide Number Placeholder 4"/>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47166257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3" name="Footer Placeholder 2"/>
          <p:cNvSpPr>
            <a:spLocks noGrp="1"/>
          </p:cNvSpPr>
          <p:nvPr>
            <p:ph type="ftr" sz="quarter" idx="11"/>
          </p:nvPr>
        </p:nvSpPr>
        <p:spPr/>
        <p:txBody>
          <a:bodyPr/>
          <a:lstStyle/>
          <a:p>
            <a:endParaRPr lang="es-MX">
              <a:solidFill>
                <a:srgbClr val="DFDCB7"/>
              </a:solidFill>
            </a:endParaRPr>
          </a:p>
        </p:txBody>
      </p:sp>
      <p:sp>
        <p:nvSpPr>
          <p:cNvPr id="4" name="Slide Number Placeholder 3"/>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5426568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6" name="Footer Placeholder 5"/>
          <p:cNvSpPr>
            <a:spLocks noGrp="1"/>
          </p:cNvSpPr>
          <p:nvPr>
            <p:ph type="ftr" sz="quarter" idx="11"/>
          </p:nvPr>
        </p:nvSpPr>
        <p:spPr/>
        <p:txBody>
          <a:bodyPr/>
          <a:lstStyle/>
          <a:p>
            <a:endParaRPr lang="es-MX">
              <a:solidFill>
                <a:srgbClr val="DFDCB7"/>
              </a:solidFill>
            </a:endParaRPr>
          </a:p>
        </p:txBody>
      </p:sp>
      <p:sp>
        <p:nvSpPr>
          <p:cNvPr id="7" name="Slide Number Placeholder 6"/>
          <p:cNvSpPr>
            <a:spLocks noGrp="1"/>
          </p:cNvSpPr>
          <p:nvPr>
            <p:ph type="sldNum" sz="quarter" idx="12"/>
          </p:nvPr>
        </p:nvSpPr>
        <p:spPr/>
        <p:txBody>
          <a:bodyPr/>
          <a:lstStyle/>
          <a:p>
            <a:fld id="{EB271F60-F185-4EB4-9A0B-0E6AF9C70035}" type="slidenum">
              <a:rPr lang="es-MX" smtClean="0"/>
              <a:pPr/>
              <a:t>‹Nº›</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6263357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9" name="Slide Number Placeholder 8"/>
          <p:cNvSpPr>
            <a:spLocks noGrp="1"/>
          </p:cNvSpPr>
          <p:nvPr>
            <p:ph type="sldNum" sz="quarter" idx="11"/>
          </p:nvPr>
        </p:nvSpPr>
        <p:spPr/>
        <p:txBody>
          <a:bodyPr/>
          <a:lstStyle/>
          <a:p>
            <a:fld id="{EB271F60-F185-4EB4-9A0B-0E6AF9C70035}" type="slidenum">
              <a:rPr lang="es-MX" smtClean="0"/>
              <a:pPr/>
              <a:t>‹Nº›</a:t>
            </a:fld>
            <a:endParaRPr lang="es-MX"/>
          </a:p>
        </p:txBody>
      </p:sp>
      <p:sp>
        <p:nvSpPr>
          <p:cNvPr id="10" name="Footer Placeholder 9"/>
          <p:cNvSpPr>
            <a:spLocks noGrp="1"/>
          </p:cNvSpPr>
          <p:nvPr>
            <p:ph type="ftr" sz="quarter" idx="12"/>
          </p:nvPr>
        </p:nvSpPr>
        <p:spPr/>
        <p:txBody>
          <a:bodyPr/>
          <a:lstStyle/>
          <a:p>
            <a:endParaRPr lang="es-MX">
              <a:solidFill>
                <a:srgbClr val="DFDCB7"/>
              </a:solidFill>
            </a:endParaRPr>
          </a:p>
        </p:txBody>
      </p:sp>
    </p:spTree>
    <p:extLst>
      <p:ext uri="{BB962C8B-B14F-4D97-AF65-F5344CB8AC3E}">
        <p14:creationId xmlns:p14="http://schemas.microsoft.com/office/powerpoint/2010/main" val="33947876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0587155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A1CC07E-7603-467B-862E-9225092F3810}" type="datetimeFigureOut">
              <a:rPr lang="es-MX" smtClean="0">
                <a:solidFill>
                  <a:srgbClr val="DFDCB7"/>
                </a:solidFill>
              </a:rPr>
              <a:pPr/>
              <a:t>11/07/2018</a:t>
            </a:fld>
            <a:endParaRPr lang="es-MX">
              <a:solidFill>
                <a:srgbClr val="DFDCB7"/>
              </a:solidFill>
            </a:endParaRPr>
          </a:p>
        </p:txBody>
      </p:sp>
      <p:sp>
        <p:nvSpPr>
          <p:cNvPr id="5" name="Footer Placeholder 4"/>
          <p:cNvSpPr>
            <a:spLocks noGrp="1"/>
          </p:cNvSpPr>
          <p:nvPr>
            <p:ph type="ftr" sz="quarter" idx="11"/>
          </p:nvPr>
        </p:nvSpPr>
        <p:spPr/>
        <p:txBody>
          <a:bodyPr/>
          <a:lstStyle/>
          <a:p>
            <a:endParaRPr lang="es-MX">
              <a:solidFill>
                <a:srgbClr val="DFDCB7"/>
              </a:solidFill>
            </a:endParaRPr>
          </a:p>
        </p:txBody>
      </p:sp>
      <p:sp>
        <p:nvSpPr>
          <p:cNvPr id="6" name="Slide Number Placeholder 5"/>
          <p:cNvSpPr>
            <a:spLocks noGrp="1"/>
          </p:cNvSpPr>
          <p:nvPr>
            <p:ph type="sldNum" sz="quarter" idx="12"/>
          </p:nvPr>
        </p:nvSpPr>
        <p:spPr/>
        <p:txBody>
          <a:bodyPr/>
          <a:lstStyle/>
          <a:p>
            <a:fld id="{EB271F60-F185-4EB4-9A0B-0E6AF9C70035}" type="slidenum">
              <a:rPr lang="es-MX" smtClean="0"/>
              <a:pPr/>
              <a:t>‹Nº›</a:t>
            </a:fld>
            <a:endParaRPr lang="es-MX"/>
          </a:p>
        </p:txBody>
      </p:sp>
    </p:spTree>
    <p:extLst>
      <p:ext uri="{BB962C8B-B14F-4D97-AF65-F5344CB8AC3E}">
        <p14:creationId xmlns:p14="http://schemas.microsoft.com/office/powerpoint/2010/main" val="30361942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7473707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671177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92022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88214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2761831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670990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834834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2494224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6351329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084909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0986773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926956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315AEF64-3672-4089-B6C7-FA7E0F7A9FFC}" type="datetimeFigureOut">
              <a:rPr lang="es-MX" smtClean="0">
                <a:solidFill>
                  <a:srgbClr val="DEF5FA"/>
                </a:solidFill>
              </a:rPr>
              <a:pPr>
                <a:defRPr/>
              </a:pPr>
              <a:t>11/07/2018</a:t>
            </a:fld>
            <a:endParaRPr lang="es-MX">
              <a:solidFill>
                <a:srgbClr val="DEF5FA"/>
              </a:solidFill>
            </a:endParaRPr>
          </a:p>
        </p:txBody>
      </p:sp>
      <p:sp>
        <p:nvSpPr>
          <p:cNvPr id="5" name="Footer Placeholder 4"/>
          <p:cNvSpPr>
            <a:spLocks noGrp="1"/>
          </p:cNvSpPr>
          <p:nvPr>
            <p:ph type="ftr" sz="quarter" idx="11"/>
          </p:nvPr>
        </p:nvSpPr>
        <p:spPr/>
        <p:txBody>
          <a:bodyPr/>
          <a:lstStyle/>
          <a:p>
            <a:pPr>
              <a:defRPr/>
            </a:pPr>
            <a:endParaRPr lang="es-MX">
              <a:solidFill>
                <a:srgbClr val="DEF5FA"/>
              </a:solidFill>
            </a:endParaRPr>
          </a:p>
        </p:txBody>
      </p:sp>
      <p:sp>
        <p:nvSpPr>
          <p:cNvPr id="6" name="Slide Number Placeholder 5"/>
          <p:cNvSpPr>
            <a:spLocks noGrp="1"/>
          </p:cNvSpPr>
          <p:nvPr>
            <p:ph type="sldNum" sz="quarter" idx="12"/>
          </p:nvPr>
        </p:nvSpPr>
        <p:spPr/>
        <p:txBody>
          <a:bodyPr/>
          <a:lstStyle/>
          <a:p>
            <a:pPr>
              <a:defRPr/>
            </a:pPr>
            <a:fld id="{93C1D3BE-5B88-4158-840A-C6D6E2D4D7E0}" type="slidenum">
              <a:rPr lang="es-MX" smtClean="0"/>
              <a:pPr>
                <a:defRPr/>
              </a:pPr>
              <a:t>‹Nº›</a:t>
            </a:fld>
            <a:endParaRPr lang="es-MX"/>
          </a:p>
        </p:txBody>
      </p:sp>
    </p:spTree>
    <p:extLst>
      <p:ext uri="{BB962C8B-B14F-4D97-AF65-F5344CB8AC3E}">
        <p14:creationId xmlns:p14="http://schemas.microsoft.com/office/powerpoint/2010/main" val="18075078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23BE0890-773A-4322-AAE6-420C844F65E8}" type="datetimeFigureOut">
              <a:rPr lang="es-MX" smtClean="0">
                <a:solidFill>
                  <a:srgbClr val="DEF5FA"/>
                </a:solidFill>
              </a:rPr>
              <a:pPr>
                <a:defRPr/>
              </a:pPr>
              <a:t>11/07/2018</a:t>
            </a:fld>
            <a:endParaRPr lang="es-MX">
              <a:solidFill>
                <a:srgbClr val="DEF5FA"/>
              </a:solidFill>
            </a:endParaRPr>
          </a:p>
        </p:txBody>
      </p:sp>
      <p:sp>
        <p:nvSpPr>
          <p:cNvPr id="5" name="Footer Placeholder 4"/>
          <p:cNvSpPr>
            <a:spLocks noGrp="1"/>
          </p:cNvSpPr>
          <p:nvPr>
            <p:ph type="ftr" sz="quarter" idx="11"/>
          </p:nvPr>
        </p:nvSpPr>
        <p:spPr/>
        <p:txBody>
          <a:bodyPr/>
          <a:lstStyle/>
          <a:p>
            <a:pPr>
              <a:defRPr/>
            </a:pPr>
            <a:endParaRPr lang="es-MX">
              <a:solidFill>
                <a:srgbClr val="DEF5FA"/>
              </a:solidFill>
            </a:endParaRPr>
          </a:p>
        </p:txBody>
      </p:sp>
      <p:sp>
        <p:nvSpPr>
          <p:cNvPr id="6" name="Slide Number Placeholder 5"/>
          <p:cNvSpPr>
            <a:spLocks noGrp="1"/>
          </p:cNvSpPr>
          <p:nvPr>
            <p:ph type="sldNum" sz="quarter" idx="12"/>
          </p:nvPr>
        </p:nvSpPr>
        <p:spPr/>
        <p:txBody>
          <a:bodyPr/>
          <a:lstStyle/>
          <a:p>
            <a:pPr>
              <a:defRPr/>
            </a:pPr>
            <a:fld id="{A861016F-861E-4670-9529-FEC174921162}" type="slidenum">
              <a:rPr lang="es-MX" smtClean="0"/>
              <a:pPr>
                <a:defRPr/>
              </a:pPr>
              <a:t>‹Nº›</a:t>
            </a:fld>
            <a:endParaRPr lang="es-MX"/>
          </a:p>
        </p:txBody>
      </p:sp>
    </p:spTree>
    <p:extLst>
      <p:ext uri="{BB962C8B-B14F-4D97-AF65-F5344CB8AC3E}">
        <p14:creationId xmlns:p14="http://schemas.microsoft.com/office/powerpoint/2010/main" val="2646189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120024"/>
      </p:ext>
    </p:extLst>
  </p:cSld>
  <p:clrMapOvr>
    <a:masterClrMapping/>
  </p:clrMapOvr>
  <p:transition spd="slow">
    <p:wip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fld id="{823489F6-4178-403B-99B5-99435C6E2468}" type="datetimeFigureOut">
              <a:rPr lang="es-MX" smtClean="0">
                <a:solidFill>
                  <a:srgbClr val="DEF5FA"/>
                </a:solidFill>
              </a:rPr>
              <a:pPr>
                <a:defRPr/>
              </a:pPr>
              <a:t>11/07/2018</a:t>
            </a:fld>
            <a:endParaRPr lang="es-MX">
              <a:solidFill>
                <a:srgbClr val="DEF5FA"/>
              </a:solidFill>
            </a:endParaRPr>
          </a:p>
        </p:txBody>
      </p:sp>
      <p:sp>
        <p:nvSpPr>
          <p:cNvPr id="5" name="Footer Placeholder 4"/>
          <p:cNvSpPr>
            <a:spLocks noGrp="1"/>
          </p:cNvSpPr>
          <p:nvPr>
            <p:ph type="ftr" sz="quarter" idx="11"/>
          </p:nvPr>
        </p:nvSpPr>
        <p:spPr/>
        <p:txBody>
          <a:bodyPr/>
          <a:lstStyle/>
          <a:p>
            <a:pPr>
              <a:defRPr/>
            </a:pPr>
            <a:endParaRPr lang="es-MX">
              <a:solidFill>
                <a:srgbClr val="DEF5FA"/>
              </a:solidFill>
            </a:endParaRPr>
          </a:p>
        </p:txBody>
      </p:sp>
      <p:sp>
        <p:nvSpPr>
          <p:cNvPr id="6" name="Slide Number Placeholder 5"/>
          <p:cNvSpPr>
            <a:spLocks noGrp="1"/>
          </p:cNvSpPr>
          <p:nvPr>
            <p:ph type="sldNum" sz="quarter" idx="12"/>
          </p:nvPr>
        </p:nvSpPr>
        <p:spPr/>
        <p:txBody>
          <a:bodyPr/>
          <a:lstStyle/>
          <a:p>
            <a:pPr>
              <a:defRPr/>
            </a:pPr>
            <a:fld id="{CC2D0957-3611-479A-BCCB-BA7EBF1BEF1B}" type="slidenum">
              <a:rPr lang="es-MX" smtClean="0"/>
              <a:pPr>
                <a:defRPr/>
              </a:pPr>
              <a:t>‹Nº›</a:t>
            </a:fld>
            <a:endParaRPr lang="es-MX"/>
          </a:p>
        </p:txBody>
      </p:sp>
    </p:spTree>
    <p:extLst>
      <p:ext uri="{BB962C8B-B14F-4D97-AF65-F5344CB8AC3E}">
        <p14:creationId xmlns:p14="http://schemas.microsoft.com/office/powerpoint/2010/main" val="37085972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fld id="{569C096B-2F3C-49E1-948E-1654475FAE61}" type="datetimeFigureOut">
              <a:rPr lang="es-MX" smtClean="0">
                <a:solidFill>
                  <a:srgbClr val="DEF5FA"/>
                </a:solidFill>
              </a:rPr>
              <a:pPr>
                <a:defRPr/>
              </a:pPr>
              <a:t>11/07/2018</a:t>
            </a:fld>
            <a:endParaRPr lang="es-MX">
              <a:solidFill>
                <a:srgbClr val="DEF5FA"/>
              </a:solidFill>
            </a:endParaRPr>
          </a:p>
        </p:txBody>
      </p:sp>
      <p:sp>
        <p:nvSpPr>
          <p:cNvPr id="6" name="Footer Placeholder 5"/>
          <p:cNvSpPr>
            <a:spLocks noGrp="1"/>
          </p:cNvSpPr>
          <p:nvPr>
            <p:ph type="ftr" sz="quarter" idx="11"/>
          </p:nvPr>
        </p:nvSpPr>
        <p:spPr/>
        <p:txBody>
          <a:bodyPr/>
          <a:lstStyle/>
          <a:p>
            <a:pPr>
              <a:defRPr/>
            </a:pPr>
            <a:endParaRPr lang="es-MX">
              <a:solidFill>
                <a:srgbClr val="DEF5FA"/>
              </a:solidFill>
            </a:endParaRPr>
          </a:p>
        </p:txBody>
      </p:sp>
      <p:sp>
        <p:nvSpPr>
          <p:cNvPr id="7" name="Slide Number Placeholder 6"/>
          <p:cNvSpPr>
            <a:spLocks noGrp="1"/>
          </p:cNvSpPr>
          <p:nvPr>
            <p:ph type="sldNum" sz="quarter" idx="12"/>
          </p:nvPr>
        </p:nvSpPr>
        <p:spPr/>
        <p:txBody>
          <a:bodyPr/>
          <a:lstStyle/>
          <a:p>
            <a:pPr>
              <a:defRPr/>
            </a:pPr>
            <a:fld id="{C51291B5-C17E-48B5-88C4-5D10BE44743C}" type="slidenum">
              <a:rPr lang="es-MX" smtClean="0"/>
              <a:pPr>
                <a:defRPr/>
              </a:pPr>
              <a:t>‹Nº›</a:t>
            </a:fld>
            <a:endParaRPr lang="es-MX"/>
          </a:p>
        </p:txBody>
      </p:sp>
    </p:spTree>
    <p:extLst>
      <p:ext uri="{BB962C8B-B14F-4D97-AF65-F5344CB8AC3E}">
        <p14:creationId xmlns:p14="http://schemas.microsoft.com/office/powerpoint/2010/main" val="3996039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pPr>
              <a:defRPr/>
            </a:pPr>
            <a:fld id="{2BDAEA41-213F-435B-917C-4C634647E984}" type="datetimeFigureOut">
              <a:rPr lang="es-MX" smtClean="0">
                <a:solidFill>
                  <a:srgbClr val="DEF5FA"/>
                </a:solidFill>
              </a:rPr>
              <a:pPr>
                <a:defRPr/>
              </a:pPr>
              <a:t>11/07/2018</a:t>
            </a:fld>
            <a:endParaRPr lang="es-MX">
              <a:solidFill>
                <a:srgbClr val="DEF5FA"/>
              </a:solidFill>
            </a:endParaRPr>
          </a:p>
        </p:txBody>
      </p:sp>
      <p:sp>
        <p:nvSpPr>
          <p:cNvPr id="8" name="Footer Placeholder 7"/>
          <p:cNvSpPr>
            <a:spLocks noGrp="1"/>
          </p:cNvSpPr>
          <p:nvPr>
            <p:ph type="ftr" sz="quarter" idx="11"/>
          </p:nvPr>
        </p:nvSpPr>
        <p:spPr/>
        <p:txBody>
          <a:bodyPr/>
          <a:lstStyle/>
          <a:p>
            <a:pPr>
              <a:defRPr/>
            </a:pPr>
            <a:endParaRPr lang="es-MX">
              <a:solidFill>
                <a:srgbClr val="DEF5FA"/>
              </a:solidFill>
            </a:endParaRPr>
          </a:p>
        </p:txBody>
      </p:sp>
      <p:sp>
        <p:nvSpPr>
          <p:cNvPr id="9" name="Slide Number Placeholder 8"/>
          <p:cNvSpPr>
            <a:spLocks noGrp="1"/>
          </p:cNvSpPr>
          <p:nvPr>
            <p:ph type="sldNum" sz="quarter" idx="12"/>
          </p:nvPr>
        </p:nvSpPr>
        <p:spPr/>
        <p:txBody>
          <a:bodyPr/>
          <a:lstStyle/>
          <a:p>
            <a:pPr>
              <a:defRPr/>
            </a:pPr>
            <a:fld id="{42C5437C-34EC-4BCC-ACD8-5F6B758E964C}" type="slidenum">
              <a:rPr lang="es-MX" smtClean="0"/>
              <a:pPr>
                <a:defRPr/>
              </a:pPr>
              <a:t>‹Nº›</a:t>
            </a:fld>
            <a:endParaRPr lang="es-MX"/>
          </a:p>
        </p:txBody>
      </p:sp>
    </p:spTree>
    <p:extLst>
      <p:ext uri="{BB962C8B-B14F-4D97-AF65-F5344CB8AC3E}">
        <p14:creationId xmlns:p14="http://schemas.microsoft.com/office/powerpoint/2010/main" val="168090983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pPr>
              <a:defRPr/>
            </a:pPr>
            <a:fld id="{2CE062F2-3BD2-4241-86C8-9D2E9820D976}" type="datetimeFigureOut">
              <a:rPr lang="es-MX" smtClean="0">
                <a:solidFill>
                  <a:srgbClr val="DEF5FA"/>
                </a:solidFill>
              </a:rPr>
              <a:pPr>
                <a:defRPr/>
              </a:pPr>
              <a:t>11/07/2018</a:t>
            </a:fld>
            <a:endParaRPr lang="es-MX">
              <a:solidFill>
                <a:srgbClr val="DEF5FA"/>
              </a:solidFill>
            </a:endParaRPr>
          </a:p>
        </p:txBody>
      </p:sp>
      <p:sp>
        <p:nvSpPr>
          <p:cNvPr id="4" name="Footer Placeholder 3"/>
          <p:cNvSpPr>
            <a:spLocks noGrp="1"/>
          </p:cNvSpPr>
          <p:nvPr>
            <p:ph type="ftr" sz="quarter" idx="11"/>
          </p:nvPr>
        </p:nvSpPr>
        <p:spPr/>
        <p:txBody>
          <a:bodyPr/>
          <a:lstStyle/>
          <a:p>
            <a:pPr>
              <a:defRPr/>
            </a:pPr>
            <a:endParaRPr lang="es-MX">
              <a:solidFill>
                <a:srgbClr val="DEF5FA"/>
              </a:solidFill>
            </a:endParaRPr>
          </a:p>
        </p:txBody>
      </p:sp>
      <p:sp>
        <p:nvSpPr>
          <p:cNvPr id="5" name="Slide Number Placeholder 4"/>
          <p:cNvSpPr>
            <a:spLocks noGrp="1"/>
          </p:cNvSpPr>
          <p:nvPr>
            <p:ph type="sldNum" sz="quarter" idx="12"/>
          </p:nvPr>
        </p:nvSpPr>
        <p:spPr/>
        <p:txBody>
          <a:bodyPr/>
          <a:lstStyle/>
          <a:p>
            <a:pPr>
              <a:defRPr/>
            </a:pPr>
            <a:fld id="{8BDA83B0-236F-45E4-888B-7FF9AFAB2F70}" type="slidenum">
              <a:rPr lang="es-MX" smtClean="0"/>
              <a:pPr>
                <a:defRPr/>
              </a:pPr>
              <a:t>‹Nº›</a:t>
            </a:fld>
            <a:endParaRPr lang="es-MX"/>
          </a:p>
        </p:txBody>
      </p:sp>
    </p:spTree>
    <p:extLst>
      <p:ext uri="{BB962C8B-B14F-4D97-AF65-F5344CB8AC3E}">
        <p14:creationId xmlns:p14="http://schemas.microsoft.com/office/powerpoint/2010/main" val="59049722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3F27BF-02A4-4363-9703-825697FC1447}" type="datetimeFigureOut">
              <a:rPr lang="es-MX" smtClean="0">
                <a:solidFill>
                  <a:srgbClr val="DEF5FA"/>
                </a:solidFill>
              </a:rPr>
              <a:pPr>
                <a:defRPr/>
              </a:pPr>
              <a:t>11/07/2018</a:t>
            </a:fld>
            <a:endParaRPr lang="es-MX">
              <a:solidFill>
                <a:srgbClr val="DEF5FA"/>
              </a:solidFill>
            </a:endParaRPr>
          </a:p>
        </p:txBody>
      </p:sp>
      <p:sp>
        <p:nvSpPr>
          <p:cNvPr id="3" name="Footer Placeholder 2"/>
          <p:cNvSpPr>
            <a:spLocks noGrp="1"/>
          </p:cNvSpPr>
          <p:nvPr>
            <p:ph type="ftr" sz="quarter" idx="11"/>
          </p:nvPr>
        </p:nvSpPr>
        <p:spPr/>
        <p:txBody>
          <a:bodyPr/>
          <a:lstStyle/>
          <a:p>
            <a:pPr>
              <a:defRPr/>
            </a:pPr>
            <a:endParaRPr lang="es-MX">
              <a:solidFill>
                <a:srgbClr val="DEF5FA"/>
              </a:solidFill>
            </a:endParaRPr>
          </a:p>
        </p:txBody>
      </p:sp>
      <p:sp>
        <p:nvSpPr>
          <p:cNvPr id="4" name="Slide Number Placeholder 3"/>
          <p:cNvSpPr>
            <a:spLocks noGrp="1"/>
          </p:cNvSpPr>
          <p:nvPr>
            <p:ph type="sldNum" sz="quarter" idx="12"/>
          </p:nvPr>
        </p:nvSpPr>
        <p:spPr/>
        <p:txBody>
          <a:bodyPr/>
          <a:lstStyle/>
          <a:p>
            <a:pPr>
              <a:defRPr/>
            </a:pPr>
            <a:fld id="{17491659-D81A-44E8-A2E6-F1A9853E1DF7}" type="slidenum">
              <a:rPr lang="es-MX" smtClean="0"/>
              <a:pPr>
                <a:defRPr/>
              </a:pPr>
              <a:t>‹Nº›</a:t>
            </a:fld>
            <a:endParaRPr lang="es-MX"/>
          </a:p>
        </p:txBody>
      </p:sp>
    </p:spTree>
    <p:extLst>
      <p:ext uri="{BB962C8B-B14F-4D97-AF65-F5344CB8AC3E}">
        <p14:creationId xmlns:p14="http://schemas.microsoft.com/office/powerpoint/2010/main" val="216866882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0A01E9CD-D858-44C8-A153-6527D7FCEA1B}" type="datetimeFigureOut">
              <a:rPr lang="es-MX" smtClean="0">
                <a:solidFill>
                  <a:srgbClr val="DEF5FA"/>
                </a:solidFill>
              </a:rPr>
              <a:pPr>
                <a:defRPr/>
              </a:pPr>
              <a:t>11/07/2018</a:t>
            </a:fld>
            <a:endParaRPr lang="es-MX">
              <a:solidFill>
                <a:srgbClr val="DEF5FA"/>
              </a:solidFill>
            </a:endParaRPr>
          </a:p>
        </p:txBody>
      </p:sp>
      <p:sp>
        <p:nvSpPr>
          <p:cNvPr id="6" name="Footer Placeholder 5"/>
          <p:cNvSpPr>
            <a:spLocks noGrp="1"/>
          </p:cNvSpPr>
          <p:nvPr>
            <p:ph type="ftr" sz="quarter" idx="11"/>
          </p:nvPr>
        </p:nvSpPr>
        <p:spPr/>
        <p:txBody>
          <a:bodyPr/>
          <a:lstStyle/>
          <a:p>
            <a:pPr>
              <a:defRPr/>
            </a:pPr>
            <a:endParaRPr lang="es-MX">
              <a:solidFill>
                <a:srgbClr val="DEF5FA"/>
              </a:solidFill>
            </a:endParaRPr>
          </a:p>
        </p:txBody>
      </p:sp>
      <p:sp>
        <p:nvSpPr>
          <p:cNvPr id="7" name="Slide Number Placeholder 6"/>
          <p:cNvSpPr>
            <a:spLocks noGrp="1"/>
          </p:cNvSpPr>
          <p:nvPr>
            <p:ph type="sldNum" sz="quarter" idx="12"/>
          </p:nvPr>
        </p:nvSpPr>
        <p:spPr/>
        <p:txBody>
          <a:bodyPr/>
          <a:lstStyle/>
          <a:p>
            <a:pPr>
              <a:defRPr/>
            </a:pPr>
            <a:fld id="{05BEE893-899F-4E0E-9AA1-6DA21275722C}" type="slidenum">
              <a:rPr lang="es-MX" smtClean="0"/>
              <a:pPr>
                <a:defRPr/>
              </a:pPr>
              <a:t>‹Nº›</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50560481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pPr>
              <a:defRPr/>
            </a:pPr>
            <a:fld id="{D7C32D7C-B517-4FBA-B4B2-4CE32088A8B6}" type="datetimeFigureOut">
              <a:rPr lang="es-MX" smtClean="0">
                <a:solidFill>
                  <a:srgbClr val="DEF5FA"/>
                </a:solidFill>
              </a:rPr>
              <a:pPr>
                <a:defRPr/>
              </a:pPr>
              <a:t>11/07/2018</a:t>
            </a:fld>
            <a:endParaRPr lang="es-MX">
              <a:solidFill>
                <a:srgbClr val="DEF5FA"/>
              </a:solidFill>
            </a:endParaRPr>
          </a:p>
        </p:txBody>
      </p:sp>
      <p:sp>
        <p:nvSpPr>
          <p:cNvPr id="9" name="Slide Number Placeholder 8"/>
          <p:cNvSpPr>
            <a:spLocks noGrp="1"/>
          </p:cNvSpPr>
          <p:nvPr>
            <p:ph type="sldNum" sz="quarter" idx="11"/>
          </p:nvPr>
        </p:nvSpPr>
        <p:spPr/>
        <p:txBody>
          <a:bodyPr/>
          <a:lstStyle/>
          <a:p>
            <a:pPr>
              <a:defRPr/>
            </a:pPr>
            <a:fld id="{2C8FB1B4-B22F-4CE5-B410-3E3F1E427AAD}" type="slidenum">
              <a:rPr lang="es-MX" smtClean="0"/>
              <a:pPr>
                <a:defRPr/>
              </a:pPr>
              <a:t>‹Nº›</a:t>
            </a:fld>
            <a:endParaRPr lang="es-MX"/>
          </a:p>
        </p:txBody>
      </p:sp>
      <p:sp>
        <p:nvSpPr>
          <p:cNvPr id="10" name="Footer Placeholder 9"/>
          <p:cNvSpPr>
            <a:spLocks noGrp="1"/>
          </p:cNvSpPr>
          <p:nvPr>
            <p:ph type="ftr" sz="quarter" idx="12"/>
          </p:nvPr>
        </p:nvSpPr>
        <p:spPr/>
        <p:txBody>
          <a:bodyPr/>
          <a:lstStyle/>
          <a:p>
            <a:pPr>
              <a:defRPr/>
            </a:pPr>
            <a:endParaRPr lang="es-MX">
              <a:solidFill>
                <a:srgbClr val="DEF5FA"/>
              </a:solidFill>
            </a:endParaRPr>
          </a:p>
        </p:txBody>
      </p:sp>
    </p:spTree>
    <p:extLst>
      <p:ext uri="{BB962C8B-B14F-4D97-AF65-F5344CB8AC3E}">
        <p14:creationId xmlns:p14="http://schemas.microsoft.com/office/powerpoint/2010/main" val="22841218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76EE6FF7-1488-4D24-8226-7002EE963151}" type="datetimeFigureOut">
              <a:rPr lang="es-MX" smtClean="0">
                <a:solidFill>
                  <a:srgbClr val="DEF5FA"/>
                </a:solidFill>
              </a:rPr>
              <a:pPr>
                <a:defRPr/>
              </a:pPr>
              <a:t>11/07/2018</a:t>
            </a:fld>
            <a:endParaRPr lang="es-MX">
              <a:solidFill>
                <a:srgbClr val="DEF5FA"/>
              </a:solidFill>
            </a:endParaRPr>
          </a:p>
        </p:txBody>
      </p:sp>
      <p:sp>
        <p:nvSpPr>
          <p:cNvPr id="5" name="Footer Placeholder 4"/>
          <p:cNvSpPr>
            <a:spLocks noGrp="1"/>
          </p:cNvSpPr>
          <p:nvPr>
            <p:ph type="ftr" sz="quarter" idx="11"/>
          </p:nvPr>
        </p:nvSpPr>
        <p:spPr/>
        <p:txBody>
          <a:bodyPr/>
          <a:lstStyle/>
          <a:p>
            <a:pPr>
              <a:defRPr/>
            </a:pPr>
            <a:endParaRPr lang="es-MX">
              <a:solidFill>
                <a:srgbClr val="DEF5FA"/>
              </a:solidFill>
            </a:endParaRPr>
          </a:p>
        </p:txBody>
      </p:sp>
      <p:sp>
        <p:nvSpPr>
          <p:cNvPr id="6" name="Slide Number Placeholder 5"/>
          <p:cNvSpPr>
            <a:spLocks noGrp="1"/>
          </p:cNvSpPr>
          <p:nvPr>
            <p:ph type="sldNum" sz="quarter" idx="12"/>
          </p:nvPr>
        </p:nvSpPr>
        <p:spPr/>
        <p:txBody>
          <a:bodyPr/>
          <a:lstStyle/>
          <a:p>
            <a:pPr>
              <a:defRPr/>
            </a:pPr>
            <a:fld id="{E35DA134-DC68-40EC-8D72-782C4BB8B457}" type="slidenum">
              <a:rPr lang="es-MX" smtClean="0"/>
              <a:pPr>
                <a:defRPr/>
              </a:pPr>
              <a:t>‹Nº›</a:t>
            </a:fld>
            <a:endParaRPr lang="es-MX"/>
          </a:p>
        </p:txBody>
      </p:sp>
    </p:spTree>
    <p:extLst>
      <p:ext uri="{BB962C8B-B14F-4D97-AF65-F5344CB8AC3E}">
        <p14:creationId xmlns:p14="http://schemas.microsoft.com/office/powerpoint/2010/main" val="19298933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fld id="{3D342E65-196B-4A25-84B6-5C5E64F10DB1}" type="datetimeFigureOut">
              <a:rPr lang="es-MX" smtClean="0">
                <a:solidFill>
                  <a:srgbClr val="DEF5FA"/>
                </a:solidFill>
              </a:rPr>
              <a:pPr>
                <a:defRPr/>
              </a:pPr>
              <a:t>11/07/2018</a:t>
            </a:fld>
            <a:endParaRPr lang="es-MX">
              <a:solidFill>
                <a:srgbClr val="DEF5FA"/>
              </a:solidFill>
            </a:endParaRPr>
          </a:p>
        </p:txBody>
      </p:sp>
      <p:sp>
        <p:nvSpPr>
          <p:cNvPr id="5" name="Footer Placeholder 4"/>
          <p:cNvSpPr>
            <a:spLocks noGrp="1"/>
          </p:cNvSpPr>
          <p:nvPr>
            <p:ph type="ftr" sz="quarter" idx="11"/>
          </p:nvPr>
        </p:nvSpPr>
        <p:spPr/>
        <p:txBody>
          <a:bodyPr/>
          <a:lstStyle/>
          <a:p>
            <a:pPr>
              <a:defRPr/>
            </a:pPr>
            <a:endParaRPr lang="es-MX">
              <a:solidFill>
                <a:srgbClr val="DEF5FA"/>
              </a:solidFill>
            </a:endParaRPr>
          </a:p>
        </p:txBody>
      </p:sp>
      <p:sp>
        <p:nvSpPr>
          <p:cNvPr id="6" name="Slide Number Placeholder 5"/>
          <p:cNvSpPr>
            <a:spLocks noGrp="1"/>
          </p:cNvSpPr>
          <p:nvPr>
            <p:ph type="sldNum" sz="quarter" idx="12"/>
          </p:nvPr>
        </p:nvSpPr>
        <p:spPr/>
        <p:txBody>
          <a:bodyPr/>
          <a:lstStyle/>
          <a:p>
            <a:pPr>
              <a:defRPr/>
            </a:pPr>
            <a:fld id="{7131D1A3-CE05-47B7-A6A4-514E024467DD}" type="slidenum">
              <a:rPr lang="es-MX" smtClean="0"/>
              <a:pPr>
                <a:defRPr/>
              </a:pPr>
              <a:t>‹Nº›</a:t>
            </a:fld>
            <a:endParaRPr lang="es-MX"/>
          </a:p>
        </p:txBody>
      </p:sp>
    </p:spTree>
    <p:extLst>
      <p:ext uri="{BB962C8B-B14F-4D97-AF65-F5344CB8AC3E}">
        <p14:creationId xmlns:p14="http://schemas.microsoft.com/office/powerpoint/2010/main" val="37956005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29709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999935"/>
      </p:ext>
    </p:extLst>
  </p:cSld>
  <p:clrMapOvr>
    <a:masterClrMapping/>
  </p:clrMapOvr>
  <p:transition spd="slow">
    <p:wip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8091364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891107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809018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133678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922505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300519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326178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892227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952324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03808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277848"/>
      </p:ext>
    </p:extLst>
  </p:cSld>
  <p:clrMapOvr>
    <a:masterClrMapping/>
  </p:clrMapOvr>
  <p:transition spd="slow">
    <p:wip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8022306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666669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020314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1074991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6162559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2854191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0667461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0001128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856688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54321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92056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8744588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0084402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8645556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1949684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327756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76583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4325391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5851221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570316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34613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12405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1688648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645776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87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49966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492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443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11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7965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530104-44B3-4777-8B3E-00C1FC737F70}" type="datetimeFigureOut">
              <a:rPr lang="es-MX" smtClean="0">
                <a:solidFill>
                  <a:srgbClr val="ECE9C6"/>
                </a:solidFill>
              </a:rPr>
              <a:pPr/>
              <a:t>11/07/2018</a:t>
            </a:fld>
            <a:endParaRPr lang="es-MX">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MX">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1C30DA8-F2B8-4A81-A3FF-A96EEDD17F59}" type="slidenum">
              <a:rPr lang="es-MX" smtClean="0">
                <a:solidFill>
                  <a:srgbClr val="ECE9C6"/>
                </a:solidFill>
              </a:rPr>
              <a:pPr/>
              <a:t>‹Nº›</a:t>
            </a:fld>
            <a:endParaRPr lang="es-MX">
              <a:solidFill>
                <a:srgbClr val="ECE9C6"/>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extLst>
      <p:ext uri="{BB962C8B-B14F-4D97-AF65-F5344CB8AC3E}">
        <p14:creationId xmlns:p14="http://schemas.microsoft.com/office/powerpoint/2010/main" val="257942540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99571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351487079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983674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8" name="Footer Placeholder 7"/>
          <p:cNvSpPr>
            <a:spLocks noGrp="1"/>
          </p:cNvSpPr>
          <p:nvPr>
            <p:ph type="ftr" sz="quarter" idx="11"/>
          </p:nvPr>
        </p:nvSpPr>
        <p:spPr/>
        <p:txBody>
          <a:bodyPr/>
          <a:lstStyle/>
          <a:p>
            <a:endParaRPr lang="es-MX">
              <a:solidFill>
                <a:srgbClr val="895D1D"/>
              </a:solidFill>
            </a:endParaRPr>
          </a:p>
        </p:txBody>
      </p:sp>
      <p:sp>
        <p:nvSpPr>
          <p:cNvPr id="9" name="Slide Number Placeholder 8"/>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6800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4" name="Footer Placeholder 3"/>
          <p:cNvSpPr>
            <a:spLocks noGrp="1"/>
          </p:cNvSpPr>
          <p:nvPr>
            <p:ph type="ftr" sz="quarter" idx="11"/>
          </p:nvPr>
        </p:nvSpPr>
        <p:spPr/>
        <p:txBody>
          <a:bodyPr/>
          <a:lstStyle/>
          <a:p>
            <a:endParaRPr lang="es-MX">
              <a:solidFill>
                <a:srgbClr val="895D1D"/>
              </a:solidFill>
            </a:endParaRPr>
          </a:p>
        </p:txBody>
      </p:sp>
      <p:sp>
        <p:nvSpPr>
          <p:cNvPr id="5" name="Slide Number Placeholder 4"/>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359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906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3" name="Footer Placeholder 2"/>
          <p:cNvSpPr>
            <a:spLocks noGrp="1"/>
          </p:cNvSpPr>
          <p:nvPr>
            <p:ph type="ftr" sz="quarter" idx="11"/>
          </p:nvPr>
        </p:nvSpPr>
        <p:spPr/>
        <p:txBody>
          <a:bodyPr/>
          <a:lstStyle/>
          <a:p>
            <a:endParaRPr lang="es-MX">
              <a:solidFill>
                <a:srgbClr val="895D1D"/>
              </a:solidFill>
            </a:endParaRPr>
          </a:p>
        </p:txBody>
      </p:sp>
      <p:sp>
        <p:nvSpPr>
          <p:cNvPr id="4" name="Slide Number Placeholder 3"/>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1301969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4290958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3905965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275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1C30DA8-F2B8-4A81-A3FF-A96EEDD17F59}" type="slidenum">
              <a:rPr lang="es-MX" smtClean="0">
                <a:solidFill>
                  <a:srgbClr val="895D1D"/>
                </a:solidFill>
              </a:rPr>
              <a:pPr/>
              <a:t>‹Nº›</a:t>
            </a:fld>
            <a:endParaRPr lang="es-MX">
              <a:solidFill>
                <a:srgbClr val="895D1D"/>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5408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000000"/>
              </a:solidFill>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MX">
              <a:solidFill>
                <a:srgbClr val="000000"/>
              </a:solidFill>
            </a:endParaRPr>
          </a:p>
        </p:txBody>
      </p:sp>
      <p:sp>
        <p:nvSpPr>
          <p:cNvPr id="9218" name="Rectangle 2"/>
          <p:cNvSpPr>
            <a:spLocks noGrp="1" noChangeArrowheads="1"/>
          </p:cNvSpPr>
          <p:nvPr>
            <p:ph type="ctrTitle"/>
          </p:nvPr>
        </p:nvSpPr>
        <p:spPr>
          <a:xfrm>
            <a:off x="1219201" y="1524000"/>
            <a:ext cx="10164233" cy="1752600"/>
          </a:xfrm>
        </p:spPr>
        <p:txBody>
          <a:bodyPr/>
          <a:lstStyle>
            <a:lvl1pPr>
              <a:defRPr sz="5000"/>
            </a:lvl1pPr>
          </a:lstStyle>
          <a:p>
            <a:pPr lvl="0"/>
            <a:r>
              <a:rPr lang="es-ES" altLang="en-US" noProof="0" smtClean="0"/>
              <a:t>Haga clic para cambiar el estilo de título	</a:t>
            </a:r>
          </a:p>
        </p:txBody>
      </p:sp>
      <p:sp>
        <p:nvSpPr>
          <p:cNvPr id="921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pPr lvl="0"/>
            <a:r>
              <a:rPr lang="es-ES" altLang="en-US" noProof="0" smtClean="0"/>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s-E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88E8D156-00C6-498D-87D0-78FFF23F1965}"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19211188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F409-157E-4C73-AB64-0455773F6D53}"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1633435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7CE0E-33AD-412F-A17A-DEFA0A8791B9}"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14002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C21A8D-75DE-4921-A9C9-3F2E2D17D6FA}"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1734653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C33802-07FE-4891-8DE8-251DAB0C222F}"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347320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77749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341CDD-2B2C-48AA-BD6C-688FEBED796A}"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3806379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6C4F3F-4390-48AC-A80C-BBEEB3169C6B}"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3085454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E7264-36FF-4E94-AE4F-7DF4E7F42C18}"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2861715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38E74E-03DF-4DDA-813A-5CF9899EB5C4}"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942662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8D3DC-16E9-484B-8DC5-662891654178}"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3370266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7813"/>
            <a:ext cx="2743200" cy="5853112"/>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7813"/>
            <a:ext cx="80264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C5DBA-13F7-48B1-9B04-CFC9AD3B56A0}"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1138299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609600" y="1600201"/>
            <a:ext cx="10972800" cy="4530725"/>
          </a:xfrm>
        </p:spPr>
        <p:txBody>
          <a:bodyPr/>
          <a:lstStyle/>
          <a:p>
            <a:pPr lvl="0"/>
            <a:endParaRPr lang="es-MX"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C3644E-DC81-456B-A7E3-1DC382A6159C}" type="slidenum">
              <a:rPr lang="es-ES" altLang="en-US">
                <a:solidFill>
                  <a:srgbClr val="000000"/>
                </a:solidFill>
              </a:rPr>
              <a:pPr>
                <a:defRPr/>
              </a:pPr>
              <a:t>‹Nº›</a:t>
            </a:fld>
            <a:endParaRPr lang="es-ES" altLang="en-US">
              <a:solidFill>
                <a:srgbClr val="000000"/>
              </a:solidFill>
            </a:endParaRPr>
          </a:p>
        </p:txBody>
      </p:sp>
    </p:spTree>
    <p:extLst>
      <p:ext uri="{BB962C8B-B14F-4D97-AF65-F5344CB8AC3E}">
        <p14:creationId xmlns:p14="http://schemas.microsoft.com/office/powerpoint/2010/main" val="2700728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8"/>
            <a:ext cx="103632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77164305"/>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609600" y="1600203"/>
            <a:ext cx="109728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a:xfrm>
            <a:off x="4165600" y="5656391"/>
            <a:ext cx="3860800" cy="365125"/>
          </a:xfrm>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63133900"/>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5843677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68726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41369477"/>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99592704"/>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29678589"/>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74156550"/>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0"/>
            <a:ext cx="4011084" cy="1162050"/>
          </a:xfrm>
          <a:prstGeom prst="rect">
            <a:avLst/>
          </a:prstGeom>
        </p:spPr>
        <p:txBody>
          <a:bodyPr anchor="b"/>
          <a:lstStyle>
            <a:lvl1pPr algn="l">
              <a:defRPr sz="1500" b="1"/>
            </a:lvl1pPr>
          </a:lstStyle>
          <a:p>
            <a:r>
              <a:rPr lang="es-ES_tradnl" smtClean="0"/>
              <a:t>Clic para editar título</a:t>
            </a:r>
            <a:endParaRPr lang="es-ES"/>
          </a:p>
        </p:txBody>
      </p:sp>
      <p:sp>
        <p:nvSpPr>
          <p:cNvPr id="3" name="Marcador de contenido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66202305"/>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90453762"/>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1600203"/>
            <a:ext cx="109728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62705396"/>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1"/>
            <a:ext cx="27432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4641"/>
            <a:ext cx="80264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4EEA54-B3AC-9D46-A6A0-727F424CAF82}" type="datetimeFigureOut">
              <a:rPr lang="es-ES" smtClean="0">
                <a:solidFill>
                  <a:prstClr val="black">
                    <a:tint val="75000"/>
                  </a:prstClr>
                </a:solidFill>
              </a:rPr>
              <a:pPr/>
              <a:t>11/07/2018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A6BDAA9-480F-A04B-BA1F-2FA8B854E47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92768371"/>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8" name="Rectángulo 7"/>
          <p:cNvSpPr/>
          <p:nvPr userDrawn="1"/>
        </p:nvSpPr>
        <p:spPr>
          <a:xfrm>
            <a:off x="1" y="1"/>
            <a:ext cx="12202787" cy="6893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solidFill>
                <a:prstClr val="white"/>
              </a:solidFill>
            </a:endParaRPr>
          </a:p>
        </p:txBody>
      </p:sp>
      <p:pic>
        <p:nvPicPr>
          <p:cNvPr id="3" name="Imagen 2" descr="PORTAD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523"/>
            <a:ext cx="12202787" cy="6666807"/>
          </a:xfrm>
          <a:prstGeom prst="rect">
            <a:avLst/>
          </a:prstGeom>
        </p:spPr>
      </p:pic>
      <p:sp>
        <p:nvSpPr>
          <p:cNvPr id="2" name="Título 1"/>
          <p:cNvSpPr>
            <a:spLocks noGrp="1"/>
          </p:cNvSpPr>
          <p:nvPr>
            <p:ph type="ctrTitle"/>
          </p:nvPr>
        </p:nvSpPr>
        <p:spPr>
          <a:xfrm>
            <a:off x="914400" y="3788803"/>
            <a:ext cx="10363200" cy="1470025"/>
          </a:xfrm>
          <a:prstGeom prst="rect">
            <a:avLst/>
          </a:prstGeom>
        </p:spPr>
        <p:txBody>
          <a:bodyPr>
            <a:normAutofit/>
          </a:bodyPr>
          <a:lstStyle>
            <a:lvl1pPr algn="ctr">
              <a:defRPr sz="2400">
                <a:solidFill>
                  <a:schemeClr val="bg1"/>
                </a:solidFill>
                <a:latin typeface="Soberana Titular"/>
                <a:cs typeface="Soberana Titular"/>
              </a:defRPr>
            </a:lvl1pPr>
          </a:lstStyle>
          <a:p>
            <a:r>
              <a:rPr lang="es-ES_tradnl" dirty="0" smtClean="0"/>
              <a:t>Clic para editar título</a:t>
            </a:r>
            <a:endParaRPr lang="es-ES" dirty="0"/>
          </a:p>
        </p:txBody>
      </p:sp>
    </p:spTree>
    <p:extLst>
      <p:ext uri="{BB962C8B-B14F-4D97-AF65-F5344CB8AC3E}">
        <p14:creationId xmlns:p14="http://schemas.microsoft.com/office/powerpoint/2010/main" val="1190143992"/>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16743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04050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67855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392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652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167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219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13509"/>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77689"/>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733480"/>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408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4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2.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6.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7.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theme" Target="../theme/theme19.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19" Type="http://schemas.openxmlformats.org/officeDocument/2006/relationships/image" Target="../media/image10.jpeg"/><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theme" Target="../theme/theme21.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19" Type="http://schemas.openxmlformats.org/officeDocument/2006/relationships/image" Target="../media/image10.jpe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theme" Target="../theme/theme22.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image" Target="../media/image10.jpe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theme" Target="../theme/theme23.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19" Type="http://schemas.openxmlformats.org/officeDocument/2006/relationships/image" Target="../media/image10.jpeg"/><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theme" Target="../theme/theme24.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10" Type="http://schemas.openxmlformats.org/officeDocument/2006/relationships/slideLayout" Target="../slideLayouts/slideLayout335.xml"/><Relationship Id="rId19" Type="http://schemas.openxmlformats.org/officeDocument/2006/relationships/image" Target="../media/image10.jpeg"/><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2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2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27.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28.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18" Type="http://schemas.openxmlformats.org/officeDocument/2006/relationships/slideLayout" Target="../slideLayouts/slideLayout40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slideLayout" Target="../slideLayouts/slideLayout403.xml"/><Relationship Id="rId2" Type="http://schemas.openxmlformats.org/officeDocument/2006/relationships/slideLayout" Target="../slideLayouts/slideLayout388.xml"/><Relationship Id="rId16" Type="http://schemas.openxmlformats.org/officeDocument/2006/relationships/slideLayout" Target="../slideLayouts/slideLayout402.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slideLayout" Target="../slideLayouts/slideLayout401.xml"/><Relationship Id="rId10" Type="http://schemas.openxmlformats.org/officeDocument/2006/relationships/slideLayout" Target="../slideLayouts/slideLayout396.xml"/><Relationship Id="rId19" Type="http://schemas.openxmlformats.org/officeDocument/2006/relationships/theme" Target="../theme/theme29.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30.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31.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2.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3.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34.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35.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36.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290C4-6697-4D3E-AC22-848A448F9A74}"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18E8F-B2DA-474E-8B2A-145642AC48A7}"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24788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7 Rectángulo redondeado"/>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21 Marcador de título"/>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s-ES" altLang="es-MX" smtClean="0"/>
              <a:t>Haga clic para modificar el estilo de título del patrón</a:t>
            </a:r>
            <a:endParaRPr lang="en-US" altLang="es-MX" smtClean="0"/>
          </a:p>
        </p:txBody>
      </p:sp>
      <p:sp>
        <p:nvSpPr>
          <p:cNvPr id="1029" name="12 Marcador de texto"/>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n-US" altLang="es-MX" smtClean="0"/>
          </a:p>
        </p:txBody>
      </p:sp>
      <p:sp>
        <p:nvSpPr>
          <p:cNvPr id="14" name="13 Marcador de fecha"/>
          <p:cNvSpPr>
            <a:spLocks noGrp="1"/>
          </p:cNvSpPr>
          <p:nvPr>
            <p:ph type="dt" sz="half" idx="2"/>
          </p:nvPr>
        </p:nvSpPr>
        <p:spPr>
          <a:xfrm>
            <a:off x="8229600" y="6191250"/>
            <a:ext cx="33020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74CE60B9-6CB4-4552-BBEE-E093312E18B8}" type="datetimeFigureOut">
              <a:rPr lang="es-MX">
                <a:solidFill>
                  <a:srgbClr val="DEF5FA"/>
                </a:solidFill>
              </a:rPr>
              <a:pPr>
                <a:defRPr/>
              </a:pPr>
              <a:t>11/07/2018</a:t>
            </a:fld>
            <a:endParaRPr lang="es-MX">
              <a:solidFill>
                <a:srgbClr val="DEF5FA"/>
              </a:solidFill>
            </a:endParaRPr>
          </a:p>
        </p:txBody>
      </p:sp>
      <p:sp>
        <p:nvSpPr>
          <p:cNvPr id="3" name="2 Marcador de pie de página"/>
          <p:cNvSpPr>
            <a:spLocks noGrp="1"/>
          </p:cNvSpPr>
          <p:nvPr>
            <p:ph type="ftr" sz="quarter" idx="3"/>
          </p:nvPr>
        </p:nvSpPr>
        <p:spPr>
          <a:xfrm>
            <a:off x="1219200" y="6172200"/>
            <a:ext cx="52832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s-MX">
              <a:solidFill>
                <a:srgbClr val="DEF5FA"/>
              </a:solidFill>
            </a:endParaRPr>
          </a:p>
        </p:txBody>
      </p:sp>
      <p:sp>
        <p:nvSpPr>
          <p:cNvPr id="23" name="22 Marcador de número de diapositiva"/>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F65AB5D2-DF12-4EED-996D-4C0910F8105F}" type="slidenum">
              <a:rPr lang="es-MX"/>
              <a:pPr>
                <a:defRPr/>
              </a:pPr>
              <a:t>‹Nº›</a:t>
            </a:fld>
            <a:endParaRPr lang="es-MX"/>
          </a:p>
        </p:txBody>
      </p:sp>
    </p:spTree>
    <p:extLst>
      <p:ext uri="{BB962C8B-B14F-4D97-AF65-F5344CB8AC3E}">
        <p14:creationId xmlns:p14="http://schemas.microsoft.com/office/powerpoint/2010/main" val="4273739461"/>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ADCEDC"/>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EB641B"/>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EB641B"/>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MX" altLang="es-MX" smtClean="0"/>
          </a:p>
        </p:txBody>
      </p:sp>
      <p:sp>
        <p:nvSpPr>
          <p:cNvPr id="614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MX" altLang="es-MX" smtClean="0"/>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F965B79-F74C-4D2E-950A-A08197D878EA}" type="datetimeFigureOut">
              <a:rPr lang="es-MX"/>
              <a:pPr>
                <a:defRPr/>
              </a:pPr>
              <a:t>11/07/2018</a:t>
            </a:fld>
            <a:endParaRPr lang="es-MX"/>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s-MX"/>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42C52C61-B214-4326-8C73-41236DDC0B1B}" type="slidenum">
              <a:rPr lang="es-MX"/>
              <a:pPr>
                <a:defRPr/>
              </a:pPr>
              <a:t>‹Nº›</a:t>
            </a:fld>
            <a:endParaRPr lang="es-MX"/>
          </a:p>
        </p:txBody>
      </p:sp>
    </p:spTree>
    <p:extLst>
      <p:ext uri="{BB962C8B-B14F-4D97-AF65-F5344CB8AC3E}">
        <p14:creationId xmlns:p14="http://schemas.microsoft.com/office/powerpoint/2010/main" val="38790119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425451" y="1828800"/>
            <a:ext cx="11766549" cy="5029200"/>
            <a:chOff x="201" y="1152"/>
            <a:chExt cx="5559" cy="3168"/>
          </a:xfrm>
        </p:grpSpPr>
        <p:sp>
          <p:nvSpPr>
            <p:cNvPr id="6147"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fontAlgn="base">
                <a:spcBef>
                  <a:spcPct val="0"/>
                </a:spcBef>
                <a:spcAft>
                  <a:spcPct val="0"/>
                </a:spcAft>
                <a:defRPr/>
              </a:pPr>
              <a:endParaRPr lang="es-ES_tradnl">
                <a:solidFill>
                  <a:srgbClr val="FFFFFF"/>
                </a:solidFill>
              </a:endParaRPr>
            </a:p>
          </p:txBody>
        </p:sp>
        <p:sp>
          <p:nvSpPr>
            <p:cNvPr id="6148"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fontAlgn="base">
                <a:spcBef>
                  <a:spcPct val="0"/>
                </a:spcBef>
                <a:spcAft>
                  <a:spcPct val="0"/>
                </a:spcAft>
                <a:defRPr/>
              </a:pPr>
              <a:endParaRPr lang="es-ES_tradnl">
                <a:solidFill>
                  <a:srgbClr val="FFFFFF"/>
                </a:solidFill>
              </a:endParaRPr>
            </a:p>
          </p:txBody>
        </p:sp>
        <p:sp>
          <p:nvSpPr>
            <p:cNvPr id="6149"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fontAlgn="base">
                <a:spcBef>
                  <a:spcPct val="0"/>
                </a:spcBef>
                <a:spcAft>
                  <a:spcPct val="0"/>
                </a:spcAft>
                <a:defRPr/>
              </a:pPr>
              <a:endParaRPr lang="es-ES_tradnl">
                <a:solidFill>
                  <a:srgbClr val="FFFFFF"/>
                </a:solidFill>
              </a:endParaRPr>
            </a:p>
          </p:txBody>
        </p:sp>
        <p:sp>
          <p:nvSpPr>
            <p:cNvPr id="6150"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6151"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6152"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6153"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sp>
          <p:nvSpPr>
            <p:cNvPr id="6154"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a:solidFill>
                  <a:srgbClr val="FFFFFF"/>
                </a:solidFill>
              </a:endParaRPr>
            </a:p>
          </p:txBody>
        </p:sp>
      </p:grpSp>
      <p:sp>
        <p:nvSpPr>
          <p:cNvPr id="6155" name="Rectangle 11"/>
          <p:cNvSpPr>
            <a:spLocks noGrp="1" noChangeArrowheads="1"/>
          </p:cNvSpPr>
          <p:nvPr>
            <p:ph type="dt" sz="half" idx="2"/>
          </p:nvPr>
        </p:nvSpPr>
        <p:spPr bwMode="auto">
          <a:xfrm>
            <a:off x="1117601"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s-ES">
              <a:solidFill>
                <a:srgbClr val="FFFFFF"/>
              </a:solidFill>
            </a:endParaRPr>
          </a:p>
        </p:txBody>
      </p:sp>
      <p:sp>
        <p:nvSpPr>
          <p:cNvPr id="6156" name="Rectangle 12"/>
          <p:cNvSpPr>
            <a:spLocks noGrp="1" noChangeArrowheads="1"/>
          </p:cNvSpPr>
          <p:nvPr>
            <p:ph type="ftr" sz="quarter" idx="3"/>
          </p:nvPr>
        </p:nvSpPr>
        <p:spPr bwMode="auto">
          <a:xfrm>
            <a:off x="45720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s-ES">
              <a:solidFill>
                <a:srgbClr val="FFFFFF"/>
              </a:solidFill>
            </a:endParaRPr>
          </a:p>
        </p:txBody>
      </p:sp>
      <p:sp>
        <p:nvSpPr>
          <p:cNvPr id="6157" name="Rectangle 13"/>
          <p:cNvSpPr>
            <a:spLocks noGrp="1" noChangeArrowheads="1"/>
          </p:cNvSpPr>
          <p:nvPr>
            <p:ph type="sldNum" sz="quarter" idx="4"/>
          </p:nvPr>
        </p:nvSpPr>
        <p:spPr bwMode="auto">
          <a:xfrm>
            <a:off x="9249834"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94110CEF-0A24-4265-B307-0651A053AE03}" type="slidenum">
              <a:rPr lang="es-ES">
                <a:solidFill>
                  <a:srgbClr val="FFFFFF"/>
                </a:solidFill>
              </a:rPr>
              <a:pPr fontAlgn="base">
                <a:spcBef>
                  <a:spcPct val="0"/>
                </a:spcBef>
                <a:spcAft>
                  <a:spcPct val="0"/>
                </a:spcAft>
                <a:defRPr/>
              </a:pPr>
              <a:t>‹Nº›</a:t>
            </a:fld>
            <a:endParaRPr lang="es-ES">
              <a:solidFill>
                <a:srgbClr val="FFFFFF"/>
              </a:solidFill>
            </a:endParaRPr>
          </a:p>
        </p:txBody>
      </p:sp>
      <p:sp>
        <p:nvSpPr>
          <p:cNvPr id="6158" name="Rectangle 14"/>
          <p:cNvSpPr>
            <a:spLocks noGrp="1" noRot="1" noChangeArrowheads="1"/>
          </p:cNvSpPr>
          <p:nvPr>
            <p:ph type="title"/>
          </p:nvPr>
        </p:nvSpPr>
        <p:spPr bwMode="auto">
          <a:xfrm>
            <a:off x="609601" y="244476"/>
            <a:ext cx="11180233"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159" name="Rectangle 15"/>
          <p:cNvSpPr>
            <a:spLocks noGrp="1" noRot="1" noChangeArrowheads="1"/>
          </p:cNvSpPr>
          <p:nvPr>
            <p:ph type="body" idx="1"/>
          </p:nvPr>
        </p:nvSpPr>
        <p:spPr bwMode="auto">
          <a:xfrm>
            <a:off x="1117600" y="1905000"/>
            <a:ext cx="10676467"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extLst>
      <p:ext uri="{BB962C8B-B14F-4D97-AF65-F5344CB8AC3E}">
        <p14:creationId xmlns:p14="http://schemas.microsoft.com/office/powerpoint/2010/main" val="1198749610"/>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9" r:id="rId12"/>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D1A20B4-1E73-4FF5-9913-E98D0CB3E412}" type="slidenum">
              <a:rPr lang="es-MX" smtClean="0"/>
              <a:pPr/>
              <a:t>‹Nº›</a:t>
            </a:fld>
            <a:endParaRPr lang="es-MX"/>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MX">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8CD8C54-81BF-4F03-9690-02D8E00F29DE}" type="datetimeFigureOut">
              <a:rPr lang="es-MX" smtClean="0">
                <a:solidFill>
                  <a:srgbClr val="DFDCB7"/>
                </a:solidFill>
              </a:rPr>
              <a:pPr/>
              <a:t>11/07/2018</a:t>
            </a:fld>
            <a:endParaRPr lang="es-MX">
              <a:solidFill>
                <a:srgbClr val="DFDCB7"/>
              </a:solidFill>
            </a:endParaRPr>
          </a:p>
        </p:txBody>
      </p:sp>
    </p:spTree>
    <p:extLst>
      <p:ext uri="{BB962C8B-B14F-4D97-AF65-F5344CB8AC3E}">
        <p14:creationId xmlns:p14="http://schemas.microsoft.com/office/powerpoint/2010/main" val="2049445749"/>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9379" y="14069"/>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7 Conector recto"/>
          <p:cNvCxnSpPr/>
          <p:nvPr/>
        </p:nvCxnSpPr>
        <p:spPr>
          <a:xfrm>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8625059"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609600" y="267494"/>
            <a:ext cx="109728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09600" y="1882808"/>
            <a:ext cx="109728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defRPr>
            </a:lvl1pPr>
          </a:lstStyle>
          <a:p>
            <a:fld id="{FB273BA6-EADC-4D6F-9D3D-174360A0B365}" type="datetimeFigureOut">
              <a:rPr lang="es-MX" smtClean="0">
                <a:solidFill>
                  <a:prstClr val="white"/>
                </a:solidFill>
              </a:rPr>
              <a:pPr/>
              <a:t>11/07/2018</a:t>
            </a:fld>
            <a:endParaRPr lang="es-MX">
              <a:solidFill>
                <a:prstClr val="white"/>
              </a:solidFill>
            </a:endParaRPr>
          </a:p>
        </p:txBody>
      </p:sp>
      <p:sp>
        <p:nvSpPr>
          <p:cNvPr id="3" name="2 Marcador de pie de página"/>
          <p:cNvSpPr>
            <a:spLocks noGrp="1"/>
          </p:cNvSpPr>
          <p:nvPr>
            <p:ph type="ftr" sz="quarter" idx="3"/>
          </p:nvPr>
        </p:nvSpPr>
        <p:spPr>
          <a:xfrm>
            <a:off x="609600" y="6481891"/>
            <a:ext cx="5680075" cy="300831"/>
          </a:xfrm>
          <a:prstGeom prst="rect">
            <a:avLst/>
          </a:prstGeom>
        </p:spPr>
        <p:txBody>
          <a:bodyPr vert="horz" anchor="b"/>
          <a:lstStyle>
            <a:lvl1pPr algn="r" eaLnBrk="1" latinLnBrk="0" hangingPunct="1">
              <a:defRPr kumimoji="0" sz="1000">
                <a:solidFill>
                  <a:schemeClr val="tx1"/>
                </a:solidFill>
              </a:defRPr>
            </a:lvl1pPr>
          </a:lstStyle>
          <a:p>
            <a:endParaRPr lang="es-MX">
              <a:solidFill>
                <a:prstClr val="white"/>
              </a:solidFill>
            </a:endParaRPr>
          </a:p>
        </p:txBody>
      </p:sp>
      <p:sp>
        <p:nvSpPr>
          <p:cNvPr id="23" name="22 Marcador de número de diapositiva"/>
          <p:cNvSpPr>
            <a:spLocks noGrp="1"/>
          </p:cNvSpPr>
          <p:nvPr>
            <p:ph type="sldNum" sz="quarter" idx="4"/>
          </p:nvPr>
        </p:nvSpPr>
        <p:spPr>
          <a:xfrm>
            <a:off x="10119360" y="6480969"/>
            <a:ext cx="670560" cy="301752"/>
          </a:xfrm>
          <a:prstGeom prst="rect">
            <a:avLst/>
          </a:prstGeom>
        </p:spPr>
        <p:txBody>
          <a:bodyPr vert="horz" anchor="b"/>
          <a:lstStyle>
            <a:lvl1pPr algn="ctr" eaLnBrk="1" latinLnBrk="0" hangingPunct="1">
              <a:defRPr kumimoji="0" sz="1200">
                <a:solidFill>
                  <a:schemeClr val="tx1"/>
                </a:solidFill>
              </a:defRPr>
            </a:lvl1pPr>
          </a:lstStyle>
          <a:p>
            <a:fld id="{1B9243C9-8DC2-4292-BFC4-DBC34C1A55FD}"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516895757"/>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MX" altLang="es-MX" smtClean="0"/>
          </a:p>
        </p:txBody>
      </p:sp>
      <p:sp>
        <p:nvSpPr>
          <p:cNvPr id="3075"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MX" altLang="es-MX" smtClean="0"/>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defRPr>
            </a:lvl1pPr>
          </a:lstStyle>
          <a:p>
            <a:pPr>
              <a:defRPr/>
            </a:pPr>
            <a:fld id="{0A748B2F-3BFB-416B-8597-9FF158F4C1AD}" type="datetimeFigureOut">
              <a:rPr lang="es-MX"/>
              <a:pPr>
                <a:defRPr/>
              </a:pPr>
              <a:t>11/07/2018</a:t>
            </a:fld>
            <a:endParaRPr lang="es-MX"/>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defRPr>
            </a:lvl1pPr>
          </a:lstStyle>
          <a:p>
            <a:pPr>
              <a:defRPr/>
            </a:pPr>
            <a:endParaRPr lang="es-MX"/>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defRPr>
            </a:lvl1pPr>
          </a:lstStyle>
          <a:p>
            <a:pPr>
              <a:defRPr/>
            </a:pPr>
            <a:fld id="{A5220B60-85AE-47BA-A1AB-1449B29F6972}" type="slidenum">
              <a:rPr lang="es-MX"/>
              <a:pPr>
                <a:defRPr/>
              </a:pPr>
              <a:t>‹Nº›</a:t>
            </a:fld>
            <a:endParaRPr lang="es-MX"/>
          </a:p>
        </p:txBody>
      </p:sp>
    </p:spTree>
    <p:extLst>
      <p:ext uri="{BB962C8B-B14F-4D97-AF65-F5344CB8AC3E}">
        <p14:creationId xmlns:p14="http://schemas.microsoft.com/office/powerpoint/2010/main" val="2923449618"/>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D1A20B4-1E73-4FF5-9913-E98D0CB3E412}" type="slidenum">
              <a:rPr lang="es-MX" smtClean="0"/>
              <a:pPr/>
              <a:t>‹Nº›</a:t>
            </a:fld>
            <a:endParaRPr lang="es-MX"/>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MX">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8CD8C54-81BF-4F03-9690-02D8E00F29DE}" type="datetimeFigureOut">
              <a:rPr lang="es-MX" smtClean="0">
                <a:solidFill>
                  <a:srgbClr val="DFDCB7"/>
                </a:solidFill>
              </a:rPr>
              <a:pPr/>
              <a:t>11/07/2018</a:t>
            </a:fld>
            <a:endParaRPr lang="es-MX">
              <a:solidFill>
                <a:srgbClr val="DFDCB7"/>
              </a:solidFill>
            </a:endParaRPr>
          </a:p>
        </p:txBody>
      </p:sp>
    </p:spTree>
    <p:extLst>
      <p:ext uri="{BB962C8B-B14F-4D97-AF65-F5344CB8AC3E}">
        <p14:creationId xmlns:p14="http://schemas.microsoft.com/office/powerpoint/2010/main" val="2257776723"/>
      </p:ext>
    </p:extLst>
  </p:cSld>
  <p:clrMap bg1="dk1" tx1="lt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609600" y="635638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056BD-0C29-4851-B2D7-F9AFFD9F8078}" type="datetimeFigureOut">
              <a:rPr lang="es-MX" smtClean="0">
                <a:solidFill>
                  <a:prstClr val="black">
                    <a:tint val="75000"/>
                  </a:prstClr>
                </a:solidFill>
              </a:rPr>
              <a:pPr/>
              <a:t>11/07/2018</a:t>
            </a:fld>
            <a:endParaRPr lang="es-MX" dirty="0">
              <a:solidFill>
                <a:prstClr val="black">
                  <a:tint val="75000"/>
                </a:prstClr>
              </a:solidFill>
            </a:endParaRPr>
          </a:p>
        </p:txBody>
      </p:sp>
      <p:sp>
        <p:nvSpPr>
          <p:cNvPr id="5" name="4 Marcador de pie de página"/>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solidFill>
                <a:prstClr val="black">
                  <a:tint val="75000"/>
                </a:prstClr>
              </a:solidFill>
            </a:endParaRPr>
          </a:p>
        </p:txBody>
      </p:sp>
      <p:sp>
        <p:nvSpPr>
          <p:cNvPr id="6" name="5 Marcador de número de diapositiva"/>
          <p:cNvSpPr>
            <a:spLocks noGrp="1"/>
          </p:cNvSpPr>
          <p:nvPr>
            <p:ph type="sldNum" sz="quarter" idx="4"/>
          </p:nvPr>
        </p:nvSpPr>
        <p:spPr>
          <a:xfrm>
            <a:off x="8737600" y="635638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19577-044A-4644-B5D0-2ACA7A3C3237}" type="slidenum">
              <a:rPr lang="es-MX" smtClean="0">
                <a:solidFill>
                  <a:prstClr val="black">
                    <a:tint val="75000"/>
                  </a:prstClr>
                </a:solidFill>
              </a:rPr>
              <a:pPr/>
              <a:t>‹Nº›</a:t>
            </a:fld>
            <a:endParaRPr lang="es-MX" dirty="0">
              <a:solidFill>
                <a:prstClr val="black">
                  <a:tint val="75000"/>
                </a:prstClr>
              </a:solidFill>
            </a:endParaRPr>
          </a:p>
        </p:txBody>
      </p:sp>
    </p:spTree>
    <p:extLst>
      <p:ext uri="{BB962C8B-B14F-4D97-AF65-F5344CB8AC3E}">
        <p14:creationId xmlns:p14="http://schemas.microsoft.com/office/powerpoint/2010/main" val="371910577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425452" y="1828800"/>
            <a:ext cx="11766549" cy="5029200"/>
            <a:chOff x="201" y="1152"/>
            <a:chExt cx="5559" cy="3168"/>
          </a:xfrm>
        </p:grpSpPr>
        <p:sp>
          <p:nvSpPr>
            <p:cNvPr id="5128" name="Freeform 3"/>
            <p:cNvSpPr>
              <a:spLocks/>
            </p:cNvSpPr>
            <p:nvPr/>
          </p:nvSpPr>
          <p:spPr bwMode="ltGray">
            <a:xfrm>
              <a:off x="528" y="2909"/>
              <a:ext cx="5232" cy="1411"/>
            </a:xfrm>
            <a:custGeom>
              <a:avLst/>
              <a:gdLst>
                <a:gd name="T0" fmla="*/ 0 w 4897"/>
                <a:gd name="T1" fmla="*/ 0 h 2182"/>
                <a:gd name="T2" fmla="*/ 0 w 4897"/>
                <a:gd name="T3" fmla="*/ 1411 h 2182"/>
                <a:gd name="T4" fmla="*/ 5232 w 4897"/>
                <a:gd name="T5" fmla="*/ 1411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MX" sz="1800" dirty="0">
                <a:solidFill>
                  <a:srgbClr val="FFFFFF"/>
                </a:solidFill>
              </a:endParaRPr>
            </a:p>
          </p:txBody>
        </p:sp>
        <p:sp>
          <p:nvSpPr>
            <p:cNvPr id="5129"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MX" sz="1800" dirty="0">
                <a:solidFill>
                  <a:srgbClr val="FFFFFF"/>
                </a:solidFill>
              </a:endParaRPr>
            </a:p>
          </p:txBody>
        </p:sp>
        <p:sp>
          <p:nvSpPr>
            <p:cNvPr id="5130" name="Freeform 5"/>
            <p:cNvSpPr>
              <a:spLocks/>
            </p:cNvSpPr>
            <p:nvPr/>
          </p:nvSpPr>
          <p:spPr bwMode="ltGray">
            <a:xfrm>
              <a:off x="528" y="2932"/>
              <a:ext cx="5232" cy="1388"/>
            </a:xfrm>
            <a:custGeom>
              <a:avLst/>
              <a:gdLst>
                <a:gd name="T0" fmla="*/ 0 w 4897"/>
                <a:gd name="T1" fmla="*/ 0 h 2182"/>
                <a:gd name="T2" fmla="*/ 0 w 4897"/>
                <a:gd name="T3" fmla="*/ 1388 h 2182"/>
                <a:gd name="T4" fmla="*/ 5232 w 4897"/>
                <a:gd name="T5" fmla="*/ 1388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MX" sz="1800" dirty="0">
                <a:solidFill>
                  <a:srgbClr val="FFFFFF"/>
                </a:solidFill>
              </a:endParaRPr>
            </a:p>
          </p:txBody>
        </p:sp>
        <p:sp>
          <p:nvSpPr>
            <p:cNvPr id="6150"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6151"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6152"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6153"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sp>
          <p:nvSpPr>
            <p:cNvPr id="6154"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_tradnl" sz="1800" dirty="0">
                <a:solidFill>
                  <a:srgbClr val="FFFFFF"/>
                </a:solidFill>
              </a:endParaRPr>
            </a:p>
          </p:txBody>
        </p:sp>
      </p:grpSp>
      <p:sp>
        <p:nvSpPr>
          <p:cNvPr id="6155" name="Rectangle 11"/>
          <p:cNvSpPr>
            <a:spLocks noGrp="1" noChangeArrowheads="1"/>
          </p:cNvSpPr>
          <p:nvPr>
            <p:ph type="dt" sz="half" idx="2"/>
          </p:nvPr>
        </p:nvSpPr>
        <p:spPr bwMode="auto">
          <a:xfrm>
            <a:off x="1117621"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s-ES" dirty="0"/>
          </a:p>
        </p:txBody>
      </p:sp>
      <p:sp>
        <p:nvSpPr>
          <p:cNvPr id="6156" name="Rectangle 12"/>
          <p:cNvSpPr>
            <a:spLocks noGrp="1" noChangeArrowheads="1"/>
          </p:cNvSpPr>
          <p:nvPr>
            <p:ph type="ftr" sz="quarter" idx="3"/>
          </p:nvPr>
        </p:nvSpPr>
        <p:spPr bwMode="auto">
          <a:xfrm>
            <a:off x="45720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s-ES" dirty="0"/>
          </a:p>
        </p:txBody>
      </p:sp>
      <p:sp>
        <p:nvSpPr>
          <p:cNvPr id="6157" name="Rectangle 13"/>
          <p:cNvSpPr>
            <a:spLocks noGrp="1" noChangeArrowheads="1"/>
          </p:cNvSpPr>
          <p:nvPr>
            <p:ph type="sldNum" sz="quarter" idx="4"/>
          </p:nvPr>
        </p:nvSpPr>
        <p:spPr bwMode="auto">
          <a:xfrm>
            <a:off x="9249854" y="6245225"/>
            <a:ext cx="25357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B4192E18-66F7-49FF-B243-E8E5506AA90D}" type="slidenum">
              <a:rPr lang="es-ES"/>
              <a:pPr fontAlgn="base">
                <a:spcBef>
                  <a:spcPct val="0"/>
                </a:spcBef>
                <a:spcAft>
                  <a:spcPct val="0"/>
                </a:spcAft>
                <a:defRPr/>
              </a:pPr>
              <a:t>‹Nº›</a:t>
            </a:fld>
            <a:endParaRPr lang="es-ES" dirty="0"/>
          </a:p>
        </p:txBody>
      </p:sp>
      <p:sp>
        <p:nvSpPr>
          <p:cNvPr id="6158" name="Rectangle 14"/>
          <p:cNvSpPr>
            <a:spLocks noGrp="1" noRot="1" noChangeArrowheads="1"/>
          </p:cNvSpPr>
          <p:nvPr>
            <p:ph type="title"/>
          </p:nvPr>
        </p:nvSpPr>
        <p:spPr bwMode="auto">
          <a:xfrm>
            <a:off x="609603" y="244479"/>
            <a:ext cx="11180233"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159" name="Rectangle 15"/>
          <p:cNvSpPr>
            <a:spLocks noGrp="1" noRot="1" noChangeArrowheads="1"/>
          </p:cNvSpPr>
          <p:nvPr>
            <p:ph type="body" idx="1"/>
          </p:nvPr>
        </p:nvSpPr>
        <p:spPr bwMode="auto">
          <a:xfrm>
            <a:off x="1117601" y="1905000"/>
            <a:ext cx="10676467"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extLst>
      <p:ext uri="{BB962C8B-B14F-4D97-AF65-F5344CB8AC3E}">
        <p14:creationId xmlns:p14="http://schemas.microsoft.com/office/powerpoint/2010/main" val="1801365469"/>
      </p:ext>
    </p:extLst>
  </p:cSld>
  <p:clrMap bg1="dk2" tx1="lt1" bg2="dk1"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6"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26" y="6391870"/>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5EAB5288-CF4B-453F-AED3-A4A4C3239FE7}" type="datetime1">
              <a:rPr lang="en-US" smtClean="0">
                <a:solidFill>
                  <a:srgbClr val="B31166"/>
                </a:solidFill>
              </a:rPr>
              <a:pPr defTabSz="457200"/>
              <a:t>7/11/2018</a:t>
            </a:fld>
            <a:endParaRPr lang="en-US" dirty="0">
              <a:solidFill>
                <a:srgbClr val="B31166"/>
              </a:solidFill>
            </a:endParaRPr>
          </a:p>
        </p:txBody>
      </p:sp>
      <p:sp>
        <p:nvSpPr>
          <p:cNvPr id="5" name="Footer Placeholder 4"/>
          <p:cNvSpPr>
            <a:spLocks noGrp="1"/>
          </p:cNvSpPr>
          <p:nvPr>
            <p:ph type="ftr" sz="quarter" idx="3"/>
          </p:nvPr>
        </p:nvSpPr>
        <p:spPr>
          <a:xfrm>
            <a:off x="561113" y="6391870"/>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62" y="295761"/>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D57F1E4F-1CFF-5643-939E-217C01CDF565}" type="slidenum">
              <a:rPr lang="en-US" smtClean="0">
                <a:solidFill>
                  <a:prstClr val="white"/>
                </a:solidFill>
              </a:rPr>
              <a:pPr defTabSz="457200"/>
              <a:t>‹Nº›</a:t>
            </a:fld>
            <a:endParaRPr lang="en-US" dirty="0">
              <a:solidFill>
                <a:prstClr val="white"/>
              </a:solidFill>
            </a:endParaRPr>
          </a:p>
        </p:txBody>
      </p:sp>
    </p:spTree>
    <p:extLst>
      <p:ext uri="{BB962C8B-B14F-4D97-AF65-F5344CB8AC3E}">
        <p14:creationId xmlns:p14="http://schemas.microsoft.com/office/powerpoint/2010/main" val="6989618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422400"/>
            <a:ext cx="12196233"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6861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1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2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2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2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2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62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grpSp>
        <p:grpSp>
          <p:nvGrpSpPr>
            <p:cNvPr id="1033" name="Group 17"/>
            <p:cNvGrpSpPr>
              <a:grpSpLocks/>
            </p:cNvGrpSpPr>
            <p:nvPr userDrawn="1"/>
          </p:nvGrpSpPr>
          <p:grpSpPr bwMode="auto">
            <a:xfrm>
              <a:off x="0" y="2291"/>
              <a:ext cx="1385" cy="1702"/>
              <a:chOff x="0" y="2291"/>
              <a:chExt cx="1385" cy="1702"/>
            </a:xfrm>
          </p:grpSpPr>
          <p:sp>
            <p:nvSpPr>
              <p:cNvPr id="68626"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2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28"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2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0"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1"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3"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4"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5"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6"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7"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3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0"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3"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5"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6"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7"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4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5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6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7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8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fontAlgn="base">
                  <a:spcBef>
                    <a:spcPct val="0"/>
                  </a:spcBef>
                  <a:spcAft>
                    <a:spcPct val="0"/>
                  </a:spcAft>
                  <a:defRPr/>
                </a:pPr>
                <a:endParaRPr lang="es-ES">
                  <a:solidFill>
                    <a:srgbClr val="FFFFFF"/>
                  </a:solidFill>
                </a:endParaRPr>
              </a:p>
            </p:txBody>
          </p:sp>
          <p:sp>
            <p:nvSpPr>
              <p:cNvPr id="6869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2"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8"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699"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2"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3"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4"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5"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7"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09"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0"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5"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6"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7"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1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2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3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4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4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4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4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s-ES">
                  <a:solidFill>
                    <a:srgbClr val="FFFFFF"/>
                  </a:solidFill>
                </a:endParaRPr>
              </a:p>
            </p:txBody>
          </p:sp>
          <p:sp>
            <p:nvSpPr>
              <p:cNvPr id="6875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5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s-ES">
                  <a:solidFill>
                    <a:srgbClr val="FFFFFF"/>
                  </a:solidFill>
                </a:endParaRPr>
              </a:p>
            </p:txBody>
          </p:sp>
          <p:sp>
            <p:nvSpPr>
              <p:cNvPr id="6875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s-ES">
                  <a:solidFill>
                    <a:srgbClr val="FFFFFF"/>
                  </a:solidFill>
                </a:endParaRPr>
              </a:p>
            </p:txBody>
          </p:sp>
          <p:sp>
            <p:nvSpPr>
              <p:cNvPr id="6875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s-ES">
                  <a:solidFill>
                    <a:srgbClr val="FFFFFF"/>
                  </a:solidFill>
                </a:endParaRPr>
              </a:p>
            </p:txBody>
          </p:sp>
          <p:sp>
            <p:nvSpPr>
              <p:cNvPr id="6875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s-ES">
                  <a:solidFill>
                    <a:srgbClr val="FFFFFF"/>
                  </a:solidFill>
                </a:endParaRPr>
              </a:p>
            </p:txBody>
          </p:sp>
          <p:sp>
            <p:nvSpPr>
              <p:cNvPr id="6876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base">
                  <a:spcBef>
                    <a:spcPct val="0"/>
                  </a:spcBef>
                  <a:spcAft>
                    <a:spcPct val="0"/>
                  </a:spcAft>
                  <a:defRPr/>
                </a:pPr>
                <a:endParaRPr lang="es-ES">
                  <a:solidFill>
                    <a:srgbClr val="FFFFFF"/>
                  </a:solidFill>
                </a:endParaRPr>
              </a:p>
            </p:txBody>
          </p:sp>
        </p:grpSp>
      </p:grpSp>
      <p:sp>
        <p:nvSpPr>
          <p:cNvPr id="68761" name="Rectangle 153"/>
          <p:cNvSpPr>
            <a:spLocks noGrp="1" noRot="1" noChangeArrowheads="1"/>
          </p:cNvSpPr>
          <p:nvPr>
            <p:ph type="title"/>
          </p:nvPr>
        </p:nvSpPr>
        <p:spPr bwMode="auto">
          <a:xfrm>
            <a:off x="402167" y="228600"/>
            <a:ext cx="1138766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8762" name="Rectangle 154"/>
          <p:cNvSpPr>
            <a:spLocks noGrp="1" noChangeArrowheads="1"/>
          </p:cNvSpPr>
          <p:nvPr>
            <p:ph type="dt" sz="half" idx="2"/>
          </p:nvPr>
        </p:nvSpPr>
        <p:spPr bwMode="auto">
          <a:xfrm>
            <a:off x="402167"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SzTx/>
              <a:buFontTx/>
              <a:buNone/>
              <a:defRPr sz="1000">
                <a:latin typeface="Arial" charset="0"/>
              </a:defRPr>
            </a:lvl1pPr>
          </a:lstStyle>
          <a:p>
            <a:pPr fontAlgn="base">
              <a:spcAft>
                <a:spcPct val="0"/>
              </a:spcAft>
              <a:defRPr/>
            </a:pPr>
            <a:endParaRPr lang="es-ES">
              <a:solidFill>
                <a:srgbClr val="FFFFFF"/>
              </a:solidFill>
            </a:endParaRPr>
          </a:p>
        </p:txBody>
      </p:sp>
      <p:sp>
        <p:nvSpPr>
          <p:cNvPr id="68763" name="Rectangle 15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000">
                <a:latin typeface="Arial" charset="0"/>
              </a:defRPr>
            </a:lvl1pPr>
          </a:lstStyle>
          <a:p>
            <a:pPr fontAlgn="base">
              <a:spcAft>
                <a:spcPct val="0"/>
              </a:spcAft>
              <a:defRPr/>
            </a:pPr>
            <a:endParaRPr lang="es-ES">
              <a:solidFill>
                <a:srgbClr val="FFFFFF"/>
              </a:solidFill>
            </a:endParaRPr>
          </a:p>
        </p:txBody>
      </p:sp>
      <p:sp>
        <p:nvSpPr>
          <p:cNvPr id="68764" name="Rectangle 156"/>
          <p:cNvSpPr>
            <a:spLocks noGrp="1" noChangeArrowheads="1"/>
          </p:cNvSpPr>
          <p:nvPr>
            <p:ph type="sldNum" sz="quarter" idx="4"/>
          </p:nvPr>
        </p:nvSpPr>
        <p:spPr bwMode="auto">
          <a:xfrm>
            <a:off x="8737601"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000">
                <a:latin typeface="Arial" charset="0"/>
              </a:defRPr>
            </a:lvl1pPr>
          </a:lstStyle>
          <a:p>
            <a:pPr fontAlgn="base">
              <a:spcAft>
                <a:spcPct val="0"/>
              </a:spcAft>
              <a:defRPr/>
            </a:pPr>
            <a:fld id="{176245B2-82AB-41A3-8383-13EE5991D52F}" type="slidenum">
              <a:rPr lang="es-ES">
                <a:solidFill>
                  <a:srgbClr val="FFFFFF"/>
                </a:solidFill>
              </a:rPr>
              <a:pPr fontAlgn="base">
                <a:spcAft>
                  <a:spcPct val="0"/>
                </a:spcAft>
                <a:defRPr/>
              </a:pPr>
              <a:t>‹Nº›</a:t>
            </a:fld>
            <a:endParaRPr lang="es-ES">
              <a:solidFill>
                <a:srgbClr val="FFFFFF"/>
              </a:solidFill>
            </a:endParaRPr>
          </a:p>
        </p:txBody>
      </p:sp>
      <p:sp>
        <p:nvSpPr>
          <p:cNvPr id="68765" name="Rectangle 157"/>
          <p:cNvSpPr>
            <a:spLocks noGrp="1" noRot="1" noChangeArrowheads="1"/>
          </p:cNvSpPr>
          <p:nvPr>
            <p:ph type="body" idx="1"/>
          </p:nvPr>
        </p:nvSpPr>
        <p:spPr bwMode="auto">
          <a:xfrm>
            <a:off x="402167" y="1600200"/>
            <a:ext cx="11387667"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extLst>
      <p:ext uri="{BB962C8B-B14F-4D97-AF65-F5344CB8AC3E}">
        <p14:creationId xmlns:p14="http://schemas.microsoft.com/office/powerpoint/2010/main" val="296342932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46"/>
            <a:ext cx="109728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8196"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defRPr/>
            </a:pPr>
            <a:endParaRPr lang="es-ES" altLang="en-US" dirty="0">
              <a:solidFill>
                <a:srgbClr val="000000"/>
              </a:solidFill>
            </a:endParaRPr>
          </a:p>
        </p:txBody>
      </p:sp>
      <p:sp>
        <p:nvSpPr>
          <p:cNvPr id="819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defRPr/>
            </a:pPr>
            <a:endParaRPr lang="es-ES" altLang="en-US" dirty="0">
              <a:solidFill>
                <a:srgbClr val="000000"/>
              </a:solidFill>
            </a:endParaRPr>
          </a:p>
        </p:txBody>
      </p:sp>
      <p:sp>
        <p:nvSpPr>
          <p:cNvPr id="8198"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defRPr/>
            </a:pPr>
            <a:fld id="{C17AE6FC-E40A-416F-903B-DE6A30BCBB66}" type="slidenum">
              <a:rPr lang="es-ES" altLang="en-US">
                <a:solidFill>
                  <a:srgbClr val="000000"/>
                </a:solidFill>
              </a:rPr>
              <a:pPr fontAlgn="base">
                <a:spcBef>
                  <a:spcPct val="0"/>
                </a:spcBef>
                <a:spcAft>
                  <a:spcPct val="0"/>
                </a:spcAft>
                <a:defRPr/>
              </a:pPr>
              <a:t>‹Nº›</a:t>
            </a:fld>
            <a:endParaRPr lang="es-ES" altLang="en-US" dirty="0">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s-MX" sz="1800" dirty="0">
              <a:solidFill>
                <a:srgbClr val="000000"/>
              </a:solidFill>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s-MX" sz="1800" dirty="0">
              <a:solidFill>
                <a:srgbClr val="000000"/>
              </a:solidFill>
            </a:endParaRPr>
          </a:p>
        </p:txBody>
      </p:sp>
    </p:spTree>
    <p:extLst>
      <p:ext uri="{BB962C8B-B14F-4D97-AF65-F5344CB8AC3E}">
        <p14:creationId xmlns:p14="http://schemas.microsoft.com/office/powerpoint/2010/main" val="330146304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6"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22" y="6391864"/>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5EAB5288-CF4B-453F-AED3-A4A4C3239FE7}" type="datetime1">
              <a:rPr lang="en-US" smtClean="0">
                <a:solidFill>
                  <a:srgbClr val="B31166"/>
                </a:solidFill>
              </a:rPr>
              <a:pPr defTabSz="457200"/>
              <a:t>7/11/2018</a:t>
            </a:fld>
            <a:endParaRPr lang="en-US" dirty="0">
              <a:solidFill>
                <a:srgbClr val="B31166"/>
              </a:solidFill>
            </a:endParaRPr>
          </a:p>
        </p:txBody>
      </p:sp>
      <p:sp>
        <p:nvSpPr>
          <p:cNvPr id="5" name="Footer Placeholder 4"/>
          <p:cNvSpPr>
            <a:spLocks noGrp="1"/>
          </p:cNvSpPr>
          <p:nvPr>
            <p:ph type="ftr" sz="quarter" idx="3"/>
          </p:nvPr>
        </p:nvSpPr>
        <p:spPr>
          <a:xfrm>
            <a:off x="561113" y="6391864"/>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58" y="295755"/>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D57F1E4F-1CFF-5643-939E-217C01CDF565}" type="slidenum">
              <a:rPr lang="en-US" smtClean="0">
                <a:solidFill>
                  <a:prstClr val="white"/>
                </a:solidFill>
              </a:rPr>
              <a:pPr defTabSz="457200"/>
              <a:t>‹Nº›</a:t>
            </a:fld>
            <a:endParaRPr lang="en-US" dirty="0">
              <a:solidFill>
                <a:prstClr val="white"/>
              </a:solidFill>
            </a:endParaRPr>
          </a:p>
        </p:txBody>
      </p:sp>
    </p:spTree>
    <p:extLst>
      <p:ext uri="{BB962C8B-B14F-4D97-AF65-F5344CB8AC3E}">
        <p14:creationId xmlns:p14="http://schemas.microsoft.com/office/powerpoint/2010/main" val="3773237552"/>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6"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17" y="6391856"/>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5EAB5288-CF4B-453F-AED3-A4A4C3239FE7}" type="datetime1">
              <a:rPr lang="en-US" smtClean="0">
                <a:solidFill>
                  <a:srgbClr val="B31166"/>
                </a:solidFill>
              </a:rPr>
              <a:pPr defTabSz="457200"/>
              <a:t>7/11/2018</a:t>
            </a:fld>
            <a:endParaRPr lang="en-US" dirty="0">
              <a:solidFill>
                <a:srgbClr val="B31166"/>
              </a:solidFill>
            </a:endParaRPr>
          </a:p>
        </p:txBody>
      </p:sp>
      <p:sp>
        <p:nvSpPr>
          <p:cNvPr id="5" name="Footer Placeholder 4"/>
          <p:cNvSpPr>
            <a:spLocks noGrp="1"/>
          </p:cNvSpPr>
          <p:nvPr>
            <p:ph type="ftr" sz="quarter" idx="3"/>
          </p:nvPr>
        </p:nvSpPr>
        <p:spPr>
          <a:xfrm>
            <a:off x="561113" y="6391856"/>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53" y="295747"/>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D57F1E4F-1CFF-5643-939E-217C01CDF565}" type="slidenum">
              <a:rPr lang="en-US" smtClean="0">
                <a:solidFill>
                  <a:prstClr val="white"/>
                </a:solidFill>
              </a:rPr>
              <a:pPr defTabSz="457200"/>
              <a:t>‹Nº›</a:t>
            </a:fld>
            <a:endParaRPr lang="en-US" dirty="0">
              <a:solidFill>
                <a:prstClr val="white"/>
              </a:solidFill>
            </a:endParaRPr>
          </a:p>
        </p:txBody>
      </p:sp>
    </p:spTree>
    <p:extLst>
      <p:ext uri="{BB962C8B-B14F-4D97-AF65-F5344CB8AC3E}">
        <p14:creationId xmlns:p14="http://schemas.microsoft.com/office/powerpoint/2010/main" val="276596344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6"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6"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13" y="6391850"/>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5EAB5288-CF4B-453F-AED3-A4A4C3239FE7}" type="datetime1">
              <a:rPr lang="en-US" smtClean="0">
                <a:solidFill>
                  <a:srgbClr val="B31166"/>
                </a:solidFill>
              </a:rPr>
              <a:pPr defTabSz="457200"/>
              <a:t>7/11/2018</a:t>
            </a:fld>
            <a:endParaRPr lang="en-US" dirty="0">
              <a:solidFill>
                <a:srgbClr val="B31166"/>
              </a:solidFill>
            </a:endParaRPr>
          </a:p>
        </p:txBody>
      </p:sp>
      <p:sp>
        <p:nvSpPr>
          <p:cNvPr id="5" name="Footer Placeholder 4"/>
          <p:cNvSpPr>
            <a:spLocks noGrp="1"/>
          </p:cNvSpPr>
          <p:nvPr>
            <p:ph type="ftr" sz="quarter" idx="3"/>
          </p:nvPr>
        </p:nvSpPr>
        <p:spPr>
          <a:xfrm>
            <a:off x="561113" y="6391850"/>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9" y="295741"/>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D57F1E4F-1CFF-5643-939E-217C01CDF565}" type="slidenum">
              <a:rPr lang="en-US" smtClean="0">
                <a:solidFill>
                  <a:prstClr val="white"/>
                </a:solidFill>
              </a:rPr>
              <a:pPr defTabSz="457200"/>
              <a:t>‹Nº›</a:t>
            </a:fld>
            <a:endParaRPr lang="en-US" dirty="0">
              <a:solidFill>
                <a:prstClr val="white"/>
              </a:solidFill>
            </a:endParaRPr>
          </a:p>
        </p:txBody>
      </p:sp>
    </p:spTree>
    <p:extLst>
      <p:ext uri="{BB962C8B-B14F-4D97-AF65-F5344CB8AC3E}">
        <p14:creationId xmlns:p14="http://schemas.microsoft.com/office/powerpoint/2010/main" val="4036533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5"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06" y="6391840"/>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5EAB5288-CF4B-453F-AED3-A4A4C3239FE7}" type="datetime1">
              <a:rPr lang="en-US" smtClean="0">
                <a:solidFill>
                  <a:srgbClr val="B31166"/>
                </a:solidFill>
              </a:rPr>
              <a:pPr defTabSz="457200"/>
              <a:t>7/11/2018</a:t>
            </a:fld>
            <a:endParaRPr lang="en-US" dirty="0">
              <a:solidFill>
                <a:srgbClr val="B31166"/>
              </a:solidFill>
            </a:endParaRPr>
          </a:p>
        </p:txBody>
      </p:sp>
      <p:sp>
        <p:nvSpPr>
          <p:cNvPr id="5" name="Footer Placeholder 4"/>
          <p:cNvSpPr>
            <a:spLocks noGrp="1"/>
          </p:cNvSpPr>
          <p:nvPr>
            <p:ph type="ftr" sz="quarter" idx="3"/>
          </p:nvPr>
        </p:nvSpPr>
        <p:spPr>
          <a:xfrm>
            <a:off x="561111" y="6391840"/>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smtClean="0">
                <a:solidFill>
                  <a:srgbClr val="B31166"/>
                </a:solidFill>
              </a:rPr>
              <a:t>Sosa- Olavarria, A. Avances en el Doppler en obstetricia. Rev Per Ginecol Obstet. 2009;55:163-166.</a:t>
            </a:r>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D57F1E4F-1CFF-5643-939E-217C01CDF565}" type="slidenum">
              <a:rPr lang="en-US" smtClean="0">
                <a:solidFill>
                  <a:prstClr val="white"/>
                </a:solidFill>
              </a:rPr>
              <a:pPr defTabSz="457200"/>
              <a:t>‹Nº›</a:t>
            </a:fld>
            <a:endParaRPr lang="en-US" dirty="0">
              <a:solidFill>
                <a:prstClr val="white"/>
              </a:solidFill>
            </a:endParaRPr>
          </a:p>
        </p:txBody>
      </p:sp>
    </p:spTree>
    <p:extLst>
      <p:ext uri="{BB962C8B-B14F-4D97-AF65-F5344CB8AC3E}">
        <p14:creationId xmlns:p14="http://schemas.microsoft.com/office/powerpoint/2010/main" val="319728633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302" y="645981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B61BEF0D-F0BB-DE4B-95CE-6DB70DBA9567}" type="datetimeFigureOut">
              <a:rPr lang="en-US" smtClean="0"/>
              <a:pPr defTabSz="457200"/>
              <a:t>7/11/2018</a:t>
            </a:fld>
            <a:endParaRPr lang="en-US" dirty="0"/>
          </a:p>
        </p:txBody>
      </p:sp>
      <p:sp>
        <p:nvSpPr>
          <p:cNvPr id="5" name="Footer Placeholder 4"/>
          <p:cNvSpPr>
            <a:spLocks noGrp="1"/>
          </p:cNvSpPr>
          <p:nvPr>
            <p:ph type="ftr" sz="quarter" idx="3"/>
          </p:nvPr>
        </p:nvSpPr>
        <p:spPr>
          <a:xfrm>
            <a:off x="3686187" y="645981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80" y="645981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D57F1E4F-1CFF-5643-939E-217C01CDF565}" type="slidenum">
              <a:rPr lang="en-US" smtClean="0"/>
              <a:pPr defTabSz="457200"/>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2535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8" name="7 Rectángulo"/>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9" name="8 Rectángulo"/>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0" name="9 Rectángulo"/>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1" name="10 Rectángulo"/>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2" name="11 Rectángulo"/>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5" name="14 Rectángulo"/>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6" name="15 Rectángulo"/>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17" name="16 Rectángulo"/>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22" name="21 Marcador de título"/>
          <p:cNvSpPr>
            <a:spLocks noGrp="1"/>
          </p:cNvSpPr>
          <p:nvPr>
            <p:ph type="title"/>
          </p:nvPr>
        </p:nvSpPr>
        <p:spPr>
          <a:xfrm>
            <a:off x="1219200" y="512064"/>
            <a:ext cx="10363200" cy="914400"/>
          </a:xfrm>
          <a:prstGeom prst="rect">
            <a:avLst/>
          </a:prstGeom>
        </p:spPr>
        <p:txBody>
          <a:bodyPr vert="horz" anchor="t">
            <a:noAutofit/>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1219200" y="1783560"/>
            <a:ext cx="10363200" cy="45720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636000" y="6416706"/>
            <a:ext cx="2844800" cy="365125"/>
          </a:xfrm>
          <a:prstGeom prst="rect">
            <a:avLst/>
          </a:prstGeom>
        </p:spPr>
        <p:txBody>
          <a:bodyPr vert="horz" anchor="b"/>
          <a:lstStyle>
            <a:lvl1pPr algn="l" eaLnBrk="1" latinLnBrk="0" hangingPunct="1">
              <a:defRPr kumimoji="0" sz="1100">
                <a:solidFill>
                  <a:schemeClr val="tx2"/>
                </a:solidFill>
              </a:defRPr>
            </a:lvl1pPr>
            <a:extLst/>
          </a:lstStyle>
          <a:p>
            <a:fld id="{786F8D6A-3A67-4B70-B26E-8BC719A86189}" type="datetimeFigureOut">
              <a:rPr lang="es-MX" smtClean="0">
                <a:solidFill>
                  <a:srgbClr val="D6ECFF"/>
                </a:solidFill>
              </a:rPr>
              <a:pPr/>
              <a:t>11/07/2018</a:t>
            </a:fld>
            <a:endParaRPr lang="es-MX" dirty="0">
              <a:solidFill>
                <a:srgbClr val="D6ECFF"/>
              </a:solidFill>
            </a:endParaRPr>
          </a:p>
        </p:txBody>
      </p:sp>
      <p:sp>
        <p:nvSpPr>
          <p:cNvPr id="3" name="2 Marcador de pie de página"/>
          <p:cNvSpPr>
            <a:spLocks noGrp="1"/>
          </p:cNvSpPr>
          <p:nvPr>
            <p:ph type="ftr" sz="quarter" idx="3"/>
          </p:nvPr>
        </p:nvSpPr>
        <p:spPr>
          <a:xfrm>
            <a:off x="1219200" y="641670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s-MX" dirty="0">
              <a:solidFill>
                <a:srgbClr val="D6ECFF"/>
              </a:solidFill>
            </a:endParaRPr>
          </a:p>
        </p:txBody>
      </p:sp>
      <p:sp>
        <p:nvSpPr>
          <p:cNvPr id="23" name="22 Marcador de número de diapositiva"/>
          <p:cNvSpPr>
            <a:spLocks noGrp="1"/>
          </p:cNvSpPr>
          <p:nvPr>
            <p:ph type="sldNum" sz="quarter" idx="4"/>
          </p:nvPr>
        </p:nvSpPr>
        <p:spPr>
          <a:xfrm>
            <a:off x="11480800" y="6416706"/>
            <a:ext cx="609600" cy="365125"/>
          </a:xfrm>
          <a:prstGeom prst="rect">
            <a:avLst/>
          </a:prstGeom>
        </p:spPr>
        <p:txBody>
          <a:bodyPr vert="horz" anchor="b"/>
          <a:lstStyle>
            <a:lvl1pPr algn="l" eaLnBrk="1" latinLnBrk="0" hangingPunct="1">
              <a:defRPr kumimoji="0" sz="1200">
                <a:solidFill>
                  <a:schemeClr val="tx2"/>
                </a:solidFill>
              </a:defRPr>
            </a:lvl1pPr>
            <a:extLst/>
          </a:lstStyle>
          <a:p>
            <a:fld id="{D3AD0B8A-76A2-4382-A679-B27E6F6222BB}" type="slidenum">
              <a:rPr lang="es-MX" smtClean="0">
                <a:solidFill>
                  <a:srgbClr val="D6ECFF"/>
                </a:solidFill>
              </a:rPr>
              <a:pPr/>
              <a:t>‹Nº›</a:t>
            </a:fld>
            <a:endParaRPr lang="es-MX" dirty="0">
              <a:solidFill>
                <a:srgbClr val="D6ECFF"/>
              </a:solidFill>
            </a:endParaRPr>
          </a:p>
        </p:txBody>
      </p:sp>
    </p:spTree>
    <p:extLst>
      <p:ext uri="{BB962C8B-B14F-4D97-AF65-F5344CB8AC3E}">
        <p14:creationId xmlns:p14="http://schemas.microsoft.com/office/powerpoint/2010/main" val="3128165930"/>
      </p:ext>
    </p:extLst>
  </p:cSld>
  <p:clrMap bg1="dk1" tx1="lt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302" y="645981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B61BEF0D-F0BB-DE4B-95CE-6DB70DBA9567}" type="datetimeFigureOut">
              <a:rPr lang="en-US" smtClean="0"/>
              <a:pPr defTabSz="457200"/>
              <a:t>7/11/2018</a:t>
            </a:fld>
            <a:endParaRPr lang="en-US" dirty="0"/>
          </a:p>
        </p:txBody>
      </p:sp>
      <p:sp>
        <p:nvSpPr>
          <p:cNvPr id="5" name="Footer Placeholder 4"/>
          <p:cNvSpPr>
            <a:spLocks noGrp="1"/>
          </p:cNvSpPr>
          <p:nvPr>
            <p:ph type="ftr" sz="quarter" idx="3"/>
          </p:nvPr>
        </p:nvSpPr>
        <p:spPr>
          <a:xfrm>
            <a:off x="3686187" y="645981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80" y="645981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D57F1E4F-1CFF-5643-939E-217C01CDF565}" type="slidenum">
              <a:rPr lang="en-US" smtClean="0"/>
              <a:pPr defTabSz="457200"/>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1746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base">
              <a:spcBef>
                <a:spcPct val="0"/>
              </a:spcBef>
              <a:spcAft>
                <a:spcPct val="0"/>
              </a:spcAft>
              <a:defRPr/>
            </a:pPr>
            <a:fld id="{FD81CD4C-41E5-43C7-A147-7913B68E94D0}" type="slidenum">
              <a:rPr lang="es-ES" smtClean="0"/>
              <a:pPr fontAlgn="base">
                <a:spcBef>
                  <a:spcPct val="0"/>
                </a:spcBef>
                <a:spcAft>
                  <a:spcPct val="0"/>
                </a:spcAft>
                <a:defRPr/>
              </a:pPr>
              <a:t>‹Nº›</a:t>
            </a:fld>
            <a:endParaRPr lang="es-ES" dirty="0"/>
          </a:p>
        </p:txBody>
      </p:sp>
      <p:sp>
        <p:nvSpPr>
          <p:cNvPr id="5" name="Footer Placeholder 4"/>
          <p:cNvSpPr>
            <a:spLocks noGrp="1"/>
          </p:cNvSpPr>
          <p:nvPr>
            <p:ph type="ftr" sz="quarter" idx="3"/>
          </p:nvPr>
        </p:nvSpPr>
        <p:spPr>
          <a:xfrm rot="16200000">
            <a:off x="10510448" y="3987800"/>
            <a:ext cx="2367281" cy="487680"/>
          </a:xfrm>
          <a:prstGeom prst="rect">
            <a:avLst/>
          </a:prstGeom>
        </p:spPr>
        <p:txBody>
          <a:bodyPr vert="horz" lIns="91440" tIns="45720" rIns="91440" bIns="45720" rtlCol="0" anchor="ctr"/>
          <a:lstStyle>
            <a:lvl1pPr algn="r">
              <a:defRPr sz="1200">
                <a:solidFill>
                  <a:schemeClr val="bg2"/>
                </a:solidFill>
              </a:defRPr>
            </a:lvl1pPr>
          </a:lstStyle>
          <a:p>
            <a:pPr fontAlgn="base">
              <a:spcBef>
                <a:spcPct val="0"/>
              </a:spcBef>
              <a:spcAft>
                <a:spcPct val="0"/>
              </a:spcAft>
              <a:defRPr/>
            </a:pPr>
            <a:endParaRPr lang="es-ES" dirty="0">
              <a:solidFill>
                <a:srgbClr val="FFFFFF"/>
              </a:solidFill>
            </a:endParaRPr>
          </a:p>
        </p:txBody>
      </p:sp>
      <p:sp>
        <p:nvSpPr>
          <p:cNvPr id="4" name="Date Placeholder 3"/>
          <p:cNvSpPr>
            <a:spLocks noGrp="1"/>
          </p:cNvSpPr>
          <p:nvPr>
            <p:ph type="dt" sz="half" idx="2"/>
          </p:nvPr>
        </p:nvSpPr>
        <p:spPr>
          <a:xfrm rot="16200000">
            <a:off x="10474889" y="1584960"/>
            <a:ext cx="2438399" cy="487680"/>
          </a:xfrm>
          <a:prstGeom prst="rect">
            <a:avLst/>
          </a:prstGeom>
        </p:spPr>
        <p:txBody>
          <a:bodyPr vert="horz" lIns="91440" tIns="45720" rIns="91440" bIns="45720" rtlCol="0" anchor="ctr"/>
          <a:lstStyle>
            <a:lvl1pPr algn="l">
              <a:defRPr sz="1200">
                <a:solidFill>
                  <a:schemeClr val="bg2"/>
                </a:solidFill>
              </a:defRPr>
            </a:lvl1pPr>
          </a:lstStyle>
          <a:p>
            <a:pPr fontAlgn="base">
              <a:spcBef>
                <a:spcPct val="0"/>
              </a:spcBef>
              <a:spcAft>
                <a:spcPct val="0"/>
              </a:spcAft>
              <a:defRPr/>
            </a:pPr>
            <a:endParaRPr lang="es-ES" dirty="0">
              <a:solidFill>
                <a:srgbClr val="FFFFFF"/>
              </a:solidFill>
            </a:endParaRPr>
          </a:p>
        </p:txBody>
      </p:sp>
    </p:spTree>
    <p:extLst>
      <p:ext uri="{BB962C8B-B14F-4D97-AF65-F5344CB8AC3E}">
        <p14:creationId xmlns:p14="http://schemas.microsoft.com/office/powerpoint/2010/main" val="277559454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508000" y="31"/>
            <a:ext cx="19304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1027" name="Rectangle 3"/>
          <p:cNvSpPr>
            <a:spLocks noChangeArrowheads="1"/>
          </p:cNvSpPr>
          <p:nvPr/>
        </p:nvSpPr>
        <p:spPr bwMode="auto">
          <a:xfrm>
            <a:off x="203200" y="1752600"/>
            <a:ext cx="6299200" cy="152400"/>
          </a:xfrm>
          <a:prstGeom prst="rect">
            <a:avLst/>
          </a:prstGeom>
          <a:solidFill>
            <a:schemeClr val="accent1">
              <a:alpha val="50000"/>
            </a:schemeClr>
          </a:soli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1028" name="Rectangle 4"/>
          <p:cNvSpPr>
            <a:spLocks noChangeArrowheads="1"/>
          </p:cNvSpPr>
          <p:nvPr/>
        </p:nvSpPr>
        <p:spPr bwMode="auto">
          <a:xfrm>
            <a:off x="914400" y="6629431"/>
            <a:ext cx="46736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1029" name="Rectangle 5"/>
          <p:cNvSpPr>
            <a:spLocks noChangeArrowheads="1"/>
          </p:cNvSpPr>
          <p:nvPr/>
        </p:nvSpPr>
        <p:spPr bwMode="auto">
          <a:xfrm>
            <a:off x="1016003" y="762000"/>
            <a:ext cx="111738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s-ES" sz="2400" dirty="0">
              <a:solidFill>
                <a:srgbClr val="FFFFFF"/>
              </a:solidFill>
              <a:latin typeface="Times New Roman" charset="0"/>
            </a:endParaRPr>
          </a:p>
        </p:txBody>
      </p:sp>
      <p:sp>
        <p:nvSpPr>
          <p:cNvPr id="1030" name="Rectangle 6"/>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s-ES" smtClean="0"/>
              <a:t>Haga clic para modificar el estilo de título del patrón</a:t>
            </a:r>
          </a:p>
        </p:txBody>
      </p:sp>
      <p:sp>
        <p:nvSpPr>
          <p:cNvPr id="4103" name="Rectangle 7"/>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32" name="Rectangle 8"/>
          <p:cNvSpPr>
            <a:spLocks noGrp="1" noChangeArrowheads="1"/>
          </p:cNvSpPr>
          <p:nvPr>
            <p:ph type="dt" sz="half" idx="2"/>
          </p:nvPr>
        </p:nvSpPr>
        <p:spPr bwMode="auto">
          <a:xfrm>
            <a:off x="914400" y="61722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kumimoji="0" sz="1400">
                <a:latin typeface="Times New Roman" charset="0"/>
              </a:defRPr>
            </a:lvl1pPr>
          </a:lstStyle>
          <a:p>
            <a:pPr fontAlgn="base">
              <a:spcBef>
                <a:spcPct val="0"/>
              </a:spcBef>
              <a:spcAft>
                <a:spcPct val="0"/>
              </a:spcAft>
              <a:defRPr/>
            </a:pPr>
            <a:endParaRPr lang="es-ES" dirty="0">
              <a:solidFill>
                <a:srgbClr val="FFFFFF"/>
              </a:solidFill>
            </a:endParaRPr>
          </a:p>
        </p:txBody>
      </p:sp>
      <p:sp>
        <p:nvSpPr>
          <p:cNvPr id="1033" name="Rectangle 9"/>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kumimoji="0" sz="1400">
                <a:latin typeface="Times New Roman" charset="0"/>
              </a:defRPr>
            </a:lvl1pPr>
          </a:lstStyle>
          <a:p>
            <a:pPr fontAlgn="base">
              <a:spcBef>
                <a:spcPct val="0"/>
              </a:spcBef>
              <a:spcAft>
                <a:spcPct val="0"/>
              </a:spcAft>
              <a:defRPr/>
            </a:pPr>
            <a:endParaRPr lang="es-ES" dirty="0">
              <a:solidFill>
                <a:srgbClr val="FFFFFF"/>
              </a:solidFill>
            </a:endParaRPr>
          </a:p>
        </p:txBody>
      </p:sp>
      <p:sp>
        <p:nvSpPr>
          <p:cNvPr id="1034" name="Rectangle 10"/>
          <p:cNvSpPr>
            <a:spLocks noGrp="1" noChangeArrowheads="1"/>
          </p:cNvSpPr>
          <p:nvPr>
            <p:ph type="sldNum" sz="quarter" idx="4"/>
          </p:nvPr>
        </p:nvSpPr>
        <p:spPr bwMode="auto">
          <a:xfrm>
            <a:off x="8737600" y="61722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0" sz="1400">
                <a:latin typeface="Times New Roman" charset="0"/>
              </a:defRPr>
            </a:lvl1pPr>
          </a:lstStyle>
          <a:p>
            <a:pPr fontAlgn="base">
              <a:spcBef>
                <a:spcPct val="0"/>
              </a:spcBef>
              <a:spcAft>
                <a:spcPct val="0"/>
              </a:spcAft>
              <a:defRPr/>
            </a:pPr>
            <a:fld id="{592A2709-B382-459F-AD77-DAB21B788847}" type="slidenum">
              <a:rPr lang="es-ES">
                <a:solidFill>
                  <a:srgbClr val="FFFFFF"/>
                </a:solidFill>
              </a:rPr>
              <a:pPr fontAlgn="base">
                <a:spcBef>
                  <a:spcPct val="0"/>
                </a:spcBef>
                <a:spcAft>
                  <a:spcPct val="0"/>
                </a:spcAft>
                <a:defRPr/>
              </a:pPr>
              <a:t>‹Nº›</a:t>
            </a:fld>
            <a:endParaRPr lang="es-ES" dirty="0">
              <a:solidFill>
                <a:srgbClr val="FFFFFF"/>
              </a:solidFill>
            </a:endParaRPr>
          </a:p>
        </p:txBody>
      </p:sp>
    </p:spTree>
    <p:extLst>
      <p:ext uri="{BB962C8B-B14F-4D97-AF65-F5344CB8AC3E}">
        <p14:creationId xmlns:p14="http://schemas.microsoft.com/office/powerpoint/2010/main" val="2624127414"/>
      </p:ext>
    </p:extLst>
  </p:cSld>
  <p:clrMap bg1="dk2" tx1="lt1" bg2="dk1"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 id="2147484173" r:id="rId18"/>
  </p:sldLayoutIdLst>
  <p:transition spd="med"/>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Aft>
                <a:spcPct val="0"/>
              </a:spcAft>
              <a:defRPr/>
            </a:pPr>
            <a:endParaRPr lang="es-ES">
              <a:solidFill>
                <a:srgbClr val="FFFFFF"/>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Aft>
                <a:spcPct val="0"/>
              </a:spcAft>
              <a:defRPr/>
            </a:pPr>
            <a:endParaRPr lang="es-ES">
              <a:solidFill>
                <a:srgbClr val="FFFFFF"/>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Aft>
                <a:spcPct val="0"/>
              </a:spcAft>
              <a:defRPr/>
            </a:pPr>
            <a:fld id="{D8E575E7-D849-4220-AFF4-2FF9DD1593A7}" type="slidenum">
              <a:rPr lang="es-ES" smtClean="0">
                <a:solidFill>
                  <a:srgbClr val="FFFFFF"/>
                </a:solidFill>
              </a:rPr>
              <a:pPr fontAlgn="base">
                <a:spcAft>
                  <a:spcPct val="0"/>
                </a:spcAft>
                <a:defRPr/>
              </a:pPr>
              <a:t>‹Nº›</a:t>
            </a:fld>
            <a:endParaRPr lang="es-ES">
              <a:solidFill>
                <a:srgbClr val="FFFFFF"/>
              </a:solidFill>
            </a:endParaRPr>
          </a:p>
        </p:txBody>
      </p:sp>
      <p:sp>
        <p:nvSpPr>
          <p:cNvPr id="7" name="Rectángulo 6"/>
          <p:cNvSpPr/>
          <p:nvPr userDrawn="1"/>
        </p:nvSpPr>
        <p:spPr>
          <a:xfrm>
            <a:off x="1" y="5905503"/>
            <a:ext cx="5571067" cy="815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s-MX" sz="1350">
              <a:solidFill>
                <a:prstClr val="black"/>
              </a:solidFill>
            </a:endParaRPr>
          </a:p>
        </p:txBody>
      </p:sp>
      <p:pic>
        <p:nvPicPr>
          <p:cNvPr id="8" name="Imagen 7" descr="DIAP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86838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p:transition spd="slow">
    <p:wip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B271F60-F185-4EB4-9A0B-0E6AF9C70035}" type="slidenum">
              <a:rPr lang="es-MX" smtClean="0"/>
              <a:pPr/>
              <a:t>‹Nº›</a:t>
            </a:fld>
            <a:endParaRPr lang="es-MX"/>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MX">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CA1CC07E-7603-467B-862E-9225092F3810}" type="datetimeFigureOut">
              <a:rPr lang="es-MX" smtClean="0">
                <a:solidFill>
                  <a:srgbClr val="DFDCB7"/>
                </a:solidFill>
              </a:rPr>
              <a:pPr/>
              <a:t>11/07/2018</a:t>
            </a:fld>
            <a:endParaRPr lang="es-MX">
              <a:solidFill>
                <a:srgbClr val="DFDCB7"/>
              </a:solidFill>
            </a:endParaRPr>
          </a:p>
        </p:txBody>
      </p:sp>
    </p:spTree>
    <p:extLst>
      <p:ext uri="{BB962C8B-B14F-4D97-AF65-F5344CB8AC3E}">
        <p14:creationId xmlns:p14="http://schemas.microsoft.com/office/powerpoint/2010/main" val="1569465548"/>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B271F60-F185-4EB4-9A0B-0E6AF9C70035}" type="slidenum">
              <a:rPr lang="es-MX" smtClean="0"/>
              <a:pPr/>
              <a:t>‹Nº›</a:t>
            </a:fld>
            <a:endParaRPr lang="es-MX"/>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MX">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CA1CC07E-7603-467B-862E-9225092F3810}" type="datetimeFigureOut">
              <a:rPr lang="es-MX" smtClean="0">
                <a:solidFill>
                  <a:srgbClr val="DFDCB7"/>
                </a:solidFill>
              </a:rPr>
              <a:pPr/>
              <a:t>11/07/2018</a:t>
            </a:fld>
            <a:endParaRPr lang="es-MX">
              <a:solidFill>
                <a:srgbClr val="DFDCB7"/>
              </a:solidFill>
            </a:endParaRPr>
          </a:p>
        </p:txBody>
      </p:sp>
    </p:spTree>
    <p:extLst>
      <p:ext uri="{BB962C8B-B14F-4D97-AF65-F5344CB8AC3E}">
        <p14:creationId xmlns:p14="http://schemas.microsoft.com/office/powerpoint/2010/main" val="2988729843"/>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40CB5-FFD1-4FA8-B7F0-B552017422E6}"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6FA53-C70E-4F39-AAFD-5ABF0AAA03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86218860"/>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base">
              <a:spcBef>
                <a:spcPct val="0"/>
              </a:spcBef>
              <a:spcAft>
                <a:spcPct val="0"/>
              </a:spcAft>
              <a:defRPr/>
            </a:pPr>
            <a:fld id="{FD81CD4C-41E5-43C7-A147-7913B68E94D0}" type="slidenum">
              <a:rPr lang="es-ES" smtClean="0"/>
              <a:pPr fontAlgn="base">
                <a:spcBef>
                  <a:spcPct val="0"/>
                </a:spcBef>
                <a:spcAft>
                  <a:spcPct val="0"/>
                </a:spcAft>
                <a:defRPr/>
              </a:pPr>
              <a:t>‹Nº›</a:t>
            </a:fld>
            <a:endParaRPr lang="es-E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pPr fontAlgn="base">
              <a:spcBef>
                <a:spcPct val="0"/>
              </a:spcBef>
              <a:spcAft>
                <a:spcPct val="0"/>
              </a:spcAft>
              <a:defRPr/>
            </a:pPr>
            <a:endParaRPr lang="es-ES">
              <a:solidFill>
                <a:srgbClr val="FFFFFF"/>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pPr fontAlgn="base">
              <a:spcBef>
                <a:spcPct val="0"/>
              </a:spcBef>
              <a:spcAft>
                <a:spcPct val="0"/>
              </a:spcAft>
              <a:defRPr/>
            </a:pPr>
            <a:endParaRPr lang="es-ES">
              <a:solidFill>
                <a:srgbClr val="FFFFFF"/>
              </a:solidFill>
            </a:endParaRPr>
          </a:p>
        </p:txBody>
      </p:sp>
    </p:spTree>
    <p:extLst>
      <p:ext uri="{BB962C8B-B14F-4D97-AF65-F5344CB8AC3E}">
        <p14:creationId xmlns:p14="http://schemas.microsoft.com/office/powerpoint/2010/main" val="227170933"/>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13115328"/>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F558-7CDF-4BFF-B56A-5885994E0D69}" type="datetimeFigureOut">
              <a:rPr lang="es-ES" smtClean="0">
                <a:solidFill>
                  <a:prstClr val="black">
                    <a:tint val="75000"/>
                  </a:prstClr>
                </a:solidFill>
              </a:rPr>
              <a:pPr/>
              <a:t>11/07/2018</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3FB25-AD38-4B83-ABAD-ECE07D67A88E}"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4935536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0B22A-F5A0-458B-B0AA-15C256636B55}" type="datetimeFigureOut">
              <a:rPr lang="es-MX" smtClean="0">
                <a:solidFill>
                  <a:prstClr val="black">
                    <a:tint val="75000"/>
                  </a:prstClr>
                </a:solidFill>
              </a:rPr>
              <a:pPr/>
              <a:t>11/07/2018</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56FFB-F66F-42C5-AA94-88F04F66C9F4}"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31960582"/>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50530104-44B3-4777-8B3E-00C1FC737F70}" type="datetimeFigureOut">
              <a:rPr lang="es-MX" smtClean="0">
                <a:solidFill>
                  <a:srgbClr val="895D1D"/>
                </a:solidFill>
              </a:rPr>
              <a:pPr/>
              <a:t>11/07/2018</a:t>
            </a:fld>
            <a:endParaRPr lang="es-MX">
              <a:solidFill>
                <a:srgbClr val="895D1D"/>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s-MX">
              <a:solidFill>
                <a:srgbClr val="895D1D"/>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A1C30DA8-F2B8-4A81-A3FF-A96EEDD17F59}"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11697261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8196"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defRPr/>
            </a:pPr>
            <a:endParaRPr lang="es-ES" altLang="en-US">
              <a:solidFill>
                <a:srgbClr val="000000"/>
              </a:solidFill>
            </a:endParaRPr>
          </a:p>
        </p:txBody>
      </p:sp>
      <p:sp>
        <p:nvSpPr>
          <p:cNvPr id="819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defRPr/>
            </a:pPr>
            <a:endParaRPr lang="es-ES" altLang="en-US">
              <a:solidFill>
                <a:srgbClr val="000000"/>
              </a:solidFill>
            </a:endParaRPr>
          </a:p>
        </p:txBody>
      </p:sp>
      <p:sp>
        <p:nvSpPr>
          <p:cNvPr id="8198"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defRPr/>
            </a:pPr>
            <a:fld id="{81979BC1-94F3-44D9-B345-0C7E891E3734}" type="slidenum">
              <a:rPr lang="es-ES" altLang="en-US">
                <a:solidFill>
                  <a:srgbClr val="000000"/>
                </a:solidFill>
              </a:rPr>
              <a:pPr fontAlgn="base">
                <a:spcBef>
                  <a:spcPct val="0"/>
                </a:spcBef>
                <a:spcAft>
                  <a:spcPct val="0"/>
                </a:spcAft>
                <a:defRPr/>
              </a:pPr>
              <a:t>‹Nº›</a:t>
            </a:fld>
            <a:endParaRPr lang="es-ES"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000000"/>
              </a:solidFill>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MX">
              <a:solidFill>
                <a:srgbClr val="000000"/>
              </a:solidFill>
            </a:endParaRPr>
          </a:p>
        </p:txBody>
      </p:sp>
    </p:spTree>
    <p:extLst>
      <p:ext uri="{BB962C8B-B14F-4D97-AF65-F5344CB8AC3E}">
        <p14:creationId xmlns:p14="http://schemas.microsoft.com/office/powerpoint/2010/main" val="350007100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84EEA54-B3AC-9D46-A6A0-727F424CAF82}" type="datetimeFigureOut">
              <a:rPr lang="es-ES" smtClean="0">
                <a:solidFill>
                  <a:prstClr val="black">
                    <a:tint val="75000"/>
                  </a:prstClr>
                </a:solidFill>
              </a:rPr>
              <a:pPr defTabSz="342900"/>
              <a:t>11/07/2018</a:t>
            </a:fld>
            <a:endParaRPr lang="es-ES">
              <a:solidFill>
                <a:prstClr val="black">
                  <a:tint val="75000"/>
                </a:prstClr>
              </a:solidFill>
            </a:endParaRPr>
          </a:p>
        </p:txBody>
      </p:sp>
      <p:sp>
        <p:nvSpPr>
          <p:cNvPr id="5" name="Marcador de pie de página 4"/>
          <p:cNvSpPr>
            <a:spLocks noGrp="1"/>
          </p:cNvSpPr>
          <p:nvPr>
            <p:ph type="ftr" sz="quarter" idx="3"/>
          </p:nvPr>
        </p:nvSpPr>
        <p:spPr>
          <a:xfrm>
            <a:off x="4165600" y="563474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s-ES" dirty="0">
              <a:solidFill>
                <a:prstClr val="black">
                  <a:tint val="75000"/>
                </a:prstClr>
              </a:solidFill>
            </a:endParaRPr>
          </a:p>
        </p:txBody>
      </p:sp>
      <p:sp>
        <p:nvSpPr>
          <p:cNvPr id="6" name="Marcador de número de diapositiva 5"/>
          <p:cNvSpPr>
            <a:spLocks noGrp="1"/>
          </p:cNvSpPr>
          <p:nvPr>
            <p:ph type="sldNum" sz="quarter" idx="4"/>
          </p:nvPr>
        </p:nvSpPr>
        <p:spPr>
          <a:xfrm>
            <a:off x="8737600" y="563474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CA6BDAA9-480F-A04B-BA1F-2FA8B854E472}" type="slidenum">
              <a:rPr lang="es-ES" smtClean="0">
                <a:solidFill>
                  <a:prstClr val="black">
                    <a:tint val="75000"/>
                  </a:prstClr>
                </a:solidFill>
              </a:rPr>
              <a:pPr defTabSz="342900"/>
              <a:t>‹Nº›</a:t>
            </a:fld>
            <a:endParaRPr lang="es-ES">
              <a:solidFill>
                <a:prstClr val="black">
                  <a:tint val="75000"/>
                </a:prstClr>
              </a:solidFill>
            </a:endParaRPr>
          </a:p>
        </p:txBody>
      </p:sp>
      <p:sp>
        <p:nvSpPr>
          <p:cNvPr id="2" name="Rectángulo 1"/>
          <p:cNvSpPr/>
          <p:nvPr userDrawn="1"/>
        </p:nvSpPr>
        <p:spPr>
          <a:xfrm>
            <a:off x="1" y="5905503"/>
            <a:ext cx="5571067" cy="815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s-MX" sz="1350">
              <a:solidFill>
                <a:prstClr val="black"/>
              </a:solidFill>
            </a:endParaRPr>
          </a:p>
        </p:txBody>
      </p:sp>
      <p:pic>
        <p:nvPicPr>
          <p:cNvPr id="7" name="Imagen 6" descr="DIAP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74721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Lst>
  <p:transition spd="slow">
    <p:wipe/>
  </p:transition>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s-E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CE280157-F3B9-4A3E-8FF7-41DE569DE5C6}" type="datetimeFigureOut">
              <a:rPr lang="es-MX" smtClean="0"/>
              <a:pPr/>
              <a:t>11/07/2018</a:t>
            </a:fld>
            <a:endParaRPr lang="es-MX"/>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s-MX"/>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30CE8B70-D891-4562-9B27-7898897EB618}" type="slidenum">
              <a:rPr lang="es-MX" smtClean="0"/>
              <a:pPr/>
              <a:t>‹Nº›</a:t>
            </a:fld>
            <a:endParaRPr lang="es-MX"/>
          </a:p>
        </p:txBody>
      </p:sp>
    </p:spTree>
    <p:extLst>
      <p:ext uri="{BB962C8B-B14F-4D97-AF65-F5344CB8AC3E}">
        <p14:creationId xmlns:p14="http://schemas.microsoft.com/office/powerpoint/2010/main" val="53882670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F9EDA-B235-4CB4-B3D7-5D74C9D21433}" type="datetimeFigureOut">
              <a:rPr lang="es-MX" smtClean="0">
                <a:solidFill>
                  <a:prstClr val="black">
                    <a:tint val="75000"/>
                  </a:prstClr>
                </a:solidFill>
              </a:rPr>
              <a:pPr/>
              <a:t>11/07/2018</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97308-E2C2-413E-B0AD-C362062B314C}"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03024121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081F66B-4A7C-C24F-8F7C-4DA93CB6F916}" type="datetimeFigureOut">
              <a:rPr lang="en-US" smtClean="0">
                <a:solidFill>
                  <a:prstClr val="black">
                    <a:tint val="75000"/>
                  </a:prstClr>
                </a:solidFill>
              </a:rPr>
              <a:pPr defTabSz="457200"/>
              <a:t>7/11/2018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5BED39-1028-AD45-B2C1-3E9481FAC152}"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350401644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427.xml"/></Relationships>
</file>

<file path=ppt/slides/_rels/slide1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0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44.xml"/><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439.xml"/><Relationship Id="rId6" Type="http://schemas.openxmlformats.org/officeDocument/2006/relationships/image" Target="../media/image56.pn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emf"/><Relationship Id="rId2" Type="http://schemas.openxmlformats.org/officeDocument/2006/relationships/image" Target="../media/image66.jpeg"/><Relationship Id="rId1" Type="http://schemas.openxmlformats.org/officeDocument/2006/relationships/slideLayout" Target="../slideLayouts/slideLayout128.xml"/><Relationship Id="rId6" Type="http://schemas.openxmlformats.org/officeDocument/2006/relationships/image" Target="../media/image69.jpeg"/><Relationship Id="rId5" Type="http://schemas.openxmlformats.org/officeDocument/2006/relationships/image" Target="../media/image60.jpeg"/><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9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3.emf"/><Relationship Id="rId1" Type="http://schemas.openxmlformats.org/officeDocument/2006/relationships/slideLayout" Target="../slideLayouts/slideLayout41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3.emf"/><Relationship Id="rId1" Type="http://schemas.openxmlformats.org/officeDocument/2006/relationships/slideLayout" Target="../slideLayouts/slideLayout416.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3.emf"/><Relationship Id="rId1" Type="http://schemas.openxmlformats.org/officeDocument/2006/relationships/slideLayout" Target="../slideLayouts/slideLayout416.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7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3.emf"/><Relationship Id="rId1" Type="http://schemas.openxmlformats.org/officeDocument/2006/relationships/slideLayout" Target="../slideLayouts/slideLayout416.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3.emf"/><Relationship Id="rId1" Type="http://schemas.openxmlformats.org/officeDocument/2006/relationships/slideLayout" Target="../slideLayouts/slideLayout405.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3.emf"/><Relationship Id="rId1" Type="http://schemas.openxmlformats.org/officeDocument/2006/relationships/slideLayout" Target="../slideLayouts/slideLayout405.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7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6.xml"/><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8.xml"/><Relationship Id="rId5" Type="http://schemas.openxmlformats.org/officeDocument/2006/relationships/image" Target="../media/image103.png"/><Relationship Id="rId4" Type="http://schemas.openxmlformats.org/officeDocument/2006/relationships/image" Target="../media/image10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0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187.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17.xml"/><Relationship Id="rId5" Type="http://schemas.openxmlformats.org/officeDocument/2006/relationships/image" Target="../media/image119.jpe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2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8.xml"/><Relationship Id="rId1" Type="http://schemas.openxmlformats.org/officeDocument/2006/relationships/slideLayout" Target="../slideLayouts/slideLayout170.xml"/></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notesSlide" Target="../notesSlides/notesSlide1.xml"/><Relationship Id="rId16" Type="http://schemas.openxmlformats.org/officeDocument/2006/relationships/image" Target="../media/image45.jpeg"/><Relationship Id="rId1" Type="http://schemas.openxmlformats.org/officeDocument/2006/relationships/slideLayout" Target="../slideLayouts/slideLayout12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05.xml"/><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0.xml"/><Relationship Id="rId1" Type="http://schemas.openxmlformats.org/officeDocument/2006/relationships/slideLayout" Target="../slideLayouts/slideLayout1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0.xml"/></Relationships>
</file>

<file path=ppt/slides/_rels/slide5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image" Target="../media/image134.png"/><Relationship Id="rId16" Type="http://schemas.openxmlformats.org/officeDocument/2006/relationships/image" Target="../media/image148.png"/><Relationship Id="rId1" Type="http://schemas.openxmlformats.org/officeDocument/2006/relationships/slideLayout" Target="../slideLayouts/slideLayout116.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jpe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jpeg"/><Relationship Id="rId7"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239.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64.png"/><Relationship Id="rId9"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22.xml"/><Relationship Id="rId5" Type="http://schemas.openxmlformats.org/officeDocument/2006/relationships/image" Target="../media/image158.jpeg"/><Relationship Id="rId4" Type="http://schemas.openxmlformats.org/officeDocument/2006/relationships/image" Target="../media/image157.jpeg"/></Relationships>
</file>

<file path=ppt/slides/_rels/slide5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50.xml"/></Relationships>
</file>

<file path=ppt/slides/_rels/slide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5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50.xml"/></Relationships>
</file>

<file path=ppt/slides/_rels/slide6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50.xml"/></Relationships>
</file>

<file path=ppt/slides/_rels/slide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61.xml"/></Relationships>
</file>

<file path=ppt/slides/_rels/slide6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slideLayout" Target="../slideLayouts/slideLayout269.xml"/><Relationship Id="rId1" Type="http://schemas.openxmlformats.org/officeDocument/2006/relationships/themeOverride" Target="../theme/themeOverride1.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76.xml"/></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269.xml"/><Relationship Id="rId1" Type="http://schemas.openxmlformats.org/officeDocument/2006/relationships/themeOverride" Target="../theme/themeOverride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29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269.xml"/><Relationship Id="rId1" Type="http://schemas.openxmlformats.org/officeDocument/2006/relationships/themeOverride" Target="../theme/themeOverride3.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5.xml"/><Relationship Id="rId1" Type="http://schemas.openxmlformats.org/officeDocument/2006/relationships/slideLayout" Target="../slideLayouts/slideLayout314.xml"/><Relationship Id="rId5" Type="http://schemas.openxmlformats.org/officeDocument/2006/relationships/image" Target="../media/image181.png"/><Relationship Id="rId4" Type="http://schemas.openxmlformats.org/officeDocument/2006/relationships/image" Target="../media/image180.png"/></Relationships>
</file>

<file path=ppt/slides/_rels/slide7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6.xml"/><Relationship Id="rId1" Type="http://schemas.openxmlformats.org/officeDocument/2006/relationships/slideLayout" Target="../slideLayouts/slideLayout327.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6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44.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87.png"/><Relationship Id="rId2" Type="http://schemas.openxmlformats.org/officeDocument/2006/relationships/notesSlide" Target="../notesSlides/notesSlide27.xml"/><Relationship Id="rId1" Type="http://schemas.openxmlformats.org/officeDocument/2006/relationships/slideLayout" Target="../slideLayouts/slideLayout37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8.xml"/><Relationship Id="rId1" Type="http://schemas.openxmlformats.org/officeDocument/2006/relationships/slideLayout" Target="../slideLayouts/slideLayout377.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emf"/></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6.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275641" y="3036717"/>
            <a:ext cx="4794903" cy="1138773"/>
          </a:xfrm>
          <a:prstGeom prst="rect">
            <a:avLst/>
          </a:prstGeom>
          <a:noFill/>
        </p:spPr>
        <p:txBody>
          <a:bodyPr wrap="none" rtlCol="0">
            <a:spAutoFit/>
          </a:bodyPr>
          <a:lstStyle/>
          <a:p>
            <a:pPr lvl="0" algn="ctr"/>
            <a:r>
              <a:rPr lang="es-MX" sz="2000" b="1" dirty="0">
                <a:solidFill>
                  <a:prstClr val="white"/>
                </a:solidFill>
              </a:rPr>
              <a:t> </a:t>
            </a:r>
            <a:r>
              <a:rPr lang="es-MX" sz="2400" b="1" dirty="0">
                <a:solidFill>
                  <a:prstClr val="white"/>
                </a:solidFill>
                <a:latin typeface="Bradley Hand ITC" panose="03070402050302030203" pitchFamily="66" charset="0"/>
              </a:rPr>
              <a:t>Preeclampsia </a:t>
            </a:r>
          </a:p>
          <a:p>
            <a:pPr lvl="0" algn="ctr"/>
            <a:r>
              <a:rPr lang="es-MX" sz="2400" b="1" dirty="0">
                <a:solidFill>
                  <a:prstClr val="white"/>
                </a:solidFill>
                <a:latin typeface="Bradley Hand ITC" panose="03070402050302030203" pitchFamily="66" charset="0"/>
              </a:rPr>
              <a:t>en la morbilidad materna extrema ¡</a:t>
            </a:r>
            <a:r>
              <a:rPr lang="es-MX" sz="2000" b="1" dirty="0">
                <a:solidFill>
                  <a:prstClr val="white"/>
                </a:solidFill>
              </a:rPr>
              <a:t> </a:t>
            </a:r>
          </a:p>
          <a:p>
            <a:pPr algn="ctr"/>
            <a:endParaRPr lang="es-MX" sz="2000" b="1" dirty="0">
              <a:solidFill>
                <a:schemeClr val="bg1"/>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4" y="21030"/>
            <a:ext cx="9100720" cy="6825540"/>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r="83216" b="86831"/>
          <a:stretch/>
        </p:blipFill>
        <p:spPr>
          <a:xfrm>
            <a:off x="42073" y="44916"/>
            <a:ext cx="1437040" cy="1506779"/>
          </a:xfrm>
          <a:prstGeom prst="rect">
            <a:avLst/>
          </a:prstGeom>
        </p:spPr>
      </p:pic>
      <p:pic>
        <p:nvPicPr>
          <p:cNvPr id="11" name="Picture 2" descr="C:\Users\Carlos Briones\Pictures\img8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919" r="32928" b="17373"/>
          <a:stretch/>
        </p:blipFill>
        <p:spPr bwMode="auto">
          <a:xfrm>
            <a:off x="9739225" y="349673"/>
            <a:ext cx="1905455" cy="305181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2085" y="3698646"/>
            <a:ext cx="1905455" cy="2816454"/>
          </a:xfrm>
          <a:prstGeom prst="rect">
            <a:avLst/>
          </a:prstGeom>
        </p:spPr>
      </p:pic>
      <p:sp>
        <p:nvSpPr>
          <p:cNvPr id="4" name="CuadroTexto 3"/>
          <p:cNvSpPr txBox="1"/>
          <p:nvPr/>
        </p:nvSpPr>
        <p:spPr>
          <a:xfrm>
            <a:off x="4960620" y="6217920"/>
            <a:ext cx="4086375" cy="369332"/>
          </a:xfrm>
          <a:prstGeom prst="rect">
            <a:avLst/>
          </a:prstGeom>
          <a:noFill/>
        </p:spPr>
        <p:txBody>
          <a:bodyPr wrap="none" rtlCol="0">
            <a:spAutoFit/>
          </a:bodyPr>
          <a:lstStyle/>
          <a:p>
            <a:r>
              <a:rPr lang="es-MX" b="1" dirty="0" smtClean="0">
                <a:solidFill>
                  <a:schemeClr val="bg1"/>
                </a:solidFill>
                <a:latin typeface="Bradley Hand ITC" panose="03070402050302030203" pitchFamily="66" charset="0"/>
              </a:rPr>
              <a:t>Acad. Dr. Jesús Carlos Briones Garduño</a:t>
            </a:r>
            <a:endParaRPr lang="es-MX"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142277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54539" y="193184"/>
            <a:ext cx="5795493" cy="1015663"/>
          </a:xfrm>
          <a:prstGeom prst="rect">
            <a:avLst/>
          </a:prstGeom>
          <a:noFill/>
        </p:spPr>
        <p:txBody>
          <a:bodyPr wrap="square" rtlCol="0">
            <a:spAutoFit/>
          </a:bodyPr>
          <a:lstStyle/>
          <a:p>
            <a:pPr algn="ctr"/>
            <a:r>
              <a:rPr lang="es-MX" sz="2000" dirty="0">
                <a:solidFill>
                  <a:srgbClr val="FF0000"/>
                </a:solidFill>
                <a:latin typeface="Arial" panose="020B0604020202020204" pitchFamily="34" charset="0"/>
                <a:cs typeface="Arial" panose="020B0604020202020204" pitchFamily="34" charset="0"/>
              </a:rPr>
              <a:t>Hemodinamia en Obstetricia</a:t>
            </a:r>
          </a:p>
          <a:p>
            <a:pPr algn="ctr"/>
            <a:endParaRPr lang="es-MX" sz="2000" dirty="0">
              <a:solidFill>
                <a:srgbClr val="FF0000"/>
              </a:solidFill>
              <a:latin typeface="Arial" panose="020B0604020202020204" pitchFamily="34" charset="0"/>
              <a:cs typeface="Arial" panose="020B0604020202020204" pitchFamily="34" charset="0"/>
            </a:endParaRPr>
          </a:p>
          <a:p>
            <a:pPr algn="ctr"/>
            <a:r>
              <a:rPr lang="es-MX" sz="2000" dirty="0">
                <a:solidFill>
                  <a:srgbClr val="002060"/>
                </a:solidFill>
                <a:latin typeface="Arial" panose="020B0604020202020204" pitchFamily="34" charset="0"/>
                <a:cs typeface="Arial" panose="020B0604020202020204" pitchFamily="34" charset="0"/>
              </a:rPr>
              <a:t>Acad. Dr. Jesús Carlos Briones Garduño</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3854" y="12879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56" y="6170636"/>
            <a:ext cx="9112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231814" y="3142445"/>
            <a:ext cx="4391702" cy="278183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prstClr val="white"/>
                </a:solidFill>
                <a:latin typeface="Arial" panose="020B0604020202020204" pitchFamily="34" charset="0"/>
                <a:cs typeface="Arial" panose="020B0604020202020204" pitchFamily="34" charset="0"/>
              </a:rPr>
              <a:t>Control pre natal con</a:t>
            </a:r>
          </a:p>
          <a:p>
            <a:pPr algn="ctr"/>
            <a:r>
              <a:rPr lang="es-MX" sz="2000" b="1" dirty="0">
                <a:solidFill>
                  <a:prstClr val="white"/>
                </a:solidFill>
                <a:latin typeface="Arial" panose="020B0604020202020204" pitchFamily="34" charset="0"/>
                <a:cs typeface="Arial" panose="020B0604020202020204" pitchFamily="34" charset="0"/>
              </a:rPr>
              <a:t>enfoque de riesgo</a:t>
            </a:r>
          </a:p>
          <a:p>
            <a:pPr algn="ctr"/>
            <a:r>
              <a:rPr lang="es-MX" sz="2000" b="1" dirty="0">
                <a:solidFill>
                  <a:srgbClr val="ED7D31">
                    <a:lumMod val="50000"/>
                  </a:srgbClr>
                </a:solidFill>
                <a:latin typeface="Arial" panose="020B0604020202020204" pitchFamily="34" charset="0"/>
                <a:cs typeface="Arial" panose="020B0604020202020204" pitchFamily="34" charset="0"/>
              </a:rPr>
              <a:t>Medicina Materno Fetal</a:t>
            </a:r>
          </a:p>
        </p:txBody>
      </p:sp>
      <p:sp>
        <p:nvSpPr>
          <p:cNvPr id="3" name="Flecha derecha 2"/>
          <p:cNvSpPr/>
          <p:nvPr/>
        </p:nvSpPr>
        <p:spPr>
          <a:xfrm>
            <a:off x="1803044" y="1416672"/>
            <a:ext cx="5525037" cy="27895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rgbClr val="002060"/>
                </a:solidFill>
              </a:rPr>
              <a:t> </a:t>
            </a:r>
            <a:r>
              <a:rPr lang="es-MX" b="1" dirty="0">
                <a:solidFill>
                  <a:srgbClr val="002060"/>
                </a:solidFill>
              </a:rPr>
              <a:t>Monitoreo hospital resolutivo</a:t>
            </a:r>
          </a:p>
          <a:p>
            <a:pPr algn="ctr"/>
            <a:r>
              <a:rPr lang="es-MX" b="1" dirty="0">
                <a:solidFill>
                  <a:srgbClr val="002060"/>
                </a:solidFill>
              </a:rPr>
              <a:t>Unidad de Cuidados Intensivos Obstétricos</a:t>
            </a:r>
          </a:p>
        </p:txBody>
      </p:sp>
      <p:sp>
        <p:nvSpPr>
          <p:cNvPr id="4" name="Triángulo isósceles 3"/>
          <p:cNvSpPr/>
          <p:nvPr/>
        </p:nvSpPr>
        <p:spPr>
          <a:xfrm>
            <a:off x="5061397" y="721218"/>
            <a:ext cx="6426555" cy="5296888"/>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C00000"/>
                </a:solidFill>
              </a:rPr>
              <a:t>Resolución</a:t>
            </a:r>
          </a:p>
          <a:p>
            <a:pPr algn="ctr"/>
            <a:r>
              <a:rPr lang="es-MX" sz="2800" b="1" dirty="0">
                <a:solidFill>
                  <a:srgbClr val="C00000"/>
                </a:solidFill>
              </a:rPr>
              <a:t>Obstétrica-perinatal</a:t>
            </a:r>
          </a:p>
          <a:p>
            <a:pPr algn="ctr"/>
            <a:r>
              <a:rPr lang="es-MX" sz="2800" b="1" dirty="0">
                <a:solidFill>
                  <a:srgbClr val="7030A0"/>
                </a:solidFill>
              </a:rPr>
              <a:t>Medicina Crítica en Obstetricia</a:t>
            </a:r>
          </a:p>
        </p:txBody>
      </p:sp>
    </p:spTree>
    <p:extLst>
      <p:ext uri="{BB962C8B-B14F-4D97-AF65-F5344CB8AC3E}">
        <p14:creationId xmlns:p14="http://schemas.microsoft.com/office/powerpoint/2010/main" val="4125369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89397" y="1094706"/>
            <a:ext cx="9736428" cy="5563671"/>
          </a:xfrm>
        </p:spPr>
        <p:txBody>
          <a:bodyPr>
            <a:normAutofit fontScale="77500" lnSpcReduction="20000"/>
          </a:bodyPr>
          <a:lstStyle/>
          <a:p>
            <a:pPr algn="ctr"/>
            <a:r>
              <a:rPr lang="es-MX" sz="3600" dirty="0">
                <a:solidFill>
                  <a:srgbClr val="FF0000"/>
                </a:solidFill>
                <a:latin typeface="Arial" pitchFamily="34" charset="0"/>
                <a:cs typeface="Arial" pitchFamily="34" charset="0"/>
              </a:rPr>
              <a:t>Monitoreo hemodinámico en UCI</a:t>
            </a:r>
          </a:p>
          <a:p>
            <a:endParaRPr lang="es-MX" sz="2400" dirty="0" smtClean="0">
              <a:solidFill>
                <a:srgbClr val="FF0000"/>
              </a:solidFill>
              <a:latin typeface="Arial" pitchFamily="34" charset="0"/>
              <a:cs typeface="Arial" pitchFamily="34" charset="0"/>
            </a:endParaRPr>
          </a:p>
          <a:p>
            <a:endParaRPr lang="es-MX" sz="2400" dirty="0">
              <a:solidFill>
                <a:srgbClr val="FF0000"/>
              </a:solidFill>
              <a:latin typeface="Arial" pitchFamily="34" charset="0"/>
              <a:cs typeface="Arial" pitchFamily="34" charset="0"/>
            </a:endParaRPr>
          </a:p>
          <a:p>
            <a:pPr algn="just"/>
            <a:r>
              <a:rPr lang="es-MX" sz="2400" b="1" u="sng" dirty="0">
                <a:solidFill>
                  <a:srgbClr val="FF0000"/>
                </a:solidFill>
                <a:latin typeface="Arial" pitchFamily="34" charset="0"/>
                <a:cs typeface="Arial" pitchFamily="34" charset="0"/>
              </a:rPr>
              <a:t>No </a:t>
            </a:r>
            <a:r>
              <a:rPr lang="es-MX" sz="2400" b="1" u="sng" dirty="0" smtClean="0">
                <a:solidFill>
                  <a:srgbClr val="FF0000"/>
                </a:solidFill>
                <a:latin typeface="Arial" pitchFamily="34" charset="0"/>
                <a:cs typeface="Arial" pitchFamily="34" charset="0"/>
              </a:rPr>
              <a:t>invasivo</a:t>
            </a:r>
            <a:r>
              <a:rPr lang="es-MX" sz="2400" dirty="0" smtClean="0">
                <a:solidFill>
                  <a:schemeClr val="tx1">
                    <a:lumMod val="90000"/>
                    <a:lumOff val="10000"/>
                  </a:schemeClr>
                </a:solidFill>
                <a:latin typeface="Arial" pitchFamily="34" charset="0"/>
                <a:cs typeface="Arial" pitchFamily="34" charset="0"/>
              </a:rPr>
              <a:t>						</a:t>
            </a:r>
            <a:r>
              <a:rPr lang="es-MX" sz="2400" u="sng" dirty="0" smtClean="0">
                <a:solidFill>
                  <a:srgbClr val="002060"/>
                </a:solidFill>
                <a:latin typeface="Arial" pitchFamily="34" charset="0"/>
                <a:cs typeface="Arial" pitchFamily="34" charset="0"/>
              </a:rPr>
              <a:t>Invasivo</a:t>
            </a:r>
            <a:endParaRPr lang="es-MX" sz="2400" u="sng" dirty="0">
              <a:solidFill>
                <a:srgbClr val="002060"/>
              </a:solidFill>
              <a:latin typeface="Arial" pitchFamily="34" charset="0"/>
              <a:cs typeface="Arial" pitchFamily="34" charset="0"/>
            </a:endParaRPr>
          </a:p>
          <a:p>
            <a:pPr algn="just"/>
            <a:endParaRPr lang="es-MX" sz="2400" dirty="0">
              <a:solidFill>
                <a:srgbClr val="002060"/>
              </a:solidFill>
              <a:latin typeface="Arial" pitchFamily="34" charset="0"/>
              <a:cs typeface="Arial" pitchFamily="34" charset="0"/>
            </a:endParaRPr>
          </a:p>
          <a:p>
            <a:pPr algn="just"/>
            <a:endParaRPr lang="es-MX" sz="1200" dirty="0">
              <a:solidFill>
                <a:srgbClr val="002060"/>
              </a:solidFill>
              <a:latin typeface="Arial" pitchFamily="34" charset="0"/>
              <a:cs typeface="Arial" pitchFamily="34" charset="0"/>
            </a:endParaRPr>
          </a:p>
          <a:p>
            <a:pPr marL="457200" indent="-457200" algn="just">
              <a:buFont typeface="Arial" pitchFamily="34" charset="0"/>
              <a:buChar char="•"/>
            </a:pPr>
            <a:r>
              <a:rPr lang="es-MX" sz="2600" dirty="0">
                <a:solidFill>
                  <a:schemeClr val="tx1">
                    <a:lumMod val="90000"/>
                    <a:lumOff val="10000"/>
                  </a:schemeClr>
                </a:solidFill>
                <a:latin typeface="Arial" pitchFamily="34" charset="0"/>
                <a:cs typeface="Arial" pitchFamily="34" charset="0"/>
              </a:rPr>
              <a:t>Electrocardiografía (S-T,T,Q,Q-T)		</a:t>
            </a:r>
            <a:r>
              <a:rPr lang="es-MX" sz="2600" dirty="0" smtClean="0">
                <a:solidFill>
                  <a:schemeClr val="tx1">
                    <a:lumMod val="90000"/>
                    <a:lumOff val="10000"/>
                  </a:schemeClr>
                </a:solidFill>
                <a:latin typeface="Arial" pitchFamily="34" charset="0"/>
                <a:cs typeface="Arial" pitchFamily="34" charset="0"/>
              </a:rPr>
              <a:t>                catéter </a:t>
            </a:r>
            <a:r>
              <a:rPr lang="es-MX" sz="2600" dirty="0">
                <a:solidFill>
                  <a:schemeClr val="tx1">
                    <a:lumMod val="90000"/>
                    <a:lumOff val="10000"/>
                  </a:schemeClr>
                </a:solidFill>
                <a:latin typeface="Arial" pitchFamily="34" charset="0"/>
                <a:cs typeface="Arial" pitchFamily="34" charset="0"/>
              </a:rPr>
              <a:t>flotación</a:t>
            </a:r>
          </a:p>
          <a:p>
            <a:pPr marL="457200" indent="-457200" algn="just">
              <a:buFont typeface="Arial" pitchFamily="34" charset="0"/>
              <a:buChar char="•"/>
            </a:pPr>
            <a:r>
              <a:rPr lang="es-MX" sz="2600" dirty="0">
                <a:solidFill>
                  <a:schemeClr val="tx1">
                    <a:lumMod val="90000"/>
                    <a:lumOff val="10000"/>
                  </a:schemeClr>
                </a:solidFill>
                <a:latin typeface="Arial" pitchFamily="34" charset="0"/>
                <a:cs typeface="Arial" pitchFamily="34" charset="0"/>
              </a:rPr>
              <a:t>Esfigmomanómetro (PS,PD,PAM)	</a:t>
            </a:r>
            <a:r>
              <a:rPr lang="es-MX" sz="2600" dirty="0" smtClean="0">
                <a:solidFill>
                  <a:schemeClr val="tx1">
                    <a:lumMod val="90000"/>
                    <a:lumOff val="10000"/>
                  </a:schemeClr>
                </a:solidFill>
                <a:latin typeface="Arial" pitchFamily="34" charset="0"/>
                <a:cs typeface="Arial" pitchFamily="34" charset="0"/>
              </a:rPr>
              <a:t>                	   mínima </a:t>
            </a:r>
            <a:r>
              <a:rPr lang="es-MX" sz="2600" dirty="0">
                <a:solidFill>
                  <a:schemeClr val="tx1">
                    <a:lumMod val="90000"/>
                    <a:lumOff val="10000"/>
                  </a:schemeClr>
                </a:solidFill>
                <a:latin typeface="Arial" pitchFamily="34" charset="0"/>
                <a:cs typeface="Arial" pitchFamily="34" charset="0"/>
              </a:rPr>
              <a:t>invasión</a:t>
            </a:r>
          </a:p>
          <a:p>
            <a:pPr marL="457200" indent="-457200" algn="just">
              <a:buFont typeface="Arial" pitchFamily="34" charset="0"/>
              <a:buChar char="•"/>
            </a:pPr>
            <a:r>
              <a:rPr lang="es-MX" sz="2600" dirty="0">
                <a:solidFill>
                  <a:schemeClr val="tx1">
                    <a:lumMod val="90000"/>
                    <a:lumOff val="10000"/>
                  </a:schemeClr>
                </a:solidFill>
                <a:latin typeface="Arial" pitchFamily="34" charset="0"/>
                <a:cs typeface="Arial" pitchFamily="34" charset="0"/>
              </a:rPr>
              <a:t>Ecocardiografía (FE&lt;40%, émbolos, movilidad)			</a:t>
            </a:r>
          </a:p>
          <a:p>
            <a:pPr marL="457200" indent="-457200" algn="just">
              <a:buFont typeface="Arial" pitchFamily="34" charset="0"/>
              <a:buChar char="•"/>
            </a:pPr>
            <a:r>
              <a:rPr lang="es-MX" sz="2600" dirty="0">
                <a:solidFill>
                  <a:schemeClr val="tx1">
                    <a:lumMod val="90000"/>
                    <a:lumOff val="10000"/>
                  </a:schemeClr>
                </a:solidFill>
                <a:latin typeface="Arial" pitchFamily="34" charset="0"/>
                <a:cs typeface="Arial" pitchFamily="34" charset="0"/>
              </a:rPr>
              <a:t>Bioimpedancia </a:t>
            </a:r>
            <a:r>
              <a:rPr lang="es-MX" sz="2600" dirty="0" smtClean="0">
                <a:solidFill>
                  <a:schemeClr val="tx1">
                    <a:lumMod val="90000"/>
                    <a:lumOff val="10000"/>
                  </a:schemeClr>
                </a:solidFill>
                <a:latin typeface="Arial" pitchFamily="34" charset="0"/>
                <a:cs typeface="Arial" pitchFamily="34" charset="0"/>
              </a:rPr>
              <a:t>torácica</a:t>
            </a:r>
          </a:p>
          <a:p>
            <a:pPr marL="457200" indent="-457200" algn="just">
              <a:buFont typeface="Arial" pitchFamily="34" charset="0"/>
              <a:buChar char="•"/>
            </a:pPr>
            <a:r>
              <a:rPr lang="es-MX" sz="2600" dirty="0" smtClean="0">
                <a:solidFill>
                  <a:schemeClr val="tx1">
                    <a:lumMod val="90000"/>
                    <a:lumOff val="10000"/>
                  </a:schemeClr>
                </a:solidFill>
                <a:latin typeface="Arial" pitchFamily="34" charset="0"/>
                <a:cs typeface="Arial" pitchFamily="34" charset="0"/>
              </a:rPr>
              <a:t>Bioreactancia</a:t>
            </a:r>
          </a:p>
          <a:p>
            <a:pPr marL="457200" indent="-457200" algn="just">
              <a:buFont typeface="Arial" pitchFamily="34" charset="0"/>
              <a:buChar char="•"/>
            </a:pPr>
            <a:r>
              <a:rPr lang="es-MX" sz="2600" u="sng" dirty="0" smtClean="0">
                <a:solidFill>
                  <a:srgbClr val="0070C0"/>
                </a:solidFill>
                <a:latin typeface="Arial" pitchFamily="34" charset="0"/>
                <a:cs typeface="Arial" pitchFamily="34" charset="0"/>
              </a:rPr>
              <a:t>Doppler USCOM</a:t>
            </a:r>
            <a:r>
              <a:rPr lang="es-MX" sz="2600" dirty="0">
                <a:solidFill>
                  <a:schemeClr val="tx1">
                    <a:lumMod val="90000"/>
                    <a:lumOff val="10000"/>
                  </a:schemeClr>
                </a:solidFill>
                <a:latin typeface="Arial" pitchFamily="34" charset="0"/>
                <a:cs typeface="Arial" pitchFamily="34" charset="0"/>
              </a:rPr>
              <a:t>	</a:t>
            </a:r>
            <a:r>
              <a:rPr lang="es-MX" sz="2600" dirty="0" smtClean="0">
                <a:solidFill>
                  <a:schemeClr val="tx1">
                    <a:lumMod val="90000"/>
                    <a:lumOff val="10000"/>
                  </a:schemeClr>
                </a:solidFill>
                <a:latin typeface="Arial" pitchFamily="34" charset="0"/>
                <a:cs typeface="Arial" pitchFamily="34" charset="0"/>
              </a:rPr>
              <a:t>(</a:t>
            </a:r>
            <a:r>
              <a:rPr lang="es-MX" sz="2600" b="1" dirty="0" smtClean="0">
                <a:solidFill>
                  <a:srgbClr val="0070C0"/>
                </a:solidFill>
                <a:latin typeface="Arial" pitchFamily="34" charset="0"/>
                <a:cs typeface="Arial" pitchFamily="34" charset="0"/>
              </a:rPr>
              <a:t>U</a:t>
            </a:r>
            <a:r>
              <a:rPr lang="es-MX" sz="2600" dirty="0" smtClean="0">
                <a:solidFill>
                  <a:schemeClr val="tx1">
                    <a:lumMod val="90000"/>
                    <a:lumOff val="10000"/>
                  </a:schemeClr>
                </a:solidFill>
                <a:latin typeface="Arial" pitchFamily="34" charset="0"/>
                <a:cs typeface="Arial" pitchFamily="34" charset="0"/>
              </a:rPr>
              <a:t>ltra</a:t>
            </a:r>
            <a:r>
              <a:rPr lang="es-MX" sz="2600" b="1" dirty="0" smtClean="0">
                <a:solidFill>
                  <a:srgbClr val="0070C0"/>
                </a:solidFill>
                <a:latin typeface="Arial" pitchFamily="34" charset="0"/>
                <a:cs typeface="Arial" pitchFamily="34" charset="0"/>
              </a:rPr>
              <a:t>S</a:t>
            </a:r>
            <a:r>
              <a:rPr lang="es-MX" sz="2600" dirty="0" smtClean="0">
                <a:solidFill>
                  <a:schemeClr val="tx1">
                    <a:lumMod val="90000"/>
                    <a:lumOff val="10000"/>
                  </a:schemeClr>
                </a:solidFill>
                <a:latin typeface="Arial" pitchFamily="34" charset="0"/>
                <a:cs typeface="Arial" pitchFamily="34" charset="0"/>
              </a:rPr>
              <a:t>onic </a:t>
            </a:r>
            <a:r>
              <a:rPr lang="es-MX" sz="2600" b="1" dirty="0">
                <a:solidFill>
                  <a:srgbClr val="0070C0"/>
                </a:solidFill>
                <a:latin typeface="Arial" pitchFamily="34" charset="0"/>
                <a:cs typeface="Arial" pitchFamily="34" charset="0"/>
              </a:rPr>
              <a:t>C</a:t>
            </a:r>
            <a:r>
              <a:rPr lang="es-MX" sz="2600" dirty="0" smtClean="0">
                <a:solidFill>
                  <a:schemeClr val="tx1">
                    <a:lumMod val="90000"/>
                    <a:lumOff val="10000"/>
                  </a:schemeClr>
                </a:solidFill>
                <a:latin typeface="Arial" pitchFamily="34" charset="0"/>
                <a:cs typeface="Arial" pitchFamily="34" charset="0"/>
              </a:rPr>
              <a:t>ardiac </a:t>
            </a:r>
            <a:r>
              <a:rPr lang="es-MX" sz="2600" b="1" dirty="0" smtClean="0">
                <a:solidFill>
                  <a:srgbClr val="0070C0"/>
                </a:solidFill>
                <a:latin typeface="Arial" pitchFamily="34" charset="0"/>
                <a:cs typeface="Arial" pitchFamily="34" charset="0"/>
              </a:rPr>
              <a:t>O</a:t>
            </a:r>
            <a:r>
              <a:rPr lang="es-MX" sz="2600" dirty="0" smtClean="0">
                <a:solidFill>
                  <a:schemeClr val="tx1">
                    <a:lumMod val="90000"/>
                    <a:lumOff val="10000"/>
                  </a:schemeClr>
                </a:solidFill>
                <a:latin typeface="Arial" pitchFamily="34" charset="0"/>
                <a:cs typeface="Arial" pitchFamily="34" charset="0"/>
              </a:rPr>
              <a:t>utput </a:t>
            </a:r>
            <a:r>
              <a:rPr lang="es-MX" sz="2600" b="1" dirty="0" smtClean="0">
                <a:solidFill>
                  <a:srgbClr val="0070C0"/>
                </a:solidFill>
                <a:latin typeface="Arial" pitchFamily="34" charset="0"/>
                <a:cs typeface="Arial" pitchFamily="34" charset="0"/>
              </a:rPr>
              <a:t>M</a:t>
            </a:r>
            <a:r>
              <a:rPr lang="es-MX" sz="2600" dirty="0" smtClean="0">
                <a:solidFill>
                  <a:schemeClr val="tx1">
                    <a:lumMod val="90000"/>
                    <a:lumOff val="10000"/>
                  </a:schemeClr>
                </a:solidFill>
                <a:latin typeface="Arial" pitchFamily="34" charset="0"/>
                <a:cs typeface="Arial" pitchFamily="34" charset="0"/>
              </a:rPr>
              <a:t>onitor)</a:t>
            </a:r>
            <a:endParaRPr lang="es-MX" sz="2600" dirty="0">
              <a:solidFill>
                <a:schemeClr val="tx1">
                  <a:lumMod val="90000"/>
                  <a:lumOff val="10000"/>
                </a:schemeClr>
              </a:solidFill>
              <a:latin typeface="Arial" pitchFamily="34" charset="0"/>
              <a:cs typeface="Arial" pitchFamily="34" charset="0"/>
            </a:endParaRPr>
          </a:p>
          <a:p>
            <a:pPr algn="just"/>
            <a:r>
              <a:rPr lang="es-MX" sz="2600" dirty="0">
                <a:solidFill>
                  <a:schemeClr val="tx1">
                    <a:lumMod val="90000"/>
                    <a:lumOff val="10000"/>
                  </a:schemeClr>
                </a:solidFill>
                <a:latin typeface="Arial" pitchFamily="34" charset="0"/>
                <a:cs typeface="Arial" pitchFamily="34" charset="0"/>
              </a:rPr>
              <a:t>	</a:t>
            </a:r>
            <a:r>
              <a:rPr lang="es-MX" sz="2600" dirty="0" smtClean="0">
                <a:solidFill>
                  <a:schemeClr val="tx1">
                    <a:lumMod val="90000"/>
                    <a:lumOff val="10000"/>
                  </a:schemeClr>
                </a:solidFill>
                <a:latin typeface="Arial" pitchFamily="34" charset="0"/>
                <a:cs typeface="Arial" pitchFamily="34" charset="0"/>
              </a:rPr>
              <a:t>		     </a:t>
            </a:r>
            <a:r>
              <a:rPr lang="es-MX" sz="1800" dirty="0" smtClean="0">
                <a:solidFill>
                  <a:schemeClr val="tx1">
                    <a:lumMod val="90000"/>
                    <a:lumOff val="10000"/>
                  </a:schemeClr>
                </a:solidFill>
                <a:latin typeface="Arial" pitchFamily="34" charset="0"/>
                <a:cs typeface="Arial" pitchFamily="34" charset="0"/>
              </a:rPr>
              <a:t>mide la velocidad de flujo del istmo aórtico</a:t>
            </a:r>
            <a:endParaRPr lang="es-MX" sz="18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endParaRPr lang="es-MX" sz="1200" dirty="0">
              <a:solidFill>
                <a:schemeClr val="tx1">
                  <a:lumMod val="90000"/>
                  <a:lumOff val="10000"/>
                </a:schemeClr>
              </a:solidFill>
              <a:latin typeface="Arial" pitchFamily="34" charset="0"/>
              <a:cs typeface="Arial" pitchFamily="34" charset="0"/>
            </a:endParaRPr>
          </a:p>
          <a:p>
            <a:pPr algn="r"/>
            <a:r>
              <a:rPr lang="es-MX" sz="1700" dirty="0">
                <a:solidFill>
                  <a:schemeClr val="tx1">
                    <a:lumMod val="90000"/>
                    <a:lumOff val="10000"/>
                  </a:schemeClr>
                </a:solidFill>
                <a:latin typeface="Arial" pitchFamily="34" charset="0"/>
                <a:cs typeface="Arial" pitchFamily="34" charset="0"/>
              </a:rPr>
              <a:t>Zepeda GA, Velarde PAA. Monitoreo hemodinámico en el paciente neurocrítico, paginas 93-116. </a:t>
            </a:r>
          </a:p>
          <a:p>
            <a:pPr algn="r"/>
            <a:r>
              <a:rPr lang="es-MX" sz="1700" dirty="0">
                <a:solidFill>
                  <a:schemeClr val="tx1">
                    <a:lumMod val="90000"/>
                    <a:lumOff val="10000"/>
                  </a:schemeClr>
                </a:solidFill>
                <a:latin typeface="Arial" pitchFamily="34" charset="0"/>
                <a:cs typeface="Arial" pitchFamily="34" charset="0"/>
              </a:rPr>
              <a:t>En: Carrillo ER, Castelazo  AJA. Neuromonitoreo en medicina intensiva y anestesiología. </a:t>
            </a:r>
          </a:p>
          <a:p>
            <a:pPr algn="r"/>
            <a:r>
              <a:rPr lang="es-MX" sz="1700" dirty="0">
                <a:solidFill>
                  <a:schemeClr val="tx1">
                    <a:lumMod val="90000"/>
                    <a:lumOff val="10000"/>
                  </a:schemeClr>
                </a:solidFill>
                <a:latin typeface="Arial" pitchFamily="34" charset="0"/>
                <a:cs typeface="Arial" pitchFamily="34" charset="0"/>
              </a:rPr>
              <a:t>Editorial Alfil SA de CV 2011 México.</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88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6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252" y="154088"/>
            <a:ext cx="13954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cstate="print"/>
          <a:srcRect/>
          <a:stretch>
            <a:fillRect/>
          </a:stretch>
        </p:blipFill>
        <p:spPr>
          <a:xfrm>
            <a:off x="1676252" y="2996953"/>
            <a:ext cx="2187501" cy="2556577"/>
          </a:xfrm>
          <a:prstGeom prst="rect">
            <a:avLst/>
          </a:prstGeom>
          <a:noFill/>
          <a:ln/>
        </p:spPr>
      </p:pic>
      <p:pic>
        <p:nvPicPr>
          <p:cNvPr id="5" name="Picture 6"/>
          <p:cNvPicPr>
            <a:picLocks noChangeAspect="1" noChangeArrowheads="1"/>
          </p:cNvPicPr>
          <p:nvPr/>
        </p:nvPicPr>
        <p:blipFill>
          <a:blip r:embed="rId6" cstate="print"/>
          <a:srcRect/>
          <a:stretch>
            <a:fillRect/>
          </a:stretch>
        </p:blipFill>
        <p:spPr bwMode="auto">
          <a:xfrm>
            <a:off x="1487488" y="5589241"/>
            <a:ext cx="4320480" cy="1111757"/>
          </a:xfrm>
          <a:prstGeom prst="rect">
            <a:avLst/>
          </a:prstGeom>
          <a:noFill/>
          <a:ln w="9525">
            <a:noFill/>
            <a:miter lim="800000"/>
            <a:headEnd/>
            <a:tailEnd/>
          </a:ln>
          <a:effectLst/>
        </p:spPr>
      </p:pic>
    </p:spTree>
    <p:extLst>
      <p:ext uri="{BB962C8B-B14F-4D97-AF65-F5344CB8AC3E}">
        <p14:creationId xmlns:p14="http://schemas.microsoft.com/office/powerpoint/2010/main" val="4293917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pPr algn="r"/>
            <a:r>
              <a:rPr lang="es-MX" sz="3200" b="1" dirty="0">
                <a:latin typeface="Bookman Old Style"/>
                <a:cs typeface="Bookman Old Style"/>
              </a:rPr>
              <a:t>Obstetricia</a:t>
            </a:r>
            <a:r>
              <a:rPr lang="en-US" sz="3200" b="1" dirty="0">
                <a:latin typeface="Bookman Old Style"/>
                <a:cs typeface="Bookman Old Style"/>
              </a:rPr>
              <a:t> </a:t>
            </a:r>
            <a:r>
              <a:rPr lang="es-MX" sz="3200" b="1" dirty="0">
                <a:latin typeface="Bookman Old Style"/>
                <a:cs typeface="Bookman Old Style"/>
              </a:rPr>
              <a:t>Critica</a:t>
            </a:r>
            <a:r>
              <a:rPr lang="en-US" sz="3200" b="1" dirty="0">
                <a:latin typeface="Bookman Old Style"/>
                <a:cs typeface="Bookman Old Style"/>
              </a:rPr>
              <a:t> </a:t>
            </a:r>
            <a:endParaRPr lang="en-US" sz="3200" b="1" dirty="0">
              <a:solidFill>
                <a:srgbClr val="FF0000"/>
              </a:solidFill>
              <a:latin typeface="Bookman Old Style"/>
              <a:cs typeface="Bookman Old Style"/>
            </a:endParaRPr>
          </a:p>
        </p:txBody>
      </p:sp>
      <p:sp>
        <p:nvSpPr>
          <p:cNvPr id="3" name="Content Placeholder 2"/>
          <p:cNvSpPr>
            <a:spLocks noGrp="1"/>
          </p:cNvSpPr>
          <p:nvPr>
            <p:ph idx="1"/>
          </p:nvPr>
        </p:nvSpPr>
        <p:spPr>
          <a:xfrm>
            <a:off x="1775520" y="764704"/>
            <a:ext cx="8435280" cy="4781128"/>
          </a:xfrm>
        </p:spPr>
        <p:txBody>
          <a:bodyPr>
            <a:normAutofit/>
          </a:bodyPr>
          <a:lstStyle/>
          <a:p>
            <a:pPr>
              <a:buClr>
                <a:srgbClr val="FF0000"/>
              </a:buClr>
              <a:buNone/>
            </a:pPr>
            <a:endParaRPr lang="en-US" b="1" dirty="0" smtClean="0">
              <a:latin typeface="Century"/>
              <a:cs typeface="Century"/>
            </a:endParaRPr>
          </a:p>
          <a:p>
            <a:pPr>
              <a:buClr>
                <a:srgbClr val="FF0000"/>
              </a:buClr>
              <a:buNone/>
            </a:pPr>
            <a:r>
              <a:rPr lang="en-US" b="1" dirty="0" smtClean="0">
                <a:latin typeface="Century"/>
                <a:cs typeface="Century"/>
              </a:rPr>
              <a:t>II. </a:t>
            </a:r>
            <a:r>
              <a:rPr lang="es-MX" b="1" dirty="0" smtClean="0">
                <a:latin typeface="Century"/>
                <a:cs typeface="Century"/>
              </a:rPr>
              <a:t>Monitoreo</a:t>
            </a:r>
            <a:r>
              <a:rPr lang="en-US" b="1" dirty="0" smtClean="0">
                <a:latin typeface="Century"/>
                <a:cs typeface="Century"/>
              </a:rPr>
              <a:t> </a:t>
            </a:r>
            <a:r>
              <a:rPr lang="en-US" b="1" dirty="0" err="1">
                <a:latin typeface="Century"/>
                <a:cs typeface="Century"/>
              </a:rPr>
              <a:t>H</a:t>
            </a:r>
            <a:r>
              <a:rPr lang="en-US" b="1" dirty="0" err="1" smtClean="0">
                <a:latin typeface="Century"/>
                <a:cs typeface="Century"/>
              </a:rPr>
              <a:t>emodinámico</a:t>
            </a:r>
            <a:r>
              <a:rPr lang="en-US" b="1" dirty="0" smtClean="0">
                <a:latin typeface="Century"/>
                <a:cs typeface="Century"/>
              </a:rPr>
              <a:t>.</a:t>
            </a:r>
            <a:endParaRPr lang="en-US" sz="2800" dirty="0">
              <a:latin typeface="Century"/>
              <a:cs typeface="Century"/>
            </a:endParaRPr>
          </a:p>
          <a:p>
            <a:pPr algn="just">
              <a:buClr>
                <a:srgbClr val="FF0000"/>
              </a:buClr>
              <a:buFont typeface="Wingdings" charset="2"/>
              <a:buChar char="v"/>
            </a:pPr>
            <a:r>
              <a:rPr lang="es-ES_tradnl" sz="2400" dirty="0">
                <a:latin typeface="Century"/>
                <a:cs typeface="Century"/>
              </a:rPr>
              <a:t>El monitoreo hemodinámico mínimamente invasivo nos permiten la toma de decisiones de manera dinámica. </a:t>
            </a:r>
            <a:endParaRPr lang="es-ES_tradnl" sz="2162" dirty="0">
              <a:latin typeface="Century"/>
              <a:cs typeface="Century"/>
            </a:endParaRPr>
          </a:p>
        </p:txBody>
      </p:sp>
      <p:pic>
        <p:nvPicPr>
          <p:cNvPr id="4" name="Picture 2"/>
          <p:cNvPicPr>
            <a:picLocks noChangeAspect="1" noChangeArrowheads="1"/>
          </p:cNvPicPr>
          <p:nvPr/>
        </p:nvPicPr>
        <p:blipFill>
          <a:blip r:embed="rId2" cstate="print"/>
          <a:srcRect/>
          <a:stretch>
            <a:fillRect/>
          </a:stretch>
        </p:blipFill>
        <p:spPr bwMode="auto">
          <a:xfrm>
            <a:off x="3647728" y="2758844"/>
            <a:ext cx="5256584" cy="3262444"/>
          </a:xfrm>
          <a:prstGeom prst="rect">
            <a:avLst/>
          </a:prstGeom>
          <a:noFill/>
          <a:ln w="9525">
            <a:noFill/>
            <a:miter lim="800000"/>
            <a:headEnd/>
            <a:tailEnd/>
          </a:ln>
        </p:spPr>
      </p:pic>
      <p:sp>
        <p:nvSpPr>
          <p:cNvPr id="6" name="5 CuadroTexto"/>
          <p:cNvSpPr txBox="1"/>
          <p:nvPr/>
        </p:nvSpPr>
        <p:spPr>
          <a:xfrm>
            <a:off x="5643546" y="6023610"/>
            <a:ext cx="4700927" cy="861774"/>
          </a:xfrm>
          <a:prstGeom prst="rect">
            <a:avLst/>
          </a:prstGeom>
          <a:noFill/>
        </p:spPr>
        <p:txBody>
          <a:bodyPr wrap="none" rtlCol="0">
            <a:spAutoFit/>
          </a:bodyPr>
          <a:lstStyle/>
          <a:p>
            <a:r>
              <a:rPr lang="es-MX" sz="1600" dirty="0">
                <a:solidFill>
                  <a:prstClr val="black"/>
                </a:solidFill>
              </a:rPr>
              <a:t>Clínicas Quirúrgicas, Academia Mexicana de Cirugía</a:t>
            </a:r>
          </a:p>
          <a:p>
            <a:r>
              <a:rPr lang="es-MX" sz="1600" dirty="0">
                <a:solidFill>
                  <a:prstClr val="black"/>
                </a:solidFill>
              </a:rPr>
              <a:t>“Equipo de respuesta rápida en urgencias obstétricas”</a:t>
            </a:r>
          </a:p>
          <a:p>
            <a:r>
              <a:rPr lang="es-MX" sz="1600" dirty="0">
                <a:solidFill>
                  <a:prstClr val="black"/>
                </a:solidFill>
              </a:rPr>
              <a:t>Editorial Alfil, México 2013</a:t>
            </a:r>
          </a:p>
        </p:txBody>
      </p:sp>
    </p:spTree>
    <p:extLst>
      <p:ext uri="{BB962C8B-B14F-4D97-AF65-F5344CB8AC3E}">
        <p14:creationId xmlns:p14="http://schemas.microsoft.com/office/powerpoint/2010/main" val="149040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Carlos\Desktop\fothosp\DSC01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291" y="90876"/>
            <a:ext cx="4500161" cy="296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638" y="3081446"/>
            <a:ext cx="5581607" cy="37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5505" y="26480"/>
            <a:ext cx="3799269" cy="676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0201" y="26480"/>
            <a:ext cx="2236301" cy="10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58" y="52238"/>
            <a:ext cx="4004601" cy="3003450"/>
          </a:xfrm>
          <a:prstGeom prst="rect">
            <a:avLst/>
          </a:prstGeom>
        </p:spPr>
      </p:pic>
      <p:pic>
        <p:nvPicPr>
          <p:cNvPr id="1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8126" t="15337" r="17823" b="8588"/>
          <a:stretch/>
        </p:blipFill>
        <p:spPr bwMode="auto">
          <a:xfrm>
            <a:off x="12879" y="3065172"/>
            <a:ext cx="2421229" cy="186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819" t="14732" r="8952" b="28297"/>
          <a:stretch/>
        </p:blipFill>
        <p:spPr bwMode="auto">
          <a:xfrm>
            <a:off x="24964" y="4636394"/>
            <a:ext cx="2000003" cy="222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37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71" y="304056"/>
            <a:ext cx="8435280" cy="4781128"/>
          </a:xfrm>
        </p:spPr>
        <p:txBody>
          <a:bodyPr>
            <a:normAutofit/>
          </a:bodyPr>
          <a:lstStyle/>
          <a:p>
            <a:pPr>
              <a:buClr>
                <a:srgbClr val="FF0000"/>
              </a:buClr>
              <a:buNone/>
            </a:pPr>
            <a:r>
              <a:rPr lang="en-US" b="1" dirty="0" smtClean="0">
                <a:latin typeface="Century"/>
                <a:cs typeface="Century"/>
              </a:rPr>
              <a:t> </a:t>
            </a:r>
            <a:r>
              <a:rPr lang="en-US" b="1" dirty="0" err="1" smtClean="0">
                <a:latin typeface="Century"/>
                <a:cs typeface="Century"/>
              </a:rPr>
              <a:t>Monitoreo</a:t>
            </a:r>
            <a:r>
              <a:rPr lang="en-US" b="1" dirty="0" smtClean="0">
                <a:latin typeface="Century"/>
                <a:cs typeface="Century"/>
              </a:rPr>
              <a:t> </a:t>
            </a:r>
            <a:r>
              <a:rPr lang="en-US" b="1" dirty="0" err="1" smtClean="0">
                <a:latin typeface="Century"/>
                <a:cs typeface="Century"/>
              </a:rPr>
              <a:t>Hemodinámico</a:t>
            </a:r>
            <a:r>
              <a:rPr lang="en-US" b="1" dirty="0" smtClean="0">
                <a:latin typeface="Century"/>
                <a:cs typeface="Century"/>
              </a:rPr>
              <a:t>.</a:t>
            </a:r>
            <a:endParaRPr lang="en-US" sz="2800" dirty="0">
              <a:latin typeface="Century"/>
              <a:cs typeface="Century"/>
            </a:endParaRPr>
          </a:p>
          <a:p>
            <a:pPr algn="just">
              <a:buClr>
                <a:srgbClr val="FF0000"/>
              </a:buClr>
              <a:buFont typeface="Wingdings" charset="2"/>
              <a:buChar char="v"/>
            </a:pPr>
            <a:r>
              <a:rPr lang="es-ES_tradnl" sz="2400" dirty="0">
                <a:latin typeface="Century"/>
                <a:cs typeface="Century"/>
              </a:rPr>
              <a:t>El monitoreo hemodinámico no invasivo nos permiten la toma de decisiones de manera objetiva. </a:t>
            </a:r>
            <a:endParaRPr lang="es-ES_tradnl" sz="2162" dirty="0">
              <a:latin typeface="Century"/>
              <a:cs typeface="Century"/>
            </a:endParaRPr>
          </a:p>
        </p:txBody>
      </p:sp>
      <p:sp>
        <p:nvSpPr>
          <p:cNvPr id="6" name="5 CuadroTexto"/>
          <p:cNvSpPr txBox="1"/>
          <p:nvPr/>
        </p:nvSpPr>
        <p:spPr>
          <a:xfrm>
            <a:off x="2258958" y="5877272"/>
            <a:ext cx="5243230" cy="923330"/>
          </a:xfrm>
          <a:prstGeom prst="rect">
            <a:avLst/>
          </a:prstGeom>
          <a:noFill/>
        </p:spPr>
        <p:txBody>
          <a:bodyPr wrap="none" rtlCol="0">
            <a:spAutoFit/>
          </a:bodyPr>
          <a:lstStyle/>
          <a:p>
            <a:r>
              <a:rPr lang="es-MX" dirty="0">
                <a:solidFill>
                  <a:prstClr val="black"/>
                </a:solidFill>
              </a:rPr>
              <a:t>Clínicas Quirúrgicas, Academia Mexicana de Cirugía</a:t>
            </a:r>
          </a:p>
          <a:p>
            <a:r>
              <a:rPr lang="es-MX" dirty="0">
                <a:solidFill>
                  <a:prstClr val="black"/>
                </a:solidFill>
              </a:rPr>
              <a:t>“Equipo de respuesta rápida en urgencias obstétricas”</a:t>
            </a:r>
          </a:p>
          <a:p>
            <a:r>
              <a:rPr lang="es-MX" dirty="0">
                <a:solidFill>
                  <a:prstClr val="black"/>
                </a:solidFill>
              </a:rPr>
              <a:t>Editorial Alfil, México 2013</a:t>
            </a:r>
          </a:p>
        </p:txBody>
      </p:sp>
      <p:pic>
        <p:nvPicPr>
          <p:cNvPr id="1026" name="Picture 2" descr="C:\Users\Carlos Briones\Pictures\img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60" y="3573017"/>
            <a:ext cx="2233669" cy="32674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arlos Briones\Desktop\2012-07-13-3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734" y="3933057"/>
            <a:ext cx="1368152" cy="1824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arlos Briones\Desktop\2012-07-13-3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73" y="1772816"/>
            <a:ext cx="2400267"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Carlos\Desktop\fothosp\DSC017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1431" y="4266437"/>
            <a:ext cx="3829366" cy="252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Carlos Briones\Desktop\120420120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5466" y="3933057"/>
            <a:ext cx="2520280" cy="14145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5056" y="1666519"/>
            <a:ext cx="38766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Carlos Briones\Pictures\img87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309" b="47633"/>
          <a:stretch/>
        </p:blipFill>
        <p:spPr bwMode="auto">
          <a:xfrm>
            <a:off x="6902058" y="1428211"/>
            <a:ext cx="4403382" cy="271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25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27" y="981075"/>
            <a:ext cx="3533775" cy="360045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ChangeArrowheads="1"/>
          </p:cNvSpPr>
          <p:nvPr/>
        </p:nvSpPr>
        <p:spPr bwMode="auto">
          <a:xfrm>
            <a:off x="6024563" y="4731908"/>
            <a:ext cx="457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kumimoji="1" lang="es-CL" sz="1600" dirty="0" err="1">
                <a:solidFill>
                  <a:srgbClr val="FFFF00"/>
                </a:solidFill>
              </a:rPr>
              <a:t>Shoemaker</a:t>
            </a:r>
            <a:r>
              <a:rPr kumimoji="1" lang="es-CL" sz="1600" dirty="0">
                <a:solidFill>
                  <a:srgbClr val="FFFF00"/>
                </a:solidFill>
              </a:rPr>
              <a:t> WC, </a:t>
            </a:r>
            <a:r>
              <a:rPr kumimoji="1" lang="es-CL" sz="1600" dirty="0" err="1">
                <a:solidFill>
                  <a:srgbClr val="FFFF00"/>
                </a:solidFill>
              </a:rPr>
              <a:t>Wo</a:t>
            </a:r>
            <a:r>
              <a:rPr kumimoji="1" lang="es-CL" sz="1600" dirty="0">
                <a:solidFill>
                  <a:srgbClr val="FFFF00"/>
                </a:solidFill>
              </a:rPr>
              <a:t> CCJ, </a:t>
            </a:r>
            <a:r>
              <a:rPr kumimoji="1" lang="es-CL" sz="1600" dirty="0" err="1">
                <a:solidFill>
                  <a:srgbClr val="FFFF00"/>
                </a:solidFill>
              </a:rPr>
              <a:t>Bishop</a:t>
            </a:r>
            <a:r>
              <a:rPr kumimoji="1" lang="es-CL" sz="1600" dirty="0">
                <a:solidFill>
                  <a:srgbClr val="FFFF00"/>
                </a:solidFill>
              </a:rPr>
              <a:t> MH, et al. </a:t>
            </a:r>
            <a:r>
              <a:rPr kumimoji="1" lang="es-CL" sz="1600" dirty="0" err="1">
                <a:solidFill>
                  <a:srgbClr val="FFFF00"/>
                </a:solidFill>
              </a:rPr>
              <a:t>Multicenter</a:t>
            </a:r>
            <a:r>
              <a:rPr kumimoji="1" lang="es-CL" sz="1600" dirty="0">
                <a:solidFill>
                  <a:srgbClr val="FFFF00"/>
                </a:solidFill>
              </a:rPr>
              <a:t> trial of a new </a:t>
            </a:r>
            <a:r>
              <a:rPr kumimoji="1" lang="es-CL" sz="1600" dirty="0" err="1">
                <a:solidFill>
                  <a:srgbClr val="FFFF00"/>
                </a:solidFill>
              </a:rPr>
              <a:t>thoracic</a:t>
            </a:r>
            <a:r>
              <a:rPr kumimoji="1" lang="es-CL" sz="1600" dirty="0">
                <a:solidFill>
                  <a:srgbClr val="FFFF00"/>
                </a:solidFill>
              </a:rPr>
              <a:t> </a:t>
            </a:r>
            <a:r>
              <a:rPr kumimoji="1" lang="es-CL" sz="1600" dirty="0" err="1">
                <a:solidFill>
                  <a:srgbClr val="FFFF00"/>
                </a:solidFill>
              </a:rPr>
              <a:t>electric</a:t>
            </a:r>
            <a:r>
              <a:rPr kumimoji="1" lang="es-CL" sz="1600" dirty="0">
                <a:solidFill>
                  <a:srgbClr val="FFFF00"/>
                </a:solidFill>
              </a:rPr>
              <a:t> </a:t>
            </a:r>
            <a:r>
              <a:rPr kumimoji="1" lang="es-CL" sz="1600" dirty="0" err="1">
                <a:solidFill>
                  <a:srgbClr val="FFFF00"/>
                </a:solidFill>
              </a:rPr>
              <a:t>bioimpedance</a:t>
            </a:r>
            <a:r>
              <a:rPr kumimoji="1" lang="es-CL" sz="1600" dirty="0">
                <a:solidFill>
                  <a:srgbClr val="FFFF00"/>
                </a:solidFill>
              </a:rPr>
              <a:t> </a:t>
            </a:r>
            <a:r>
              <a:rPr kumimoji="1" lang="es-CL" sz="1600" dirty="0" err="1">
                <a:solidFill>
                  <a:srgbClr val="FFFF00"/>
                </a:solidFill>
              </a:rPr>
              <a:t>device</a:t>
            </a:r>
            <a:r>
              <a:rPr kumimoji="1" lang="es-CL" sz="1600" dirty="0">
                <a:solidFill>
                  <a:srgbClr val="FFFF00"/>
                </a:solidFill>
              </a:rPr>
              <a:t> </a:t>
            </a:r>
            <a:r>
              <a:rPr kumimoji="1" lang="es-CL" sz="1600" dirty="0" err="1">
                <a:solidFill>
                  <a:srgbClr val="FFFF00"/>
                </a:solidFill>
              </a:rPr>
              <a:t>for</a:t>
            </a:r>
            <a:r>
              <a:rPr kumimoji="1" lang="es-CL" sz="1600" dirty="0">
                <a:solidFill>
                  <a:srgbClr val="FFFF00"/>
                </a:solidFill>
              </a:rPr>
              <a:t> </a:t>
            </a:r>
            <a:r>
              <a:rPr kumimoji="1" lang="es-CL" sz="1600" dirty="0" err="1">
                <a:solidFill>
                  <a:srgbClr val="FFFF00"/>
                </a:solidFill>
              </a:rPr>
              <a:t>cardiac</a:t>
            </a:r>
            <a:r>
              <a:rPr kumimoji="1" lang="es-CL" sz="1600" dirty="0">
                <a:solidFill>
                  <a:srgbClr val="FFFF00"/>
                </a:solidFill>
              </a:rPr>
              <a:t> output </a:t>
            </a:r>
            <a:r>
              <a:rPr kumimoji="1" lang="es-CL" sz="1600" dirty="0" err="1">
                <a:solidFill>
                  <a:srgbClr val="FFFF00"/>
                </a:solidFill>
              </a:rPr>
              <a:t>estimation</a:t>
            </a:r>
            <a:r>
              <a:rPr kumimoji="1" lang="es-CL" sz="1600" dirty="0">
                <a:solidFill>
                  <a:srgbClr val="FFFF00"/>
                </a:solidFill>
              </a:rPr>
              <a:t>. </a:t>
            </a:r>
            <a:r>
              <a:rPr kumimoji="1" lang="es-CL" sz="1600" dirty="0" err="1">
                <a:solidFill>
                  <a:srgbClr val="FFFF00"/>
                </a:solidFill>
              </a:rPr>
              <a:t>Crit</a:t>
            </a:r>
            <a:r>
              <a:rPr kumimoji="1" lang="es-CL" sz="1600" dirty="0">
                <a:solidFill>
                  <a:srgbClr val="FFFF00"/>
                </a:solidFill>
              </a:rPr>
              <a:t> </a:t>
            </a:r>
            <a:r>
              <a:rPr kumimoji="1" lang="es-CL" sz="1600" dirty="0" err="1">
                <a:solidFill>
                  <a:srgbClr val="FFFF00"/>
                </a:solidFill>
              </a:rPr>
              <a:t>Care</a:t>
            </a:r>
            <a:r>
              <a:rPr kumimoji="1" lang="es-CL" sz="1600" dirty="0">
                <a:solidFill>
                  <a:srgbClr val="FFFF00"/>
                </a:solidFill>
              </a:rPr>
              <a:t> </a:t>
            </a:r>
            <a:r>
              <a:rPr kumimoji="1" lang="es-CL" sz="1600" dirty="0" err="1">
                <a:solidFill>
                  <a:srgbClr val="FFFF00"/>
                </a:solidFill>
              </a:rPr>
              <a:t>Med</a:t>
            </a:r>
            <a:r>
              <a:rPr kumimoji="1" lang="es-CL" sz="1600" dirty="0">
                <a:solidFill>
                  <a:srgbClr val="FFFF00"/>
                </a:solidFill>
              </a:rPr>
              <a:t> 1994; 22:1907 </a:t>
            </a:r>
          </a:p>
        </p:txBody>
      </p:sp>
      <p:sp>
        <p:nvSpPr>
          <p:cNvPr id="31748" name="Rectangle 4"/>
          <p:cNvSpPr>
            <a:spLocks noChangeArrowheads="1"/>
          </p:cNvSpPr>
          <p:nvPr/>
        </p:nvSpPr>
        <p:spPr bwMode="auto">
          <a:xfrm>
            <a:off x="6096016" y="1502797"/>
            <a:ext cx="41767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kumimoji="1" lang="es-CL" sz="2400" b="1" dirty="0">
                <a:solidFill>
                  <a:srgbClr val="FFFFFF"/>
                </a:solidFill>
              </a:rPr>
              <a:t>2,192 mediciones simultáneas de GC</a:t>
            </a:r>
          </a:p>
          <a:p>
            <a:pPr fontAlgn="base">
              <a:spcBef>
                <a:spcPct val="0"/>
              </a:spcBef>
              <a:spcAft>
                <a:spcPct val="0"/>
              </a:spcAft>
            </a:pPr>
            <a:endParaRPr kumimoji="1" lang="es-CL" sz="2000" b="1" dirty="0">
              <a:solidFill>
                <a:srgbClr val="FFFFFF"/>
              </a:solidFill>
            </a:endParaRPr>
          </a:p>
          <a:p>
            <a:pPr algn="just" fontAlgn="base">
              <a:spcBef>
                <a:spcPct val="0"/>
              </a:spcBef>
              <a:spcAft>
                <a:spcPct val="0"/>
              </a:spcAft>
            </a:pPr>
            <a:r>
              <a:rPr kumimoji="1" lang="es-CL" sz="2000" b="1" dirty="0">
                <a:solidFill>
                  <a:srgbClr val="FFFFFF"/>
                </a:solidFill>
              </a:rPr>
              <a:t>La ecuación de regresión resultó	y = 0.85x + 0.50; </a:t>
            </a:r>
          </a:p>
          <a:p>
            <a:pPr fontAlgn="base">
              <a:spcBef>
                <a:spcPct val="0"/>
              </a:spcBef>
              <a:spcAft>
                <a:spcPct val="0"/>
              </a:spcAft>
            </a:pPr>
            <a:r>
              <a:rPr kumimoji="1" lang="es-CL" sz="2000" b="1" dirty="0">
                <a:solidFill>
                  <a:srgbClr val="FFFFFF"/>
                </a:solidFill>
              </a:rPr>
              <a:t>	r = 0.84; r</a:t>
            </a:r>
            <a:r>
              <a:rPr kumimoji="1" lang="es-CL" sz="2000" b="1" baseline="30000" dirty="0">
                <a:solidFill>
                  <a:srgbClr val="FFFFFF"/>
                </a:solidFill>
              </a:rPr>
              <a:t>2</a:t>
            </a:r>
            <a:r>
              <a:rPr kumimoji="1" lang="es-CL" sz="2000" b="1" dirty="0">
                <a:solidFill>
                  <a:srgbClr val="FFFFFF"/>
                </a:solidFill>
              </a:rPr>
              <a:t> = 0.71; </a:t>
            </a:r>
          </a:p>
          <a:p>
            <a:pPr fontAlgn="base">
              <a:spcBef>
                <a:spcPct val="0"/>
              </a:spcBef>
              <a:spcAft>
                <a:spcPct val="0"/>
              </a:spcAft>
            </a:pPr>
            <a:r>
              <a:rPr kumimoji="1" lang="es-CL" sz="2000" b="1" dirty="0">
                <a:solidFill>
                  <a:srgbClr val="FFFFFF"/>
                </a:solidFill>
              </a:rPr>
              <a:t>	p &lt; 0.01.</a:t>
            </a:r>
          </a:p>
          <a:p>
            <a:pPr fontAlgn="base">
              <a:spcBef>
                <a:spcPct val="0"/>
              </a:spcBef>
              <a:spcAft>
                <a:spcPct val="0"/>
              </a:spcAft>
            </a:pPr>
            <a:endParaRPr kumimoji="1" lang="es-CL" sz="2000" b="1" dirty="0">
              <a:solidFill>
                <a:srgbClr val="FFFFFF"/>
              </a:solidFill>
            </a:endParaRPr>
          </a:p>
        </p:txBody>
      </p:sp>
    </p:spTree>
    <p:extLst>
      <p:ext uri="{BB962C8B-B14F-4D97-AF65-F5344CB8AC3E}">
        <p14:creationId xmlns:p14="http://schemas.microsoft.com/office/powerpoint/2010/main" val="356765027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03512" y="44625"/>
            <a:ext cx="7772400" cy="1037977"/>
          </a:xfrm>
        </p:spPr>
        <p:txBody>
          <a:bodyPr>
            <a:normAutofit/>
          </a:bodyPr>
          <a:lstStyle/>
          <a:p>
            <a:r>
              <a:rPr lang="es-MX" sz="2400" dirty="0">
                <a:latin typeface="Arial" pitchFamily="34" charset="0"/>
                <a:cs typeface="Arial" pitchFamily="34" charset="0"/>
              </a:rPr>
              <a:t>Monitoreo hemodinámico con bioimpedancia torácica</a:t>
            </a:r>
            <a:br>
              <a:rPr lang="es-MX" sz="2400" dirty="0">
                <a:latin typeface="Arial" pitchFamily="34" charset="0"/>
                <a:cs typeface="Arial" pitchFamily="34" charset="0"/>
              </a:rPr>
            </a:br>
            <a:r>
              <a:rPr lang="es-MX" sz="2400" dirty="0">
                <a:latin typeface="Arial" pitchFamily="34" charset="0"/>
                <a:cs typeface="Arial" pitchFamily="34" charset="0"/>
              </a:rPr>
              <a:t>en control pre natal</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Gráfico 5">
            <a:extLst>
              <a:ext uri="{FF2B5EF4-FFF2-40B4-BE49-F238E27FC236}">
                <a16:creationId xmlns="" xmlns:xdr="http://schemas.openxmlformats.org/drawingml/2006/spreadsheetDrawing" xmlns:a16="http://schemas.microsoft.com/office/drawing/2014/main" xmlns:lc="http://schemas.openxmlformats.org/drawingml/2006/lockedCanvas" id="{00000000-0008-0000-0100-000004000000}"/>
              </a:ext>
            </a:extLst>
          </p:cNvPr>
          <p:cNvGraphicFramePr>
            <a:graphicFrameLocks/>
          </p:cNvGraphicFramePr>
          <p:nvPr>
            <p:extLst/>
          </p:nvPr>
        </p:nvGraphicFramePr>
        <p:xfrm>
          <a:off x="2028968" y="1719618"/>
          <a:ext cx="7595425" cy="4733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5228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03512" y="44625"/>
            <a:ext cx="7772400" cy="1037977"/>
          </a:xfrm>
          <a:prstGeom prst="rect">
            <a:avLst/>
          </a:prstGeom>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r>
              <a:rPr lang="es-MX" sz="2400">
                <a:solidFill>
                  <a:srgbClr val="675E47"/>
                </a:solidFill>
                <a:latin typeface="Arial" pitchFamily="34" charset="0"/>
                <a:cs typeface="Arial" pitchFamily="34" charset="0"/>
              </a:rPr>
              <a:t>Monitoreo hemodinámico con bioimpedancia torácica</a:t>
            </a:r>
            <a:br>
              <a:rPr lang="es-MX" sz="2400">
                <a:solidFill>
                  <a:srgbClr val="675E47"/>
                </a:solidFill>
                <a:latin typeface="Arial" pitchFamily="34" charset="0"/>
                <a:cs typeface="Arial" pitchFamily="34" charset="0"/>
              </a:rPr>
            </a:br>
            <a:r>
              <a:rPr lang="es-MX" sz="2400">
                <a:solidFill>
                  <a:srgbClr val="675E47"/>
                </a:solidFill>
                <a:latin typeface="Arial" pitchFamily="34" charset="0"/>
                <a:cs typeface="Arial" pitchFamily="34" charset="0"/>
              </a:rPr>
              <a:t>en control pre natal</a:t>
            </a:r>
            <a:endParaRPr lang="es-MX" sz="2400" dirty="0">
              <a:solidFill>
                <a:srgbClr val="675E47"/>
              </a:solidFill>
              <a:latin typeface="Arial" pitchFamily="34" charset="0"/>
              <a:cs typeface="Arial" pitchFamily="34" charset="0"/>
            </a:endParaRPr>
          </a:p>
        </p:txBody>
      </p:sp>
      <p:graphicFrame>
        <p:nvGraphicFramePr>
          <p:cNvPr id="5" name="Gráfico 4">
            <a:extLst>
              <a:ext uri="{FF2B5EF4-FFF2-40B4-BE49-F238E27FC236}">
                <a16:creationId xmlns="" xmlns:xdr="http://schemas.openxmlformats.org/drawingml/2006/spreadsheetDrawing" xmlns:a16="http://schemas.microsoft.com/office/drawing/2014/main" xmlns:lc="http://schemas.openxmlformats.org/drawingml/2006/lockedCanvas" id="{00000000-0008-0000-0100-000002000000}"/>
              </a:ext>
            </a:extLst>
          </p:cNvPr>
          <p:cNvGraphicFramePr>
            <a:graphicFrameLocks/>
          </p:cNvGraphicFramePr>
          <p:nvPr>
            <p:extLst/>
          </p:nvPr>
        </p:nvGraphicFramePr>
        <p:xfrm>
          <a:off x="1919536" y="1556792"/>
          <a:ext cx="7704856"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9782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03512" y="44625"/>
            <a:ext cx="7772400" cy="1037977"/>
          </a:xfrm>
          <a:prstGeom prst="rect">
            <a:avLst/>
          </a:prstGeom>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r>
              <a:rPr lang="es-MX" sz="2400">
                <a:solidFill>
                  <a:srgbClr val="675E47"/>
                </a:solidFill>
                <a:latin typeface="Arial" pitchFamily="34" charset="0"/>
                <a:cs typeface="Arial" pitchFamily="34" charset="0"/>
              </a:rPr>
              <a:t>Monitoreo hemodinámico con bioimpedancia torácica</a:t>
            </a:r>
            <a:br>
              <a:rPr lang="es-MX" sz="2400">
                <a:solidFill>
                  <a:srgbClr val="675E47"/>
                </a:solidFill>
                <a:latin typeface="Arial" pitchFamily="34" charset="0"/>
                <a:cs typeface="Arial" pitchFamily="34" charset="0"/>
              </a:rPr>
            </a:br>
            <a:r>
              <a:rPr lang="es-MX" sz="2400">
                <a:solidFill>
                  <a:srgbClr val="675E47"/>
                </a:solidFill>
                <a:latin typeface="Arial" pitchFamily="34" charset="0"/>
                <a:cs typeface="Arial" pitchFamily="34" charset="0"/>
              </a:rPr>
              <a:t>en control pre natal</a:t>
            </a:r>
            <a:endParaRPr lang="es-MX" sz="2400" dirty="0">
              <a:solidFill>
                <a:srgbClr val="675E47"/>
              </a:solidFill>
              <a:latin typeface="Arial" pitchFamily="34" charset="0"/>
              <a:cs typeface="Arial" pitchFamily="34" charset="0"/>
            </a:endParaRPr>
          </a:p>
        </p:txBody>
      </p:sp>
      <p:graphicFrame>
        <p:nvGraphicFramePr>
          <p:cNvPr id="6" name="Gráfico 5">
            <a:extLst>
              <a:ext uri="{FF2B5EF4-FFF2-40B4-BE49-F238E27FC236}">
                <a16:creationId xmlns="" xmlns:xdr="http://schemas.openxmlformats.org/drawingml/2006/spreadsheetDrawing" xmlns:a16="http://schemas.microsoft.com/office/drawing/2014/main" xmlns:lc="http://schemas.openxmlformats.org/drawingml/2006/lockedCanvas" id="{F6B8851E-546B-4725-9971-1BFA722CDAD8}"/>
              </a:ext>
            </a:extLst>
          </p:cNvPr>
          <p:cNvGraphicFramePr>
            <a:graphicFrameLocks/>
          </p:cNvGraphicFramePr>
          <p:nvPr>
            <p:extLst/>
          </p:nvPr>
        </p:nvGraphicFramePr>
        <p:xfrm>
          <a:off x="1919536" y="1700808"/>
          <a:ext cx="7556376"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1782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Collection-Of-25-Inspiring-Quotes-From-Charles-Darwin1[1].jpg"/>
          <p:cNvPicPr>
            <a:picLocks noChangeAspect="1" noChangeArrowheads="1"/>
          </p:cNvPicPr>
          <p:nvPr/>
        </p:nvPicPr>
        <p:blipFill>
          <a:blip r:embed="rId2" cstate="print"/>
          <a:srcRect/>
          <a:stretch>
            <a:fillRect/>
          </a:stretch>
        </p:blipFill>
        <p:spPr bwMode="auto">
          <a:xfrm>
            <a:off x="70337" y="37475"/>
            <a:ext cx="7315200" cy="4286250"/>
          </a:xfrm>
          <a:prstGeom prst="rect">
            <a:avLst/>
          </a:prstGeom>
          <a:noFill/>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779"/>
          <a:stretch/>
        </p:blipFill>
        <p:spPr bwMode="auto">
          <a:xfrm>
            <a:off x="7418508" y="66736"/>
            <a:ext cx="4764111" cy="286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Carlos Briones\Pictures\img3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22" t="21415" b="15353"/>
          <a:stretch/>
        </p:blipFill>
        <p:spPr bwMode="auto">
          <a:xfrm>
            <a:off x="7907236" y="3021987"/>
            <a:ext cx="3825221" cy="37301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5"/>
          <a:srcRect l="13991" r="14977"/>
          <a:stretch/>
        </p:blipFill>
        <p:spPr>
          <a:xfrm>
            <a:off x="5219113" y="4412642"/>
            <a:ext cx="2954215" cy="2339446"/>
          </a:xfrm>
          <a:prstGeom prst="rect">
            <a:avLst/>
          </a:prstGeom>
        </p:spPr>
      </p:pic>
      <p:pic>
        <p:nvPicPr>
          <p:cNvPr id="12" name="Picture 2" descr="C:\Users\Carlos Briones\Desktop\img9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484" r="3882" b="14393"/>
          <a:stretch/>
        </p:blipFill>
        <p:spPr bwMode="auto">
          <a:xfrm>
            <a:off x="42201" y="4376448"/>
            <a:ext cx="2686929" cy="24113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Collection-Of-25-Inspiring-Quotes-From-Charles-Darwin1[1].jpg"/>
          <p:cNvPicPr>
            <a:picLocks noChangeAspect="1" noChangeArrowheads="1"/>
          </p:cNvPicPr>
          <p:nvPr/>
        </p:nvPicPr>
        <p:blipFill>
          <a:blip r:embed="rId2" cstate="print"/>
          <a:srcRect/>
          <a:stretch>
            <a:fillRect/>
          </a:stretch>
        </p:blipFill>
        <p:spPr bwMode="auto">
          <a:xfrm>
            <a:off x="60509" y="37475"/>
            <a:ext cx="7315200" cy="4286250"/>
          </a:xfrm>
          <a:prstGeom prst="rect">
            <a:avLst/>
          </a:prstGeom>
          <a:noFill/>
        </p:spPr>
      </p:pic>
      <p:pic>
        <p:nvPicPr>
          <p:cNvPr id="20" name="Imagen 19"/>
          <p:cNvPicPr>
            <a:picLocks noChangeAspect="1"/>
          </p:cNvPicPr>
          <p:nvPr/>
        </p:nvPicPr>
        <p:blipFill>
          <a:blip r:embed="rId7"/>
          <a:stretch>
            <a:fillRect/>
          </a:stretch>
        </p:blipFill>
        <p:spPr>
          <a:xfrm>
            <a:off x="3981255" y="4616416"/>
            <a:ext cx="1243279" cy="2215297"/>
          </a:xfrm>
          <a:prstGeom prst="rect">
            <a:avLst/>
          </a:prstGeom>
        </p:spPr>
      </p:pic>
      <p:sp>
        <p:nvSpPr>
          <p:cNvPr id="21" name="CuadroTexto 20"/>
          <p:cNvSpPr txBox="1"/>
          <p:nvPr/>
        </p:nvSpPr>
        <p:spPr>
          <a:xfrm>
            <a:off x="111151" y="70931"/>
            <a:ext cx="4458272" cy="461665"/>
          </a:xfrm>
          <a:prstGeom prst="rect">
            <a:avLst/>
          </a:prstGeom>
          <a:noFill/>
        </p:spPr>
        <p:txBody>
          <a:bodyPr wrap="none" rtlCol="0">
            <a:spAutoFit/>
          </a:bodyPr>
          <a:lstStyle/>
          <a:p>
            <a:r>
              <a:rPr lang="es-MX" sz="2400" b="1" dirty="0" smtClean="0">
                <a:solidFill>
                  <a:prstClr val="white"/>
                </a:solidFill>
                <a:latin typeface="Bradley Hand ITC" panose="03070402050302030203" pitchFamily="66" charset="0"/>
                <a:cs typeface="Arial" panose="020B0604020202020204" pitchFamily="34" charset="0"/>
              </a:rPr>
              <a:t>Dr. Jesús Carlos Briones Garduño</a:t>
            </a:r>
            <a:endParaRPr lang="es-MX" sz="2400" b="1" dirty="0">
              <a:solidFill>
                <a:prstClr val="white"/>
              </a:solidFill>
              <a:latin typeface="Bradley Hand ITC" panose="03070402050302030203" pitchFamily="66" charset="0"/>
              <a:cs typeface="Arial" panose="020B0604020202020204" pitchFamily="34" charset="0"/>
            </a:endParaRPr>
          </a:p>
        </p:txBody>
      </p:sp>
      <p:pic>
        <p:nvPicPr>
          <p:cNvPr id="23" name="Imagen 22"/>
          <p:cNvPicPr>
            <a:picLocks noChangeAspect="1"/>
          </p:cNvPicPr>
          <p:nvPr/>
        </p:nvPicPr>
        <p:blipFill>
          <a:blip r:embed="rId8"/>
          <a:stretch>
            <a:fillRect/>
          </a:stretch>
        </p:blipFill>
        <p:spPr>
          <a:xfrm>
            <a:off x="2708958" y="4360981"/>
            <a:ext cx="1448884" cy="1185172"/>
          </a:xfrm>
          <a:prstGeom prst="rect">
            <a:avLst/>
          </a:prstGeom>
        </p:spPr>
      </p:pic>
      <p:pic>
        <p:nvPicPr>
          <p:cNvPr id="24" name="Picture 2" descr="C:\Users\Carlos Briones\Desktop\IMG_062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5303"/>
          <a:stretch/>
        </p:blipFill>
        <p:spPr bwMode="auto">
          <a:xfrm>
            <a:off x="2739963" y="5570809"/>
            <a:ext cx="1216046" cy="122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85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03512" y="44625"/>
            <a:ext cx="7772400" cy="1037977"/>
          </a:xfrm>
          <a:prstGeom prst="rect">
            <a:avLst/>
          </a:prstGeom>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r>
              <a:rPr lang="es-MX" sz="2400">
                <a:solidFill>
                  <a:srgbClr val="675E47"/>
                </a:solidFill>
                <a:latin typeface="Arial" pitchFamily="34" charset="0"/>
                <a:cs typeface="Arial" pitchFamily="34" charset="0"/>
              </a:rPr>
              <a:t>Monitoreo hemodinámico con bioimpedancia torácica</a:t>
            </a:r>
            <a:br>
              <a:rPr lang="es-MX" sz="2400">
                <a:solidFill>
                  <a:srgbClr val="675E47"/>
                </a:solidFill>
                <a:latin typeface="Arial" pitchFamily="34" charset="0"/>
                <a:cs typeface="Arial" pitchFamily="34" charset="0"/>
              </a:rPr>
            </a:br>
            <a:r>
              <a:rPr lang="es-MX" sz="2400">
                <a:solidFill>
                  <a:srgbClr val="675E47"/>
                </a:solidFill>
                <a:latin typeface="Arial" pitchFamily="34" charset="0"/>
                <a:cs typeface="Arial" pitchFamily="34" charset="0"/>
              </a:rPr>
              <a:t>en control pre natal</a:t>
            </a:r>
            <a:endParaRPr lang="es-MX" sz="2400" dirty="0">
              <a:solidFill>
                <a:srgbClr val="675E47"/>
              </a:solidFill>
              <a:latin typeface="Arial" pitchFamily="34" charset="0"/>
              <a:cs typeface="Arial" pitchFamily="34" charset="0"/>
            </a:endParaRPr>
          </a:p>
        </p:txBody>
      </p:sp>
      <p:graphicFrame>
        <p:nvGraphicFramePr>
          <p:cNvPr id="8" name="Gráfico 7">
            <a:extLst>
              <a:ext uri="{FF2B5EF4-FFF2-40B4-BE49-F238E27FC236}">
                <a16:creationId xmlns="" xmlns:xdr="http://schemas.openxmlformats.org/drawingml/2006/spreadsheetDrawing" xmlns:a16="http://schemas.microsoft.com/office/drawing/2014/main" xmlns:lc="http://schemas.openxmlformats.org/drawingml/2006/lockedCanvas" id="{3DDED97D-DEA4-4DB0-80A4-04F009116BB5}"/>
              </a:ext>
            </a:extLst>
          </p:cNvPr>
          <p:cNvGraphicFramePr>
            <a:graphicFrameLocks/>
          </p:cNvGraphicFramePr>
          <p:nvPr>
            <p:extLst/>
          </p:nvPr>
        </p:nvGraphicFramePr>
        <p:xfrm>
          <a:off x="1847528" y="1378424"/>
          <a:ext cx="7776864" cy="5002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4750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500" y="539610"/>
            <a:ext cx="4584589" cy="2572735"/>
          </a:xfrm>
          <a:prstGeom prst="rect">
            <a:avLst/>
          </a:prstGeom>
        </p:spPr>
      </p:pic>
      <p:pic>
        <p:nvPicPr>
          <p:cNvPr id="3" name="Imagen 2"/>
          <p:cNvPicPr>
            <a:picLocks noChangeAspect="1"/>
          </p:cNvPicPr>
          <p:nvPr/>
        </p:nvPicPr>
        <p:blipFill>
          <a:blip r:embed="rId3"/>
          <a:stretch>
            <a:fillRect/>
          </a:stretch>
        </p:blipFill>
        <p:spPr>
          <a:xfrm>
            <a:off x="4669979" y="539611"/>
            <a:ext cx="2761727" cy="2572735"/>
          </a:xfrm>
          <a:prstGeom prst="rect">
            <a:avLst/>
          </a:prstGeom>
        </p:spPr>
      </p:pic>
      <p:pic>
        <p:nvPicPr>
          <p:cNvPr id="4" name="Imagen 3"/>
          <p:cNvPicPr>
            <a:picLocks noChangeAspect="1"/>
          </p:cNvPicPr>
          <p:nvPr/>
        </p:nvPicPr>
        <p:blipFill>
          <a:blip r:embed="rId4"/>
          <a:stretch>
            <a:fillRect/>
          </a:stretch>
        </p:blipFill>
        <p:spPr>
          <a:xfrm>
            <a:off x="307891" y="3394566"/>
            <a:ext cx="4584589" cy="2755631"/>
          </a:xfrm>
          <a:prstGeom prst="rect">
            <a:avLst/>
          </a:prstGeom>
        </p:spPr>
      </p:pic>
      <p:pic>
        <p:nvPicPr>
          <p:cNvPr id="9" name="Imagen 8"/>
          <p:cNvPicPr>
            <a:picLocks noChangeAspect="1"/>
          </p:cNvPicPr>
          <p:nvPr/>
        </p:nvPicPr>
        <p:blipFill>
          <a:blip r:embed="rId5"/>
          <a:stretch>
            <a:fillRect/>
          </a:stretch>
        </p:blipFill>
        <p:spPr>
          <a:xfrm>
            <a:off x="4892480" y="3304258"/>
            <a:ext cx="2926334" cy="2755631"/>
          </a:xfrm>
          <a:prstGeom prst="rect">
            <a:avLst/>
          </a:prstGeom>
        </p:spPr>
      </p:pic>
      <p:pic>
        <p:nvPicPr>
          <p:cNvPr id="10" name="Imagen 9"/>
          <p:cNvPicPr>
            <a:picLocks noChangeAspect="1"/>
          </p:cNvPicPr>
          <p:nvPr/>
        </p:nvPicPr>
        <p:blipFill>
          <a:blip r:embed="rId6"/>
          <a:stretch>
            <a:fillRect/>
          </a:stretch>
        </p:blipFill>
        <p:spPr>
          <a:xfrm>
            <a:off x="7472599" y="357850"/>
            <a:ext cx="4584589" cy="2755631"/>
          </a:xfrm>
          <a:prstGeom prst="rect">
            <a:avLst/>
          </a:prstGeom>
        </p:spPr>
      </p:pic>
      <p:pic>
        <p:nvPicPr>
          <p:cNvPr id="11" name="Imagen 10"/>
          <p:cNvPicPr>
            <a:picLocks noChangeAspect="1"/>
          </p:cNvPicPr>
          <p:nvPr/>
        </p:nvPicPr>
        <p:blipFill>
          <a:blip r:embed="rId7"/>
          <a:stretch>
            <a:fillRect/>
          </a:stretch>
        </p:blipFill>
        <p:spPr>
          <a:xfrm>
            <a:off x="8252282" y="3234712"/>
            <a:ext cx="2994093" cy="2804403"/>
          </a:xfrm>
          <a:prstGeom prst="rect">
            <a:avLst/>
          </a:prstGeom>
        </p:spPr>
      </p:pic>
      <p:sp>
        <p:nvSpPr>
          <p:cNvPr id="12" name="CuadroTexto 11"/>
          <p:cNvSpPr txBox="1"/>
          <p:nvPr/>
        </p:nvSpPr>
        <p:spPr>
          <a:xfrm>
            <a:off x="9110140" y="6333065"/>
            <a:ext cx="2754280" cy="307777"/>
          </a:xfrm>
          <a:prstGeom prst="rect">
            <a:avLst/>
          </a:prstGeom>
          <a:solidFill>
            <a:schemeClr val="accent4">
              <a:lumMod val="40000"/>
              <a:lumOff val="60000"/>
            </a:schemeClr>
          </a:solidFill>
        </p:spPr>
        <p:txBody>
          <a:bodyPr wrap="none" rtlCol="0">
            <a:spAutoFit/>
          </a:bodyPr>
          <a:lstStyle/>
          <a:p>
            <a:r>
              <a:rPr lang="es-MX" sz="1400" dirty="0">
                <a:solidFill>
                  <a:prstClr val="black"/>
                </a:solidFill>
                <a:latin typeface="Arial" panose="020B0604020202020204" pitchFamily="34" charset="0"/>
                <a:cs typeface="Arial" panose="020B0604020202020204" pitchFamily="34" charset="0"/>
              </a:rPr>
              <a:t>drcarlosbriones@yahoo.com.mx</a:t>
            </a:r>
          </a:p>
        </p:txBody>
      </p:sp>
      <p:sp>
        <p:nvSpPr>
          <p:cNvPr id="13" name="CuadroTexto 12"/>
          <p:cNvSpPr txBox="1"/>
          <p:nvPr/>
        </p:nvSpPr>
        <p:spPr>
          <a:xfrm>
            <a:off x="553153" y="101592"/>
            <a:ext cx="2307106" cy="369332"/>
          </a:xfrm>
          <a:prstGeom prst="rect">
            <a:avLst/>
          </a:prstGeom>
          <a:solidFill>
            <a:schemeClr val="accent4">
              <a:lumMod val="40000"/>
              <a:lumOff val="60000"/>
            </a:schemeClr>
          </a:solidFill>
        </p:spPr>
        <p:txBody>
          <a:bodyPr wrap="none" rtlCol="0">
            <a:spAutoFit/>
          </a:bodyPr>
          <a:lstStyle/>
          <a:p>
            <a:r>
              <a:rPr lang="es-MX" dirty="0">
                <a:solidFill>
                  <a:prstClr val="black"/>
                </a:solidFill>
                <a:latin typeface="Arial" panose="020B0604020202020204" pitchFamily="34" charset="0"/>
                <a:cs typeface="Arial" panose="020B0604020202020204" pitchFamily="34" charset="0"/>
              </a:rPr>
              <a:t>N =  1125 pacientes</a:t>
            </a:r>
          </a:p>
        </p:txBody>
      </p:sp>
    </p:spTree>
    <p:extLst>
      <p:ext uri="{BB962C8B-B14F-4D97-AF65-F5344CB8AC3E}">
        <p14:creationId xmlns:p14="http://schemas.microsoft.com/office/powerpoint/2010/main" val="3660096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64131"/>
          <a:stretch/>
        </p:blipFill>
        <p:spPr>
          <a:xfrm>
            <a:off x="56545" y="399249"/>
            <a:ext cx="12079182" cy="5215944"/>
          </a:xfrm>
          <a:prstGeom prst="rect">
            <a:avLst/>
          </a:prstGeom>
        </p:spPr>
      </p:pic>
      <p:sp>
        <p:nvSpPr>
          <p:cNvPr id="5" name="CuadroTexto 4"/>
          <p:cNvSpPr txBox="1"/>
          <p:nvPr/>
        </p:nvSpPr>
        <p:spPr>
          <a:xfrm>
            <a:off x="6143220" y="6406044"/>
            <a:ext cx="6001555" cy="369332"/>
          </a:xfrm>
          <a:prstGeom prst="rect">
            <a:avLst/>
          </a:prstGeom>
          <a:noFill/>
        </p:spPr>
        <p:txBody>
          <a:bodyPr wrap="square" rtlCol="0">
            <a:spAutoFit/>
          </a:bodyPr>
          <a:lstStyle/>
          <a:p>
            <a:r>
              <a:rPr lang="es-MX" dirty="0">
                <a:solidFill>
                  <a:srgbClr val="292934"/>
                </a:solidFill>
              </a:rPr>
              <a:t>Revista Mexicana de Anestesiología 2016;39(4):284-290</a:t>
            </a:r>
          </a:p>
        </p:txBody>
      </p:sp>
    </p:spTree>
    <p:extLst>
      <p:ext uri="{BB962C8B-B14F-4D97-AF65-F5344CB8AC3E}">
        <p14:creationId xmlns:p14="http://schemas.microsoft.com/office/powerpoint/2010/main" val="1961188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39624" b="10047"/>
          <a:stretch/>
        </p:blipFill>
        <p:spPr>
          <a:xfrm>
            <a:off x="1572948" y="386362"/>
            <a:ext cx="8707365" cy="6085797"/>
          </a:xfrm>
          <a:prstGeom prst="rect">
            <a:avLst/>
          </a:prstGeom>
        </p:spPr>
      </p:pic>
      <p:sp>
        <p:nvSpPr>
          <p:cNvPr id="5" name="CuadroTexto 4"/>
          <p:cNvSpPr txBox="1"/>
          <p:nvPr/>
        </p:nvSpPr>
        <p:spPr>
          <a:xfrm>
            <a:off x="6143220" y="6406044"/>
            <a:ext cx="6001555" cy="369332"/>
          </a:xfrm>
          <a:prstGeom prst="rect">
            <a:avLst/>
          </a:prstGeom>
          <a:noFill/>
        </p:spPr>
        <p:txBody>
          <a:bodyPr wrap="square" rtlCol="0">
            <a:spAutoFit/>
          </a:bodyPr>
          <a:lstStyle/>
          <a:p>
            <a:r>
              <a:rPr lang="es-MX" dirty="0">
                <a:solidFill>
                  <a:srgbClr val="292934"/>
                </a:solidFill>
              </a:rPr>
              <a:t>Revista Mexicana de Anestesiología 2016;39(4):284-290</a:t>
            </a:r>
          </a:p>
        </p:txBody>
      </p:sp>
    </p:spTree>
    <p:extLst>
      <p:ext uri="{BB962C8B-B14F-4D97-AF65-F5344CB8AC3E}">
        <p14:creationId xmlns:p14="http://schemas.microsoft.com/office/powerpoint/2010/main" val="320466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9478" y="850001"/>
            <a:ext cx="8718243" cy="552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703512" y="476672"/>
            <a:ext cx="8819722" cy="369332"/>
          </a:xfrm>
          <a:prstGeom prst="rect">
            <a:avLst/>
          </a:prstGeom>
          <a:noFill/>
        </p:spPr>
        <p:txBody>
          <a:bodyPr wrap="none" rtlCol="0">
            <a:spAutoFit/>
          </a:bodyPr>
          <a:lstStyle/>
          <a:p>
            <a:r>
              <a:rPr lang="es-MX" dirty="0">
                <a:solidFill>
                  <a:srgbClr val="292934"/>
                </a:solidFill>
              </a:rPr>
              <a:t>Femenino de 34 años Gesta IV, abortos III, amenorrea de 20 semanas: asintomática</a:t>
            </a:r>
          </a:p>
        </p:txBody>
      </p:sp>
      <p:sp>
        <p:nvSpPr>
          <p:cNvPr id="5" name="CuadroTexto 4"/>
          <p:cNvSpPr txBox="1"/>
          <p:nvPr/>
        </p:nvSpPr>
        <p:spPr>
          <a:xfrm>
            <a:off x="6143220" y="6406044"/>
            <a:ext cx="6001555" cy="369332"/>
          </a:xfrm>
          <a:prstGeom prst="rect">
            <a:avLst/>
          </a:prstGeom>
          <a:noFill/>
        </p:spPr>
        <p:txBody>
          <a:bodyPr wrap="square" rtlCol="0">
            <a:spAutoFit/>
          </a:bodyPr>
          <a:lstStyle/>
          <a:p>
            <a:r>
              <a:rPr lang="es-MX" dirty="0">
                <a:solidFill>
                  <a:srgbClr val="292934"/>
                </a:solidFill>
              </a:rPr>
              <a:t>Revista Mexicana de Anestesiología 2016;39(4):284-290</a:t>
            </a:r>
          </a:p>
        </p:txBody>
      </p:sp>
    </p:spTree>
    <p:extLst>
      <p:ext uri="{BB962C8B-B14F-4D97-AF65-F5344CB8AC3E}">
        <p14:creationId xmlns:p14="http://schemas.microsoft.com/office/powerpoint/2010/main" val="40630607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3512" y="476672"/>
            <a:ext cx="8819722" cy="369332"/>
          </a:xfrm>
          <a:prstGeom prst="rect">
            <a:avLst/>
          </a:prstGeom>
          <a:noFill/>
        </p:spPr>
        <p:txBody>
          <a:bodyPr wrap="none" rtlCol="0">
            <a:spAutoFit/>
          </a:bodyPr>
          <a:lstStyle/>
          <a:p>
            <a:r>
              <a:rPr lang="es-MX" dirty="0">
                <a:solidFill>
                  <a:srgbClr val="292934"/>
                </a:solidFill>
              </a:rPr>
              <a:t>Femenino de 34 años Gesta IV, abortos III, amenorrea de 20 semanas: asintomática</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74085"/>
          <a:stretch/>
        </p:blipFill>
        <p:spPr>
          <a:xfrm>
            <a:off x="42889" y="1455316"/>
            <a:ext cx="12136959" cy="4198513"/>
          </a:xfrm>
          <a:prstGeom prst="rect">
            <a:avLst/>
          </a:prstGeom>
        </p:spPr>
      </p:pic>
      <p:sp>
        <p:nvSpPr>
          <p:cNvPr id="5" name="CuadroTexto 4"/>
          <p:cNvSpPr txBox="1"/>
          <p:nvPr/>
        </p:nvSpPr>
        <p:spPr>
          <a:xfrm>
            <a:off x="6143220" y="6406044"/>
            <a:ext cx="6001555" cy="369332"/>
          </a:xfrm>
          <a:prstGeom prst="rect">
            <a:avLst/>
          </a:prstGeom>
          <a:noFill/>
        </p:spPr>
        <p:txBody>
          <a:bodyPr wrap="square" rtlCol="0">
            <a:spAutoFit/>
          </a:bodyPr>
          <a:lstStyle/>
          <a:p>
            <a:r>
              <a:rPr lang="es-MX" dirty="0">
                <a:solidFill>
                  <a:srgbClr val="292934"/>
                </a:solidFill>
              </a:rPr>
              <a:t>Revista Mexicana de Anestesiología 2016;39(4):284-290</a:t>
            </a:r>
          </a:p>
        </p:txBody>
      </p:sp>
    </p:spTree>
    <p:extLst>
      <p:ext uri="{BB962C8B-B14F-4D97-AF65-F5344CB8AC3E}">
        <p14:creationId xmlns:p14="http://schemas.microsoft.com/office/powerpoint/2010/main" val="1229487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03512" y="44625"/>
            <a:ext cx="7772400" cy="1037977"/>
          </a:xfrm>
          <a:prstGeom prst="rect">
            <a:avLst/>
          </a:prstGeom>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r>
              <a:rPr lang="es-MX" sz="2400">
                <a:solidFill>
                  <a:srgbClr val="675E47"/>
                </a:solidFill>
                <a:latin typeface="Arial" pitchFamily="34" charset="0"/>
                <a:cs typeface="Arial" pitchFamily="34" charset="0"/>
              </a:rPr>
              <a:t>Monitoreo hemodinámico con bioimpedancia torácica</a:t>
            </a:r>
            <a:br>
              <a:rPr lang="es-MX" sz="2400">
                <a:solidFill>
                  <a:srgbClr val="675E47"/>
                </a:solidFill>
                <a:latin typeface="Arial" pitchFamily="34" charset="0"/>
                <a:cs typeface="Arial" pitchFamily="34" charset="0"/>
              </a:rPr>
            </a:br>
            <a:r>
              <a:rPr lang="es-MX" sz="2400">
                <a:solidFill>
                  <a:srgbClr val="675E47"/>
                </a:solidFill>
                <a:latin typeface="Arial" pitchFamily="34" charset="0"/>
                <a:cs typeface="Arial" pitchFamily="34" charset="0"/>
              </a:rPr>
              <a:t>en control pre natal</a:t>
            </a:r>
            <a:endParaRPr lang="es-MX" sz="2400" dirty="0">
              <a:solidFill>
                <a:srgbClr val="675E47"/>
              </a:solidFill>
              <a:latin typeface="Arial" pitchFamily="34" charset="0"/>
              <a:cs typeface="Arial"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3" y="1463420"/>
            <a:ext cx="8041531" cy="5061924"/>
          </a:xfrm>
          <a:prstGeom prst="rect">
            <a:avLst/>
          </a:prstGeom>
        </p:spPr>
      </p:pic>
    </p:spTree>
    <p:extLst>
      <p:ext uri="{BB962C8B-B14F-4D97-AF65-F5344CB8AC3E}">
        <p14:creationId xmlns:p14="http://schemas.microsoft.com/office/powerpoint/2010/main" val="3348742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178" y="1"/>
            <a:ext cx="2070823" cy="10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03512" y="44625"/>
            <a:ext cx="7772400" cy="1037977"/>
          </a:xfrm>
          <a:prstGeom prst="rect">
            <a:avLst/>
          </a:prstGeom>
        </p:spPr>
        <p:txBody>
          <a:bodyPr vert="horz" lIns="91440" tIns="45720" rIns="91440" bIns="45720" rtlCol="0" anchor="b">
            <a:norm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r>
              <a:rPr lang="es-MX" sz="2400">
                <a:solidFill>
                  <a:srgbClr val="675E47"/>
                </a:solidFill>
                <a:latin typeface="Arial" pitchFamily="34" charset="0"/>
                <a:cs typeface="Arial" pitchFamily="34" charset="0"/>
              </a:rPr>
              <a:t>Monitoreo hemodinámico con bioimpedancia torácica</a:t>
            </a:r>
            <a:br>
              <a:rPr lang="es-MX" sz="2400">
                <a:solidFill>
                  <a:srgbClr val="675E47"/>
                </a:solidFill>
                <a:latin typeface="Arial" pitchFamily="34" charset="0"/>
                <a:cs typeface="Arial" pitchFamily="34" charset="0"/>
              </a:rPr>
            </a:br>
            <a:r>
              <a:rPr lang="es-MX" sz="2400">
                <a:solidFill>
                  <a:srgbClr val="675E47"/>
                </a:solidFill>
                <a:latin typeface="Arial" pitchFamily="34" charset="0"/>
                <a:cs typeface="Arial" pitchFamily="34" charset="0"/>
              </a:rPr>
              <a:t>en control pre natal</a:t>
            </a:r>
            <a:endParaRPr lang="es-MX" sz="2400" dirty="0">
              <a:solidFill>
                <a:srgbClr val="675E47"/>
              </a:solidFill>
              <a:latin typeface="Arial" pitchFamily="34" charset="0"/>
              <a:cs typeface="Arial"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96" y="1463040"/>
            <a:ext cx="8349652" cy="4918288"/>
          </a:xfrm>
          <a:prstGeom prst="rect">
            <a:avLst/>
          </a:prstGeom>
        </p:spPr>
      </p:pic>
    </p:spTree>
    <p:extLst>
      <p:ext uri="{BB962C8B-B14F-4D97-AF65-F5344CB8AC3E}">
        <p14:creationId xmlns:p14="http://schemas.microsoft.com/office/powerpoint/2010/main" val="3997475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847528" y="82328"/>
            <a:ext cx="6229350" cy="1114425"/>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8345364" y="196628"/>
            <a:ext cx="2143125" cy="100012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1847529" y="1772816"/>
            <a:ext cx="4202111" cy="864096"/>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1838003" y="3291610"/>
            <a:ext cx="4211636" cy="1289518"/>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1775521" y="5209382"/>
            <a:ext cx="4408081" cy="667891"/>
          </a:xfrm>
          <a:prstGeom prst="rect">
            <a:avLst/>
          </a:prstGeom>
          <a:ln w="88900" cap="sq" cmpd="thickThin">
            <a:solidFill>
              <a:srgbClr val="FF0000"/>
            </a:solidFill>
            <a:prstDash val="solid"/>
            <a:miter lim="800000"/>
          </a:ln>
          <a:effectLst>
            <a:innerShdw blurRad="76200">
              <a:srgbClr val="000000"/>
            </a:innerShdw>
          </a:effectLst>
        </p:spPr>
      </p:pic>
      <p:pic>
        <p:nvPicPr>
          <p:cNvPr id="1031" name="Picture 7"/>
          <p:cNvPicPr>
            <a:picLocks noChangeAspect="1" noChangeArrowheads="1"/>
          </p:cNvPicPr>
          <p:nvPr/>
        </p:nvPicPr>
        <p:blipFill>
          <a:blip r:embed="rId7"/>
          <a:srcRect/>
          <a:stretch>
            <a:fillRect/>
          </a:stretch>
        </p:blipFill>
        <p:spPr bwMode="auto">
          <a:xfrm>
            <a:off x="6635626" y="1829916"/>
            <a:ext cx="3419475" cy="40473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38019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847528" y="82328"/>
            <a:ext cx="6229350" cy="1114425"/>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8345364" y="196628"/>
            <a:ext cx="2143125" cy="1000125"/>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1847528" y="1484785"/>
            <a:ext cx="3429000" cy="2524125"/>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6168009" y="4343401"/>
            <a:ext cx="3419475" cy="2181225"/>
          </a:xfrm>
          <a:prstGeom prst="rect">
            <a:avLst/>
          </a:prstGeom>
          <a:ln w="88900" cap="sq" cmpd="thickThin">
            <a:solidFill>
              <a:srgbClr val="000000"/>
            </a:solidFill>
            <a:prstDash val="solid"/>
            <a:miter lim="800000"/>
          </a:ln>
          <a:effectLst>
            <a:innerShdw blurRad="76200">
              <a:srgbClr val="000000"/>
            </a:innerShdw>
          </a:effectLst>
        </p:spPr>
      </p:pic>
      <p:pic>
        <p:nvPicPr>
          <p:cNvPr id="2052" name="Picture 4"/>
          <p:cNvPicPr>
            <a:picLocks noChangeAspect="1" noChangeArrowheads="1"/>
          </p:cNvPicPr>
          <p:nvPr/>
        </p:nvPicPr>
        <p:blipFill>
          <a:blip r:embed="rId6"/>
          <a:srcRect/>
          <a:stretch>
            <a:fillRect/>
          </a:stretch>
        </p:blipFill>
        <p:spPr bwMode="auto">
          <a:xfrm>
            <a:off x="5795714" y="1573138"/>
            <a:ext cx="4476750" cy="2647950"/>
          </a:xfrm>
          <a:prstGeom prst="rect">
            <a:avLst/>
          </a:prstGeom>
          <a:noFill/>
          <a:ln w="9525">
            <a:noFill/>
            <a:miter lim="800000"/>
            <a:headEnd/>
            <a:tailEnd/>
          </a:ln>
        </p:spPr>
      </p:pic>
      <p:pic>
        <p:nvPicPr>
          <p:cNvPr id="2053" name="Picture 5"/>
          <p:cNvPicPr>
            <a:picLocks noChangeAspect="1" noChangeArrowheads="1"/>
          </p:cNvPicPr>
          <p:nvPr/>
        </p:nvPicPr>
        <p:blipFill>
          <a:blip r:embed="rId7"/>
          <a:srcRect/>
          <a:stretch>
            <a:fillRect/>
          </a:stretch>
        </p:blipFill>
        <p:spPr bwMode="auto">
          <a:xfrm>
            <a:off x="2102892" y="4221089"/>
            <a:ext cx="3173637" cy="2302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1794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CuadroTexto"/>
          <p:cNvSpPr txBox="1"/>
          <p:nvPr/>
        </p:nvSpPr>
        <p:spPr>
          <a:xfrm>
            <a:off x="1770748" y="50156"/>
            <a:ext cx="6552728" cy="658642"/>
          </a:xfrm>
          <a:prstGeom prst="rect">
            <a:avLst/>
          </a:prstGeom>
          <a:noFill/>
        </p:spPr>
        <p:txBody>
          <a:bodyPr wrap="square" rtlCol="0" anchor="ctr">
            <a:spAutoFit/>
          </a:bodyPr>
          <a:lstStyle/>
          <a:p>
            <a:pPr>
              <a:lnSpc>
                <a:spcPct val="115000"/>
              </a:lnSpc>
              <a:spcBef>
                <a:spcPct val="0"/>
              </a:spcBef>
              <a:spcAft>
                <a:spcPts val="1000"/>
              </a:spcAft>
            </a:pPr>
            <a:r>
              <a:rPr lang="es-MX" sz="3200" dirty="0">
                <a:solidFill>
                  <a:prstClr val="black">
                    <a:lumMod val="50000"/>
                    <a:lumOff val="50000"/>
                  </a:prstClr>
                </a:solidFill>
              </a:rPr>
              <a:t>Concepto</a:t>
            </a:r>
          </a:p>
        </p:txBody>
      </p:sp>
      <p:sp>
        <p:nvSpPr>
          <p:cNvPr id="13" name="2 CuadroTexto"/>
          <p:cNvSpPr txBox="1"/>
          <p:nvPr/>
        </p:nvSpPr>
        <p:spPr>
          <a:xfrm>
            <a:off x="1938339" y="5115527"/>
            <a:ext cx="8272461" cy="1200329"/>
          </a:xfrm>
          <a:prstGeom prst="rect">
            <a:avLst/>
          </a:prstGeom>
          <a:noFill/>
        </p:spPr>
        <p:txBody>
          <a:bodyPr wrap="square" anchor="ctr">
            <a:spAutoFit/>
          </a:bodyPr>
          <a:lstStyle/>
          <a:p>
            <a:pPr algn="ctr">
              <a:defRPr/>
            </a:pPr>
            <a:r>
              <a:rPr lang="es-MX" sz="3600" b="1" dirty="0">
                <a:solidFill>
                  <a:srgbClr val="C00000"/>
                </a:solidFill>
              </a:rPr>
              <a:t>Eventos cercanos a la muerte </a:t>
            </a:r>
            <a:endParaRPr lang="es-MX" sz="3600" b="1" dirty="0" smtClean="0">
              <a:solidFill>
                <a:srgbClr val="C00000"/>
              </a:solidFill>
            </a:endParaRPr>
          </a:p>
          <a:p>
            <a:pPr algn="ctr">
              <a:defRPr/>
            </a:pPr>
            <a:r>
              <a:rPr lang="es-MX" sz="3600" b="1" dirty="0" smtClean="0">
                <a:solidFill>
                  <a:srgbClr val="C00000"/>
                </a:solidFill>
              </a:rPr>
              <a:t>en </a:t>
            </a:r>
            <a:r>
              <a:rPr lang="es-MX" sz="3600" b="1" dirty="0">
                <a:solidFill>
                  <a:srgbClr val="C00000"/>
                </a:solidFill>
              </a:rPr>
              <a:t>la salud materna</a:t>
            </a:r>
          </a:p>
        </p:txBody>
      </p:sp>
      <p:sp>
        <p:nvSpPr>
          <p:cNvPr id="15" name="3 CuadroTexto"/>
          <p:cNvSpPr txBox="1"/>
          <p:nvPr/>
        </p:nvSpPr>
        <p:spPr>
          <a:xfrm>
            <a:off x="1866219" y="1666623"/>
            <a:ext cx="4870355" cy="400050"/>
          </a:xfrm>
          <a:prstGeom prst="rect">
            <a:avLst/>
          </a:prstGeom>
          <a:noFill/>
        </p:spPr>
        <p:txBody>
          <a:bodyPr anchor="ctr"/>
          <a:lstStyle/>
          <a:p>
            <a:pPr algn="just">
              <a:defRPr/>
            </a:pPr>
            <a:r>
              <a:rPr lang="es-ES" sz="4400" b="1" dirty="0">
                <a:solidFill>
                  <a:srgbClr val="008000"/>
                </a:solidFill>
              </a:rPr>
              <a:t>Maternal </a:t>
            </a:r>
            <a:r>
              <a:rPr lang="es-MX" sz="4400" b="1" dirty="0" err="1">
                <a:solidFill>
                  <a:srgbClr val="008000"/>
                </a:solidFill>
              </a:rPr>
              <a:t>Near</a:t>
            </a:r>
            <a:r>
              <a:rPr lang="es-MX" sz="4400" b="1" dirty="0">
                <a:solidFill>
                  <a:srgbClr val="008000"/>
                </a:solidFill>
              </a:rPr>
              <a:t> miss </a:t>
            </a:r>
          </a:p>
        </p:txBody>
      </p:sp>
      <p:pic>
        <p:nvPicPr>
          <p:cNvPr id="17410" name="Picture 2" descr="http://www.safetyposters365.com/images/stories/virtuemart/product/Near_Miss___4e7097dfbf0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8" t="1889" r="1068" b="4857"/>
          <a:stretch/>
        </p:blipFill>
        <p:spPr bwMode="auto">
          <a:xfrm>
            <a:off x="6956613" y="1199913"/>
            <a:ext cx="3254187" cy="3891129"/>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1866218" y="2607733"/>
            <a:ext cx="4740770" cy="207433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ES" sz="1800" dirty="0">
                <a:solidFill>
                  <a:prstClr val="black"/>
                </a:solidFill>
                <a:latin typeface="Soberana Sans Light"/>
                <a:cs typeface="Soberana Sans Light"/>
              </a:rPr>
              <a:t>El evento de Morbilidad Materna Severa es una </a:t>
            </a:r>
            <a:r>
              <a:rPr lang="es-ES" sz="1800" b="1" dirty="0">
                <a:solidFill>
                  <a:srgbClr val="C00000"/>
                </a:solidFill>
                <a:latin typeface="Soberana Sans Light"/>
                <a:cs typeface="Soberana Sans Light"/>
              </a:rPr>
              <a:t>complicación grave </a:t>
            </a:r>
            <a:r>
              <a:rPr lang="es-ES" sz="1800" dirty="0">
                <a:solidFill>
                  <a:prstClr val="black"/>
                </a:solidFill>
                <a:latin typeface="Soberana Sans Light"/>
                <a:cs typeface="Soberana Sans Light"/>
              </a:rPr>
              <a:t>que ocurre </a:t>
            </a:r>
            <a:r>
              <a:rPr lang="es-ES" sz="1800" b="1" dirty="0">
                <a:solidFill>
                  <a:srgbClr val="C00000"/>
                </a:solidFill>
                <a:latin typeface="Soberana Sans Light"/>
                <a:cs typeface="Soberana Sans Light"/>
              </a:rPr>
              <a:t>durante la gestación, parto o puerperio,</a:t>
            </a:r>
            <a:r>
              <a:rPr lang="es-ES" sz="1800" dirty="0">
                <a:solidFill>
                  <a:prstClr val="black"/>
                </a:solidFill>
                <a:latin typeface="Soberana Sans Light"/>
                <a:cs typeface="Soberana Sans Light"/>
              </a:rPr>
              <a:t> que </a:t>
            </a:r>
            <a:r>
              <a:rPr lang="es-ES" sz="1800" b="1" dirty="0">
                <a:solidFill>
                  <a:srgbClr val="C00000"/>
                </a:solidFill>
                <a:latin typeface="Soberana Sans Light"/>
                <a:cs typeface="Soberana Sans Light"/>
              </a:rPr>
              <a:t>pone en riesgo la vida</a:t>
            </a:r>
            <a:r>
              <a:rPr lang="es-ES" sz="1800" dirty="0">
                <a:solidFill>
                  <a:prstClr val="black"/>
                </a:solidFill>
                <a:latin typeface="Soberana Sans Light"/>
                <a:cs typeface="Soberana Sans Light"/>
              </a:rPr>
              <a:t> de la mujer y requiere de una </a:t>
            </a:r>
            <a:r>
              <a:rPr lang="es-ES" sz="1800" b="1" dirty="0">
                <a:solidFill>
                  <a:srgbClr val="C00000"/>
                </a:solidFill>
                <a:latin typeface="Soberana Sans Light"/>
                <a:cs typeface="Soberana Sans Light"/>
              </a:rPr>
              <a:t>atención  inmediata  con el fin de evitar la muerte.</a:t>
            </a:r>
            <a:r>
              <a:rPr lang="es-ES" sz="1800" dirty="0">
                <a:solidFill>
                  <a:prstClr val="black"/>
                </a:solidFill>
                <a:latin typeface="Soberana Sans Light"/>
                <a:cs typeface="Soberana Sans Light"/>
              </a:rPr>
              <a:t> </a:t>
            </a:r>
          </a:p>
          <a:p>
            <a:pPr marL="0" indent="0" algn="just">
              <a:buFont typeface="Arial"/>
              <a:buNone/>
            </a:pPr>
            <a:endParaRPr lang="es-ES" sz="1800" dirty="0">
              <a:solidFill>
                <a:prstClr val="black"/>
              </a:solidFill>
              <a:latin typeface="Soberana Sans Light"/>
              <a:cs typeface="Soberana Sans Light"/>
            </a:endParaRPr>
          </a:p>
          <a:p>
            <a:pPr algn="just"/>
            <a:endParaRPr lang="es-MX" dirty="0">
              <a:solidFill>
                <a:prstClr val="black"/>
              </a:solidFill>
            </a:endParaRPr>
          </a:p>
        </p:txBody>
      </p:sp>
    </p:spTree>
    <p:extLst>
      <p:ext uri="{BB962C8B-B14F-4D97-AF65-F5344CB8AC3E}">
        <p14:creationId xmlns:p14="http://schemas.microsoft.com/office/powerpoint/2010/main" val="363194960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2" name="Picture 4" descr="Cartel MA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3102" y="260928"/>
            <a:ext cx="2717355" cy="633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116632"/>
            <a:ext cx="5112568" cy="6559918"/>
          </a:xfrm>
          <a:prstGeom prst="rect">
            <a:avLst/>
          </a:prstGeom>
        </p:spPr>
      </p:pic>
    </p:spTree>
    <p:extLst>
      <p:ext uri="{BB962C8B-B14F-4D97-AF65-F5344CB8AC3E}">
        <p14:creationId xmlns:p14="http://schemas.microsoft.com/office/powerpoint/2010/main" val="8386687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898650" y="333376"/>
            <a:ext cx="8229600" cy="1139825"/>
          </a:xfrm>
        </p:spPr>
        <p:txBody>
          <a:bodyPr/>
          <a:lstStyle/>
          <a:p>
            <a:pPr eaLnBrk="1" hangingPunct="1"/>
            <a:r>
              <a:rPr lang="es-MX" altLang="es-MX" sz="2500" b="1">
                <a:latin typeface="Arial" panose="020B0604020202020204" pitchFamily="34" charset="0"/>
              </a:rPr>
              <a:t>Referencias</a:t>
            </a:r>
            <a:endParaRPr lang="es-ES" altLang="es-MX" sz="2500" b="1">
              <a:latin typeface="Arial" panose="020B0604020202020204" pitchFamily="34" charset="0"/>
            </a:endParaRPr>
          </a:p>
        </p:txBody>
      </p:sp>
      <p:sp>
        <p:nvSpPr>
          <p:cNvPr id="72707" name="Rectangle 3"/>
          <p:cNvSpPr>
            <a:spLocks noGrp="1" noChangeArrowheads="1"/>
          </p:cNvSpPr>
          <p:nvPr>
            <p:ph type="body" idx="1"/>
          </p:nvPr>
        </p:nvSpPr>
        <p:spPr/>
        <p:txBody>
          <a:bodyPr/>
          <a:lstStyle/>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pPr>
            <a:r>
              <a:rPr lang="es-ES" altLang="es-MX" sz="2100"/>
              <a:t>Briones GJC, Díaz de León PM. </a:t>
            </a:r>
            <a:r>
              <a:rPr lang="es-ES" altLang="es-MX" sz="2100">
                <a:solidFill>
                  <a:schemeClr val="accent2"/>
                </a:solidFill>
              </a:rPr>
              <a:t>MATER Equipo de respuesta rápida en obstetricia crítica.</a:t>
            </a:r>
            <a:r>
              <a:rPr lang="es-ES" altLang="es-MX" sz="2100"/>
              <a:t> Rev Asoc Mex Med Crit y Ter Int 2009; 24(3):108-109.</a:t>
            </a:r>
          </a:p>
          <a:p>
            <a:pPr eaLnBrk="1" hangingPunct="1">
              <a:lnSpc>
                <a:spcPct val="90000"/>
              </a:lnSpc>
            </a:pPr>
            <a:endParaRPr lang="es-ES" altLang="es-MX" sz="2100"/>
          </a:p>
          <a:p>
            <a:pPr eaLnBrk="1" hangingPunct="1">
              <a:lnSpc>
                <a:spcPct val="90000"/>
              </a:lnSpc>
            </a:pPr>
            <a:endParaRPr lang="es-ES" altLang="es-MX" sz="2100"/>
          </a:p>
          <a:p>
            <a:pPr eaLnBrk="1" hangingPunct="1">
              <a:lnSpc>
                <a:spcPct val="90000"/>
              </a:lnSpc>
              <a:buFont typeface="Wingdings" panose="05000000000000000000" pitchFamily="2" charset="2"/>
              <a:buNone/>
            </a:pPr>
            <a:endParaRPr lang="es-ES" altLang="es-MX" sz="2100"/>
          </a:p>
        </p:txBody>
      </p:sp>
      <p:pic>
        <p:nvPicPr>
          <p:cNvPr id="72708" name="Picture 4" descr="Cartel_MATER_b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360363"/>
            <a:ext cx="19875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C:\Users\Carlos Briones\Pictures\img070.jpg"/>
          <p:cNvPicPr>
            <a:picLocks noChangeAspect="1" noChangeArrowheads="1"/>
          </p:cNvPicPr>
          <p:nvPr/>
        </p:nvPicPr>
        <p:blipFill>
          <a:blip r:embed="rId3">
            <a:extLst>
              <a:ext uri="{28A0092B-C50C-407E-A947-70E740481C1C}">
                <a14:useLocalDpi xmlns:a14="http://schemas.microsoft.com/office/drawing/2010/main" val="0"/>
              </a:ext>
            </a:extLst>
          </a:blip>
          <a:srcRect l="10902" r="11826" b="18889"/>
          <a:stretch>
            <a:fillRect/>
          </a:stretch>
        </p:blipFill>
        <p:spPr bwMode="auto">
          <a:xfrm>
            <a:off x="2495550" y="1484314"/>
            <a:ext cx="222408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3" descr="C:\Users\Carlos Briones\Pictures\img072.jpg"/>
          <p:cNvPicPr>
            <a:picLocks noChangeAspect="1" noChangeArrowheads="1"/>
          </p:cNvPicPr>
          <p:nvPr/>
        </p:nvPicPr>
        <p:blipFill>
          <a:blip r:embed="rId4">
            <a:extLst>
              <a:ext uri="{28A0092B-C50C-407E-A947-70E740481C1C}">
                <a14:useLocalDpi xmlns:a14="http://schemas.microsoft.com/office/drawing/2010/main" val="0"/>
              </a:ext>
            </a:extLst>
          </a:blip>
          <a:srcRect l="9825" t="2667" r="10133" b="13556"/>
          <a:stretch>
            <a:fillRect/>
          </a:stretch>
        </p:blipFill>
        <p:spPr bwMode="auto">
          <a:xfrm>
            <a:off x="5303839" y="1484313"/>
            <a:ext cx="22431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005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thumbs.dreamstime.com/z/flecha-roja-del-grunge-12167544.jpg"/>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0465"/>
          <a:stretch/>
        </p:blipFill>
        <p:spPr bwMode="auto">
          <a:xfrm>
            <a:off x="3270250" y="868271"/>
            <a:ext cx="5583239" cy="9447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thumbs.dreamstime.com/z/muestra-de-la-pregunta-marca-con-las-flechas-27336826.jpg"/>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53072"/>
          <a:stretch/>
        </p:blipFill>
        <p:spPr bwMode="auto">
          <a:xfrm flipV="1">
            <a:off x="2437408" y="4114676"/>
            <a:ext cx="7315200" cy="1655614"/>
          </a:xfrm>
          <a:prstGeom prst="rect">
            <a:avLst/>
          </a:prstGeom>
          <a:noFill/>
          <a:extLst>
            <a:ext uri="{909E8E84-426E-40DD-AFC4-6F175D3DCCD1}">
              <a14:hiddenFill xmlns:a14="http://schemas.microsoft.com/office/drawing/2010/main">
                <a:solidFill>
                  <a:srgbClr val="FFFFFF"/>
                </a:solidFill>
              </a14:hiddenFill>
            </a:ext>
          </a:extLst>
        </p:spPr>
      </p:pic>
      <p:sp>
        <p:nvSpPr>
          <p:cNvPr id="4" name="2 Rectángulo"/>
          <p:cNvSpPr/>
          <p:nvPr/>
        </p:nvSpPr>
        <p:spPr>
          <a:xfrm>
            <a:off x="2064014" y="747909"/>
            <a:ext cx="8268836" cy="461665"/>
          </a:xfrm>
          <a:prstGeom prst="rect">
            <a:avLst/>
          </a:prstGeom>
        </p:spPr>
        <p:txBody>
          <a:bodyPr wrap="square">
            <a:spAutoFit/>
          </a:bodyPr>
          <a:lstStyle/>
          <a:p>
            <a:pPr algn="just"/>
            <a:r>
              <a:rPr lang="es-MX" sz="2400" b="1" dirty="0">
                <a:solidFill>
                  <a:srgbClr val="C00000"/>
                </a:solidFill>
              </a:rPr>
              <a:t>Salud                                                                                     Enfermedad</a:t>
            </a:r>
          </a:p>
        </p:txBody>
      </p:sp>
      <p:pic>
        <p:nvPicPr>
          <p:cNvPr id="1026" name="Picture 2" descr="http://estaticos02.elmundo.es/elmundosalud/imagenes/2006/09/29/1159515048_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997" y="1825545"/>
            <a:ext cx="1270000" cy="1477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delicatesengei.galeon.com/flech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305401" y="1902964"/>
            <a:ext cx="365591" cy="772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942998" y="1743261"/>
            <a:ext cx="6954411" cy="2308324"/>
          </a:xfrm>
          <a:prstGeom prst="rect">
            <a:avLst/>
          </a:prstGeom>
        </p:spPr>
        <p:txBody>
          <a:bodyPr wrap="square">
            <a:spAutoFit/>
          </a:bodyPr>
          <a:lstStyle/>
          <a:p>
            <a:pPr algn="ctr"/>
            <a:r>
              <a:rPr lang="es-MX" sz="2400" dirty="0">
                <a:solidFill>
                  <a:prstClr val="black"/>
                </a:solidFill>
              </a:rPr>
              <a:t>Complicado</a:t>
            </a:r>
          </a:p>
          <a:p>
            <a:pPr algn="ctr"/>
            <a:endParaRPr lang="es-MX" sz="2400" dirty="0">
              <a:solidFill>
                <a:prstClr val="black"/>
              </a:solidFill>
            </a:endParaRPr>
          </a:p>
          <a:p>
            <a:pPr algn="ctr"/>
            <a:r>
              <a:rPr lang="es-MX" sz="2400" dirty="0">
                <a:solidFill>
                  <a:prstClr val="black"/>
                </a:solidFill>
              </a:rPr>
              <a:t>severamente complicado (morbilidad)</a:t>
            </a:r>
          </a:p>
          <a:p>
            <a:pPr algn="ctr"/>
            <a:endParaRPr lang="es-MX" sz="2400" dirty="0">
              <a:solidFill>
                <a:prstClr val="black"/>
              </a:solidFill>
            </a:endParaRPr>
          </a:p>
          <a:p>
            <a:pPr algn="ctr"/>
            <a:r>
              <a:rPr lang="es-MX" sz="2400" dirty="0">
                <a:solidFill>
                  <a:prstClr val="black"/>
                </a:solidFill>
              </a:rPr>
              <a:t>una complicación que amenaza la vida de la gestante (morbilidad severa). </a:t>
            </a:r>
          </a:p>
        </p:txBody>
      </p:sp>
      <p:sp>
        <p:nvSpPr>
          <p:cNvPr id="3" name="Rectángulo 2"/>
          <p:cNvSpPr/>
          <p:nvPr/>
        </p:nvSpPr>
        <p:spPr>
          <a:xfrm>
            <a:off x="8287318" y="5186571"/>
            <a:ext cx="204553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MX" sz="2400" b="1" dirty="0">
                <a:solidFill>
                  <a:prstClr val="white"/>
                </a:solidFill>
              </a:rPr>
              <a:t>muerte</a:t>
            </a:r>
          </a:p>
        </p:txBody>
      </p:sp>
      <p:sp>
        <p:nvSpPr>
          <p:cNvPr id="5" name="Rectángulo 4"/>
          <p:cNvSpPr/>
          <p:nvPr/>
        </p:nvSpPr>
        <p:spPr>
          <a:xfrm>
            <a:off x="2064014" y="5139272"/>
            <a:ext cx="184800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MX" sz="2400" b="1" dirty="0">
                <a:solidFill>
                  <a:prstClr val="white"/>
                </a:solidFill>
              </a:rPr>
              <a:t>recuperación</a:t>
            </a:r>
          </a:p>
        </p:txBody>
      </p:sp>
      <p:sp>
        <p:nvSpPr>
          <p:cNvPr id="8" name="Rectángulo 7"/>
          <p:cNvSpPr/>
          <p:nvPr/>
        </p:nvSpPr>
        <p:spPr>
          <a:xfrm>
            <a:off x="4571053" y="5391833"/>
            <a:ext cx="325475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MX" sz="2400" b="1" dirty="0">
                <a:solidFill>
                  <a:prstClr val="white"/>
                </a:solidFill>
              </a:rPr>
              <a:t>incapacidad temporal o permanente</a:t>
            </a:r>
          </a:p>
        </p:txBody>
      </p:sp>
      <p:pic>
        <p:nvPicPr>
          <p:cNvPr id="14" name="Picture 2" descr="http://delicatesengei.galeon.com/flech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305403" y="2734170"/>
            <a:ext cx="365591" cy="772026"/>
          </a:xfrm>
          <a:prstGeom prst="rect">
            <a:avLst/>
          </a:prstGeom>
          <a:noFill/>
          <a:extLst>
            <a:ext uri="{909E8E84-426E-40DD-AFC4-6F175D3DCCD1}">
              <a14:hiddenFill xmlns:a14="http://schemas.microsoft.com/office/drawing/2010/main">
                <a:solidFill>
                  <a:srgbClr val="FFFFFF"/>
                </a:solidFill>
              </a14:hiddenFill>
            </a:ext>
          </a:extLst>
        </p:spPr>
      </p:pic>
      <p:sp>
        <p:nvSpPr>
          <p:cNvPr id="16" name="5 CuadroTexto"/>
          <p:cNvSpPr txBox="1"/>
          <p:nvPr/>
        </p:nvSpPr>
        <p:spPr>
          <a:xfrm>
            <a:off x="1734590" y="-11008"/>
            <a:ext cx="6552728" cy="658642"/>
          </a:xfrm>
          <a:prstGeom prst="rect">
            <a:avLst/>
          </a:prstGeom>
          <a:noFill/>
        </p:spPr>
        <p:txBody>
          <a:bodyPr wrap="square" rtlCol="0" anchor="ctr">
            <a:spAutoFit/>
          </a:bodyPr>
          <a:lstStyle/>
          <a:p>
            <a:pPr>
              <a:lnSpc>
                <a:spcPct val="115000"/>
              </a:lnSpc>
              <a:spcBef>
                <a:spcPct val="0"/>
              </a:spcBef>
              <a:spcAft>
                <a:spcPts val="1000"/>
              </a:spcAft>
            </a:pPr>
            <a:r>
              <a:rPr lang="es-MX" sz="3200" dirty="0">
                <a:solidFill>
                  <a:prstClr val="black">
                    <a:lumMod val="50000"/>
                    <a:lumOff val="50000"/>
                  </a:prstClr>
                </a:solidFill>
              </a:rPr>
              <a:t>Premisas</a:t>
            </a:r>
          </a:p>
        </p:txBody>
      </p:sp>
      <p:sp>
        <p:nvSpPr>
          <p:cNvPr id="6" name="Flecha derecha 5"/>
          <p:cNvSpPr/>
          <p:nvPr/>
        </p:nvSpPr>
        <p:spPr>
          <a:xfrm>
            <a:off x="1836664" y="3127766"/>
            <a:ext cx="1270000" cy="70849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MX">
              <a:solidFill>
                <a:prstClr val="white"/>
              </a:solidFill>
            </a:endParaRPr>
          </a:p>
        </p:txBody>
      </p:sp>
    </p:spTree>
    <p:extLst>
      <p:ext uri="{BB962C8B-B14F-4D97-AF65-F5344CB8AC3E}">
        <p14:creationId xmlns:p14="http://schemas.microsoft.com/office/powerpoint/2010/main" val="3621033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3890963" y="357188"/>
            <a:ext cx="44196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MX" sz="3600" kern="10">
                <a:ln w="10160">
                  <a:solidFill>
                    <a:srgbClr val="2DA2BF"/>
                  </a:solidFill>
                  <a:round/>
                  <a:headEnd/>
                  <a:tailEnd/>
                </a:ln>
                <a:solidFill>
                  <a:srgbClr val="FFFFFF"/>
                </a:solidFill>
                <a:effectLst>
                  <a:outerShdw dist="32000" dir="5400000" algn="tl" rotWithShape="0">
                    <a:srgbClr val="000000">
                      <a:alpha val="29999"/>
                    </a:srgbClr>
                  </a:outerShdw>
                </a:effectLst>
                <a:latin typeface="Franklin Gothic Book"/>
                <a:ea typeface="+mj-lt"/>
                <a:cs typeface="+mj-lt"/>
              </a:rPr>
              <a:t>Embarazo Normal</a:t>
            </a:r>
          </a:p>
        </p:txBody>
      </p:sp>
      <p:sp>
        <p:nvSpPr>
          <p:cNvPr id="74755" name="Text Box 3"/>
          <p:cNvSpPr txBox="1">
            <a:spLocks noChangeArrowheads="1"/>
          </p:cNvSpPr>
          <p:nvPr/>
        </p:nvSpPr>
        <p:spPr bwMode="auto">
          <a:xfrm>
            <a:off x="1738314" y="1076326"/>
            <a:ext cx="4391025" cy="923925"/>
          </a:xfrm>
          <a:prstGeom prst="rect">
            <a:avLst/>
          </a:prstGeom>
          <a:noFill/>
          <a:ln w="9525">
            <a:noFill/>
            <a:miter lim="800000"/>
            <a:headEnd/>
            <a:tailEnd/>
          </a:ln>
        </p:spPr>
        <p:txBody>
          <a:bodyPr>
            <a:spAutoFit/>
          </a:bodyPr>
          <a:lstStyle/>
          <a:p>
            <a:pPr algn="ctr" eaLnBrk="0" hangingPunct="0">
              <a:defRPr/>
            </a:pPr>
            <a:r>
              <a:rPr lang="es-ES" b="1" dirty="0">
                <a:solidFill>
                  <a:srgbClr val="DA1F28">
                    <a:lumMod val="20000"/>
                    <a:lumOff val="80000"/>
                  </a:srgbClr>
                </a:solidFill>
                <a:latin typeface="Segoe Print" pitchFamily="2" charset="0"/>
              </a:rPr>
              <a:t>Adaptación inmunitaria</a:t>
            </a:r>
          </a:p>
          <a:p>
            <a:pPr algn="ctr" eaLnBrk="0" hangingPunct="0">
              <a:defRPr/>
            </a:pPr>
            <a:r>
              <a:rPr lang="es-ES" b="1" dirty="0">
                <a:solidFill>
                  <a:srgbClr val="DA1F28">
                    <a:lumMod val="20000"/>
                    <a:lumOff val="80000"/>
                  </a:srgbClr>
                </a:solidFill>
                <a:latin typeface="Segoe Print" pitchFamily="2" charset="0"/>
              </a:rPr>
              <a:t>MADRE-FETO</a:t>
            </a:r>
          </a:p>
          <a:p>
            <a:pPr algn="ctr" eaLnBrk="0" hangingPunct="0">
              <a:defRPr/>
            </a:pPr>
            <a:r>
              <a:rPr lang="es-ES" b="1" dirty="0">
                <a:solidFill>
                  <a:srgbClr val="DA1F28">
                    <a:lumMod val="60000"/>
                    <a:lumOff val="40000"/>
                  </a:srgbClr>
                </a:solidFill>
                <a:latin typeface="Segoe Print" pitchFamily="2" charset="0"/>
              </a:rPr>
              <a:t>( TOLERANCIA INMUNOLÓGICA)</a:t>
            </a:r>
          </a:p>
        </p:txBody>
      </p:sp>
      <p:sp>
        <p:nvSpPr>
          <p:cNvPr id="35844" name="Text Box 4"/>
          <p:cNvSpPr txBox="1">
            <a:spLocks noChangeArrowheads="1"/>
          </p:cNvSpPr>
          <p:nvPr/>
        </p:nvSpPr>
        <p:spPr bwMode="auto">
          <a:xfrm>
            <a:off x="1946276" y="2857501"/>
            <a:ext cx="3852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s-ES" altLang="es-MX" b="1" i="1">
                <a:solidFill>
                  <a:srgbClr val="FFC000"/>
                </a:solidFill>
                <a:latin typeface="Segoe Print" pitchFamily="2" charset="0"/>
              </a:rPr>
              <a:t>INVASIÓN DEL TROFOBLASTO</a:t>
            </a:r>
          </a:p>
          <a:p>
            <a:pPr algn="ctr" fontAlgn="base">
              <a:spcBef>
                <a:spcPct val="0"/>
              </a:spcBef>
              <a:spcAft>
                <a:spcPct val="0"/>
              </a:spcAft>
            </a:pPr>
            <a:r>
              <a:rPr lang="es-ES" altLang="es-MX" b="1" i="1">
                <a:solidFill>
                  <a:srgbClr val="FFC000"/>
                </a:solidFill>
                <a:latin typeface="Segoe Print" pitchFamily="2" charset="0"/>
              </a:rPr>
              <a:t>ENDOVASCULAR</a:t>
            </a:r>
          </a:p>
        </p:txBody>
      </p:sp>
      <p:sp>
        <p:nvSpPr>
          <p:cNvPr id="35845" name="Text Box 5"/>
          <p:cNvSpPr txBox="1">
            <a:spLocks noChangeArrowheads="1"/>
          </p:cNvSpPr>
          <p:nvPr/>
        </p:nvSpPr>
        <p:spPr bwMode="auto">
          <a:xfrm>
            <a:off x="2371725" y="4429126"/>
            <a:ext cx="319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s-ES" altLang="es-MX" b="1" i="1">
                <a:solidFill>
                  <a:srgbClr val="FFFF00"/>
                </a:solidFill>
                <a:latin typeface="Segoe Print" pitchFamily="2" charset="0"/>
              </a:rPr>
              <a:t>SINTESIS ADECUADA DE</a:t>
            </a:r>
          </a:p>
          <a:p>
            <a:pPr algn="ctr" fontAlgn="base">
              <a:spcBef>
                <a:spcPct val="0"/>
              </a:spcBef>
              <a:spcAft>
                <a:spcPct val="0"/>
              </a:spcAft>
            </a:pPr>
            <a:r>
              <a:rPr lang="es-ES" altLang="es-MX" b="1" i="1">
                <a:solidFill>
                  <a:srgbClr val="FFFF00"/>
                </a:solidFill>
                <a:latin typeface="Segoe Print" pitchFamily="2" charset="0"/>
              </a:rPr>
              <a:t>FRDE (NO) Y PGI2</a:t>
            </a:r>
          </a:p>
        </p:txBody>
      </p:sp>
      <p:sp>
        <p:nvSpPr>
          <p:cNvPr id="35846" name="Text Box 6"/>
          <p:cNvSpPr txBox="1">
            <a:spLocks noChangeArrowheads="1"/>
          </p:cNvSpPr>
          <p:nvPr/>
        </p:nvSpPr>
        <p:spPr bwMode="auto">
          <a:xfrm>
            <a:off x="6780213" y="2714626"/>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s-ES" altLang="es-MX" sz="1600" b="1">
                <a:solidFill>
                  <a:prstClr val="white"/>
                </a:solidFill>
                <a:latin typeface="Segoe Print" pitchFamily="2" charset="0"/>
              </a:rPr>
              <a:t>DESTRUCCIÓN DE CAPA MUSCULAR E INERVACIÓN</a:t>
            </a:r>
          </a:p>
          <a:p>
            <a:pPr algn="ctr" fontAlgn="base">
              <a:spcBef>
                <a:spcPct val="0"/>
              </a:spcBef>
              <a:spcAft>
                <a:spcPct val="0"/>
              </a:spcAft>
            </a:pPr>
            <a:r>
              <a:rPr lang="es-ES" altLang="es-MX" sz="1600" b="1">
                <a:solidFill>
                  <a:prstClr val="white"/>
                </a:solidFill>
                <a:latin typeface="Segoe Print" pitchFamily="2" charset="0"/>
              </a:rPr>
              <a:t>DE ARTERIAS ESPIRALES</a:t>
            </a:r>
          </a:p>
        </p:txBody>
      </p:sp>
      <p:sp>
        <p:nvSpPr>
          <p:cNvPr id="35847" name="Text Box 7"/>
          <p:cNvSpPr txBox="1">
            <a:spLocks noChangeArrowheads="1"/>
          </p:cNvSpPr>
          <p:nvPr/>
        </p:nvSpPr>
        <p:spPr bwMode="auto">
          <a:xfrm>
            <a:off x="6810376" y="4429125"/>
            <a:ext cx="3317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s-ES" altLang="es-MX" b="1">
                <a:solidFill>
                  <a:srgbClr val="99FF66"/>
                </a:solidFill>
                <a:latin typeface="Segoe Print" pitchFamily="2" charset="0"/>
              </a:rPr>
              <a:t>VASODILATACIÓN DE LA </a:t>
            </a:r>
          </a:p>
          <a:p>
            <a:pPr algn="ctr" fontAlgn="base">
              <a:spcBef>
                <a:spcPct val="0"/>
              </a:spcBef>
              <a:spcAft>
                <a:spcPct val="0"/>
              </a:spcAft>
            </a:pPr>
            <a:r>
              <a:rPr lang="es-ES" altLang="es-MX" b="1">
                <a:solidFill>
                  <a:srgbClr val="99FF66"/>
                </a:solidFill>
                <a:latin typeface="Segoe Print" pitchFamily="2" charset="0"/>
              </a:rPr>
              <a:t>CIRCULACIÓN</a:t>
            </a:r>
          </a:p>
          <a:p>
            <a:pPr algn="ctr" fontAlgn="base">
              <a:spcBef>
                <a:spcPct val="0"/>
              </a:spcBef>
              <a:spcAft>
                <a:spcPct val="0"/>
              </a:spcAft>
            </a:pPr>
            <a:r>
              <a:rPr lang="es-ES" altLang="es-MX" b="1">
                <a:solidFill>
                  <a:srgbClr val="99FF66"/>
                </a:solidFill>
                <a:latin typeface="Segoe Print" pitchFamily="2" charset="0"/>
              </a:rPr>
              <a:t>UTERO – PLACENTARIA</a:t>
            </a:r>
          </a:p>
          <a:p>
            <a:pPr algn="ctr" fontAlgn="base">
              <a:spcBef>
                <a:spcPct val="0"/>
              </a:spcBef>
              <a:spcAft>
                <a:spcPct val="0"/>
              </a:spcAft>
            </a:pPr>
            <a:r>
              <a:rPr lang="es-ES" altLang="es-MX" b="1">
                <a:solidFill>
                  <a:srgbClr val="00FF00"/>
                </a:solidFill>
                <a:latin typeface="Segoe Print" pitchFamily="2" charset="0"/>
              </a:rPr>
              <a:t>(Baja Resistencia)</a:t>
            </a:r>
          </a:p>
        </p:txBody>
      </p:sp>
      <p:sp>
        <p:nvSpPr>
          <p:cNvPr id="35848" name="WordArt 8"/>
          <p:cNvSpPr>
            <a:spLocks noChangeArrowheads="1" noChangeShapeType="1" noTextEdit="1"/>
          </p:cNvSpPr>
          <p:nvPr/>
        </p:nvSpPr>
        <p:spPr bwMode="auto">
          <a:xfrm>
            <a:off x="3881438" y="6000751"/>
            <a:ext cx="3886200" cy="3413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MX" sz="3600" kern="10">
                <a:ln w="9525">
                  <a:solidFill>
                    <a:srgbClr val="FF0000"/>
                  </a:solidFill>
                  <a:round/>
                  <a:headEnd/>
                  <a:tailEnd/>
                </a:ln>
                <a:solidFill>
                  <a:srgbClr val="EC767C"/>
                </a:solidFill>
                <a:latin typeface="Segoe Print"/>
                <a:cs typeface="Arial" charset="0"/>
              </a:rPr>
              <a:t>SUPERVIVENCIA FETAL</a:t>
            </a:r>
          </a:p>
        </p:txBody>
      </p:sp>
      <p:sp>
        <p:nvSpPr>
          <p:cNvPr id="35849" name="AutoShape 9"/>
          <p:cNvSpPr>
            <a:spLocks noChangeArrowheads="1"/>
          </p:cNvSpPr>
          <p:nvPr/>
        </p:nvSpPr>
        <p:spPr bwMode="auto">
          <a:xfrm>
            <a:off x="3738563" y="2071689"/>
            <a:ext cx="381000" cy="714375"/>
          </a:xfrm>
          <a:prstGeom prst="downArrow">
            <a:avLst>
              <a:gd name="adj1" fmla="val 50000"/>
              <a:gd name="adj2" fmla="val 65000"/>
            </a:avLst>
          </a:prstGeom>
          <a:solidFill>
            <a:srgbClr val="00B0F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ES" altLang="es-MX">
              <a:solidFill>
                <a:prstClr val="white"/>
              </a:solidFill>
              <a:latin typeface="Perpetua" pitchFamily="18" charset="0"/>
            </a:endParaRPr>
          </a:p>
        </p:txBody>
      </p:sp>
      <p:sp>
        <p:nvSpPr>
          <p:cNvPr id="35850" name="AutoShape 12"/>
          <p:cNvSpPr>
            <a:spLocks noChangeArrowheads="1"/>
          </p:cNvSpPr>
          <p:nvPr/>
        </p:nvSpPr>
        <p:spPr bwMode="auto">
          <a:xfrm>
            <a:off x="8167688" y="5715000"/>
            <a:ext cx="571500" cy="5715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2863 w 21600"/>
              <a:gd name="T25" fmla="*/ 15750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7132" y="0"/>
                </a:moveTo>
                <a:lnTo>
                  <a:pt x="12664" y="9257"/>
                </a:lnTo>
                <a:lnTo>
                  <a:pt x="15750" y="9257"/>
                </a:lnTo>
                <a:lnTo>
                  <a:pt x="15750" y="15750"/>
                </a:lnTo>
                <a:lnTo>
                  <a:pt x="9257" y="15750"/>
                </a:lnTo>
                <a:lnTo>
                  <a:pt x="9257" y="12664"/>
                </a:lnTo>
                <a:lnTo>
                  <a:pt x="0" y="17132"/>
                </a:lnTo>
                <a:lnTo>
                  <a:pt x="9257" y="21600"/>
                </a:lnTo>
                <a:lnTo>
                  <a:pt x="9257" y="18514"/>
                </a:lnTo>
                <a:lnTo>
                  <a:pt x="18514" y="18514"/>
                </a:lnTo>
                <a:lnTo>
                  <a:pt x="18514" y="9257"/>
                </a:lnTo>
                <a:lnTo>
                  <a:pt x="21600" y="9257"/>
                </a:lnTo>
                <a:lnTo>
                  <a:pt x="17132" y="0"/>
                </a:lnTo>
                <a:close/>
              </a:path>
            </a:pathLst>
          </a:custGeom>
          <a:solidFill>
            <a:srgbClr val="00B0F0"/>
          </a:solidFill>
          <a:ln w="9525">
            <a:solidFill>
              <a:schemeClr val="tx1"/>
            </a:solidFill>
            <a:miter lim="800000"/>
            <a:headEnd/>
            <a:tailEnd/>
          </a:ln>
        </p:spPr>
        <p:txBody>
          <a:bodyPr wrap="none" anchor="ctr"/>
          <a:lstStyle/>
          <a:p>
            <a:pPr fontAlgn="base">
              <a:spcBef>
                <a:spcPct val="0"/>
              </a:spcBef>
              <a:spcAft>
                <a:spcPct val="0"/>
              </a:spcAft>
            </a:pPr>
            <a:endParaRPr lang="es-MX">
              <a:solidFill>
                <a:prstClr val="white"/>
              </a:solidFill>
              <a:latin typeface="Arial" charset="0"/>
              <a:cs typeface="Arial" charset="0"/>
            </a:endParaRPr>
          </a:p>
        </p:txBody>
      </p:sp>
      <p:sp>
        <p:nvSpPr>
          <p:cNvPr id="35851" name="AutoShape 9"/>
          <p:cNvSpPr>
            <a:spLocks noChangeArrowheads="1"/>
          </p:cNvSpPr>
          <p:nvPr/>
        </p:nvSpPr>
        <p:spPr bwMode="auto">
          <a:xfrm rot="-5400000">
            <a:off x="6191251" y="2762251"/>
            <a:ext cx="381000" cy="714375"/>
          </a:xfrm>
          <a:prstGeom prst="downArrow">
            <a:avLst>
              <a:gd name="adj1" fmla="val 50000"/>
              <a:gd name="adj2" fmla="val 65000"/>
            </a:avLst>
          </a:prstGeom>
          <a:solidFill>
            <a:srgbClr val="00B0F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ES" altLang="es-MX">
              <a:solidFill>
                <a:prstClr val="white"/>
              </a:solidFill>
              <a:latin typeface="Perpetua" pitchFamily="18" charset="0"/>
            </a:endParaRPr>
          </a:p>
        </p:txBody>
      </p:sp>
      <p:sp>
        <p:nvSpPr>
          <p:cNvPr id="35852" name="AutoShape 9"/>
          <p:cNvSpPr>
            <a:spLocks noChangeArrowheads="1"/>
          </p:cNvSpPr>
          <p:nvPr/>
        </p:nvSpPr>
        <p:spPr bwMode="auto">
          <a:xfrm>
            <a:off x="8310563" y="3643314"/>
            <a:ext cx="381000" cy="714375"/>
          </a:xfrm>
          <a:prstGeom prst="downArrow">
            <a:avLst>
              <a:gd name="adj1" fmla="val 50000"/>
              <a:gd name="adj2" fmla="val 65000"/>
            </a:avLst>
          </a:prstGeom>
          <a:solidFill>
            <a:srgbClr val="00B0F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ES" altLang="es-MX">
              <a:solidFill>
                <a:prstClr val="white"/>
              </a:solidFill>
              <a:latin typeface="Perpetua" pitchFamily="18" charset="0"/>
            </a:endParaRPr>
          </a:p>
        </p:txBody>
      </p:sp>
      <p:sp>
        <p:nvSpPr>
          <p:cNvPr id="35853" name="AutoShape 9"/>
          <p:cNvSpPr>
            <a:spLocks noChangeArrowheads="1"/>
          </p:cNvSpPr>
          <p:nvPr/>
        </p:nvSpPr>
        <p:spPr bwMode="auto">
          <a:xfrm rot="-5400000">
            <a:off x="6191251" y="4405313"/>
            <a:ext cx="381000" cy="714375"/>
          </a:xfrm>
          <a:prstGeom prst="downArrow">
            <a:avLst>
              <a:gd name="adj1" fmla="val 50000"/>
              <a:gd name="adj2" fmla="val 65000"/>
            </a:avLst>
          </a:prstGeom>
          <a:solidFill>
            <a:srgbClr val="00B0F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ES" altLang="es-MX">
              <a:solidFill>
                <a:prstClr val="white"/>
              </a:solidFill>
              <a:latin typeface="Perpetua" pitchFamily="18" charset="0"/>
            </a:endParaRPr>
          </a:p>
        </p:txBody>
      </p:sp>
    </p:spTree>
    <p:extLst>
      <p:ext uri="{BB962C8B-B14F-4D97-AF65-F5344CB8AC3E}">
        <p14:creationId xmlns:p14="http://schemas.microsoft.com/office/powerpoint/2010/main" val="271397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595438" y="142875"/>
            <a:ext cx="7772400" cy="1143000"/>
          </a:xfrm>
          <a:prstGeom prst="rect">
            <a:avLst/>
          </a:prstGeom>
        </p:spPr>
        <p:txBody>
          <a:bodyPr/>
          <a:lstStyle/>
          <a:p>
            <a:pPr>
              <a:spcBef>
                <a:spcPct val="0"/>
              </a:spcBef>
              <a:defRPr/>
            </a:pPr>
            <a:r>
              <a:rPr lang="es-MX" sz="3200" dirty="0">
                <a:solidFill>
                  <a:srgbClr val="DEF5FA"/>
                </a:solidFill>
                <a:latin typeface="Franklin Gothic Book"/>
              </a:rPr>
              <a:t> </a:t>
            </a:r>
          </a:p>
        </p:txBody>
      </p:sp>
      <p:sp>
        <p:nvSpPr>
          <p:cNvPr id="6" name="5 Elipse"/>
          <p:cNvSpPr/>
          <p:nvPr/>
        </p:nvSpPr>
        <p:spPr>
          <a:xfrm>
            <a:off x="4524375" y="142876"/>
            <a:ext cx="2000250" cy="428625"/>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cs typeface="Arial" pitchFamily="34" charset="0"/>
              </a:rPr>
              <a:t>Factores nutricionales</a:t>
            </a:r>
          </a:p>
        </p:txBody>
      </p:sp>
      <p:sp>
        <p:nvSpPr>
          <p:cNvPr id="7" name="6 Elipse"/>
          <p:cNvSpPr/>
          <p:nvPr/>
        </p:nvSpPr>
        <p:spPr>
          <a:xfrm>
            <a:off x="4440239" y="695325"/>
            <a:ext cx="1000125" cy="285750"/>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rPr>
              <a:t>Edad </a:t>
            </a:r>
          </a:p>
        </p:txBody>
      </p:sp>
      <p:sp>
        <p:nvSpPr>
          <p:cNvPr id="8" name="7 Elipse"/>
          <p:cNvSpPr/>
          <p:nvPr/>
        </p:nvSpPr>
        <p:spPr>
          <a:xfrm>
            <a:off x="4008439" y="1117601"/>
            <a:ext cx="1419225" cy="295275"/>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rPr>
              <a:t>Obesidad</a:t>
            </a:r>
          </a:p>
        </p:txBody>
      </p:sp>
      <p:sp>
        <p:nvSpPr>
          <p:cNvPr id="9" name="8 Elipse"/>
          <p:cNvSpPr/>
          <p:nvPr/>
        </p:nvSpPr>
        <p:spPr>
          <a:xfrm>
            <a:off x="6596063" y="214314"/>
            <a:ext cx="1643062" cy="428625"/>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rPr>
              <a:t>Factores genéticos</a:t>
            </a:r>
          </a:p>
        </p:txBody>
      </p:sp>
      <p:sp>
        <p:nvSpPr>
          <p:cNvPr id="10" name="9 Elipse"/>
          <p:cNvSpPr/>
          <p:nvPr/>
        </p:nvSpPr>
        <p:spPr>
          <a:xfrm>
            <a:off x="8270876" y="571500"/>
            <a:ext cx="1857375" cy="285750"/>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err="1">
                <a:solidFill>
                  <a:prstClr val="white"/>
                </a:solidFill>
              </a:rPr>
              <a:t>Dislipidemias</a:t>
            </a:r>
            <a:r>
              <a:rPr lang="es-MX" sz="1200" b="1" dirty="0">
                <a:solidFill>
                  <a:prstClr val="white"/>
                </a:solidFill>
              </a:rPr>
              <a:t> </a:t>
            </a:r>
          </a:p>
        </p:txBody>
      </p:sp>
      <p:sp>
        <p:nvSpPr>
          <p:cNvPr id="11" name="10 Elipse"/>
          <p:cNvSpPr/>
          <p:nvPr/>
        </p:nvSpPr>
        <p:spPr>
          <a:xfrm>
            <a:off x="8056564" y="1127125"/>
            <a:ext cx="2143125" cy="357188"/>
          </a:xfrm>
          <a:prstGeom prst="ellipse">
            <a:avLst/>
          </a:prstGeom>
          <a:solidFill>
            <a:srgbClr val="99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err="1">
                <a:solidFill>
                  <a:prstClr val="white"/>
                </a:solidFill>
              </a:rPr>
              <a:t>Homocisteina</a:t>
            </a:r>
            <a:r>
              <a:rPr lang="es-MX" sz="1200" b="1" dirty="0">
                <a:solidFill>
                  <a:prstClr val="white"/>
                </a:solidFill>
              </a:rPr>
              <a:t> </a:t>
            </a:r>
          </a:p>
        </p:txBody>
      </p:sp>
      <p:sp>
        <p:nvSpPr>
          <p:cNvPr id="12" name="11 Flecha arriba"/>
          <p:cNvSpPr/>
          <p:nvPr/>
        </p:nvSpPr>
        <p:spPr>
          <a:xfrm>
            <a:off x="9667876" y="928688"/>
            <a:ext cx="214313" cy="214312"/>
          </a:xfrm>
          <a:prstGeom prst="up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14" name="13 Elipse"/>
          <p:cNvSpPr/>
          <p:nvPr/>
        </p:nvSpPr>
        <p:spPr>
          <a:xfrm>
            <a:off x="5708651" y="1857375"/>
            <a:ext cx="2143125" cy="5715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err="1">
                <a:solidFill>
                  <a:prstClr val="white"/>
                </a:solidFill>
                <a:latin typeface="Arial" pitchFamily="34" charset="0"/>
                <a:ea typeface="Arial Unicode MS" pitchFamily="34" charset="-128"/>
                <a:cs typeface="Arial" pitchFamily="34" charset="0"/>
              </a:rPr>
              <a:t>Hipoperfusión</a:t>
            </a:r>
            <a:r>
              <a:rPr lang="es-MX" sz="1400" b="1" dirty="0">
                <a:solidFill>
                  <a:prstClr val="white"/>
                </a:solidFill>
                <a:latin typeface="Arial" pitchFamily="34" charset="0"/>
                <a:ea typeface="Arial Unicode MS" pitchFamily="34" charset="-128"/>
                <a:cs typeface="Arial" pitchFamily="34" charset="0"/>
              </a:rPr>
              <a:t> placentaria</a:t>
            </a:r>
          </a:p>
        </p:txBody>
      </p:sp>
      <p:sp>
        <p:nvSpPr>
          <p:cNvPr id="15" name="14 Elipse"/>
          <p:cNvSpPr/>
          <p:nvPr/>
        </p:nvSpPr>
        <p:spPr>
          <a:xfrm>
            <a:off x="5711826" y="2714625"/>
            <a:ext cx="2143125" cy="5715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solidFill>
                  <a:prstClr val="white"/>
                </a:solidFill>
              </a:rPr>
              <a:t>Estrés </a:t>
            </a:r>
            <a:r>
              <a:rPr lang="es-MX" sz="1400" b="1" dirty="0" err="1">
                <a:solidFill>
                  <a:prstClr val="white"/>
                </a:solidFill>
              </a:rPr>
              <a:t>oxidativo</a:t>
            </a:r>
            <a:endParaRPr lang="es-MX" sz="1400" b="1" dirty="0">
              <a:solidFill>
                <a:prstClr val="white"/>
              </a:solidFill>
            </a:endParaRPr>
          </a:p>
        </p:txBody>
      </p:sp>
      <p:sp>
        <p:nvSpPr>
          <p:cNvPr id="16" name="15 Elipse"/>
          <p:cNvSpPr/>
          <p:nvPr/>
        </p:nvSpPr>
        <p:spPr>
          <a:xfrm>
            <a:off x="5810251" y="3571876"/>
            <a:ext cx="1928813" cy="50006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solidFill>
                  <a:prstClr val="white"/>
                </a:solidFill>
              </a:rPr>
              <a:t>Disfunción endotelial</a:t>
            </a:r>
          </a:p>
        </p:txBody>
      </p:sp>
      <p:sp>
        <p:nvSpPr>
          <p:cNvPr id="17" name="16 Rectángulo redondeado"/>
          <p:cNvSpPr/>
          <p:nvPr/>
        </p:nvSpPr>
        <p:spPr>
          <a:xfrm>
            <a:off x="5180014" y="4429126"/>
            <a:ext cx="3214687" cy="428625"/>
          </a:xfrm>
          <a:prstGeom prst="round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solidFill>
                  <a:prstClr val="black"/>
                </a:solidFill>
                <a:latin typeface="Arial Unicode MS" pitchFamily="34" charset="-128"/>
                <a:ea typeface="Arial Unicode MS" pitchFamily="34" charset="-128"/>
                <a:cs typeface="Arial Unicode MS" pitchFamily="34" charset="-128"/>
              </a:rPr>
              <a:t>Tono vascular incrementado</a:t>
            </a:r>
          </a:p>
        </p:txBody>
      </p:sp>
      <p:sp>
        <p:nvSpPr>
          <p:cNvPr id="18" name="17 Hexágono"/>
          <p:cNvSpPr/>
          <p:nvPr/>
        </p:nvSpPr>
        <p:spPr>
          <a:xfrm>
            <a:off x="5765800" y="714375"/>
            <a:ext cx="2000250" cy="642938"/>
          </a:xfrm>
          <a:prstGeom prst="hexagon">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Unicode MS" pitchFamily="34" charset="-128"/>
                <a:ea typeface="Arial Unicode MS" pitchFamily="34" charset="-128"/>
                <a:cs typeface="Arial Unicode MS" pitchFamily="34" charset="-128"/>
              </a:rPr>
              <a:t>ANOMALIAS PLACENTACIÓN</a:t>
            </a:r>
          </a:p>
        </p:txBody>
      </p:sp>
      <p:sp>
        <p:nvSpPr>
          <p:cNvPr id="19" name="18 Rectángulo redondeado"/>
          <p:cNvSpPr/>
          <p:nvPr/>
        </p:nvSpPr>
        <p:spPr>
          <a:xfrm>
            <a:off x="8667750" y="3143250"/>
            <a:ext cx="1500188" cy="357188"/>
          </a:xfrm>
          <a:prstGeom prst="round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pitchFamily="34" charset="0"/>
                <a:ea typeface="Arial Unicode MS" pitchFamily="34" charset="-128"/>
                <a:cs typeface="Arial" pitchFamily="34" charset="0"/>
              </a:rPr>
              <a:t>Óxido nítrico</a:t>
            </a:r>
          </a:p>
        </p:txBody>
      </p:sp>
      <p:sp>
        <p:nvSpPr>
          <p:cNvPr id="20" name="19 Rectángulo redondeado"/>
          <p:cNvSpPr/>
          <p:nvPr/>
        </p:nvSpPr>
        <p:spPr>
          <a:xfrm>
            <a:off x="8667750" y="3786189"/>
            <a:ext cx="1473200" cy="357187"/>
          </a:xfrm>
          <a:prstGeom prst="round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err="1">
                <a:solidFill>
                  <a:prstClr val="white"/>
                </a:solidFill>
                <a:latin typeface="Arial" pitchFamily="34" charset="0"/>
                <a:ea typeface="Arial Unicode MS" pitchFamily="34" charset="-128"/>
                <a:cs typeface="Arial" pitchFamily="34" charset="0"/>
              </a:rPr>
              <a:t>Prostaciclina</a:t>
            </a:r>
            <a:endParaRPr lang="es-MX" sz="1200" b="1" dirty="0">
              <a:solidFill>
                <a:prstClr val="white"/>
              </a:solidFill>
              <a:latin typeface="Arial" pitchFamily="34" charset="0"/>
              <a:ea typeface="Arial Unicode MS" pitchFamily="34" charset="-128"/>
              <a:cs typeface="Arial" pitchFamily="34" charset="0"/>
            </a:endParaRPr>
          </a:p>
        </p:txBody>
      </p:sp>
      <p:sp>
        <p:nvSpPr>
          <p:cNvPr id="21" name="20 Rectángulo redondeado"/>
          <p:cNvSpPr/>
          <p:nvPr/>
        </p:nvSpPr>
        <p:spPr>
          <a:xfrm>
            <a:off x="3595688" y="2786064"/>
            <a:ext cx="1428750" cy="357187"/>
          </a:xfrm>
          <a:prstGeom prst="round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err="1">
                <a:solidFill>
                  <a:prstClr val="white"/>
                </a:solidFill>
                <a:latin typeface="Arial" pitchFamily="34" charset="0"/>
                <a:ea typeface="Arial Unicode MS" pitchFamily="34" charset="-128"/>
                <a:cs typeface="Arial" pitchFamily="34" charset="0"/>
              </a:rPr>
              <a:t>Endotelinas</a:t>
            </a:r>
            <a:endParaRPr lang="es-MX" sz="1200" b="1" dirty="0">
              <a:solidFill>
                <a:prstClr val="white"/>
              </a:solidFill>
              <a:latin typeface="Arial" pitchFamily="34" charset="0"/>
              <a:ea typeface="Arial Unicode MS" pitchFamily="34" charset="-128"/>
              <a:cs typeface="Arial" pitchFamily="34" charset="0"/>
            </a:endParaRPr>
          </a:p>
        </p:txBody>
      </p:sp>
      <p:sp>
        <p:nvSpPr>
          <p:cNvPr id="22" name="21 Rectángulo redondeado"/>
          <p:cNvSpPr/>
          <p:nvPr/>
        </p:nvSpPr>
        <p:spPr>
          <a:xfrm>
            <a:off x="3595688" y="3286125"/>
            <a:ext cx="1428750" cy="357188"/>
          </a:xfrm>
          <a:prstGeom prst="round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err="1">
                <a:solidFill>
                  <a:prstClr val="white"/>
                </a:solidFill>
                <a:latin typeface="Arial" pitchFamily="34" charset="0"/>
                <a:ea typeface="Arial Unicode MS" pitchFamily="34" charset="-128"/>
                <a:cs typeface="Arial" pitchFamily="34" charset="0"/>
              </a:rPr>
              <a:t>Tromboxano</a:t>
            </a:r>
            <a:r>
              <a:rPr lang="es-MX" sz="1200" b="1" dirty="0">
                <a:solidFill>
                  <a:prstClr val="white"/>
                </a:solidFill>
                <a:latin typeface="Arial" pitchFamily="34" charset="0"/>
                <a:ea typeface="Arial Unicode MS" pitchFamily="34" charset="-128"/>
                <a:cs typeface="Arial" pitchFamily="34" charset="0"/>
              </a:rPr>
              <a:t> </a:t>
            </a:r>
          </a:p>
        </p:txBody>
      </p:sp>
      <p:sp>
        <p:nvSpPr>
          <p:cNvPr id="23" name="22 Rectángulo redondeado"/>
          <p:cNvSpPr/>
          <p:nvPr/>
        </p:nvSpPr>
        <p:spPr>
          <a:xfrm>
            <a:off x="3595688" y="3786189"/>
            <a:ext cx="1428750" cy="357187"/>
          </a:xfrm>
          <a:prstGeom prst="round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pitchFamily="34" charset="0"/>
                <a:ea typeface="Arial Unicode MS" pitchFamily="34" charset="-128"/>
                <a:cs typeface="Arial" pitchFamily="34" charset="0"/>
              </a:rPr>
              <a:t>  </a:t>
            </a:r>
            <a:r>
              <a:rPr lang="es-MX" sz="1200" b="1" dirty="0" err="1">
                <a:solidFill>
                  <a:prstClr val="white"/>
                </a:solidFill>
                <a:latin typeface="Arial" pitchFamily="34" charset="0"/>
                <a:ea typeface="Arial Unicode MS" pitchFamily="34" charset="-128"/>
                <a:cs typeface="Arial" pitchFamily="34" charset="0"/>
              </a:rPr>
              <a:t>Angiotensina</a:t>
            </a:r>
            <a:r>
              <a:rPr lang="es-MX" sz="1200" b="1" dirty="0">
                <a:solidFill>
                  <a:prstClr val="white"/>
                </a:solidFill>
                <a:latin typeface="Arial" pitchFamily="34" charset="0"/>
                <a:ea typeface="Arial Unicode MS" pitchFamily="34" charset="-128"/>
                <a:cs typeface="Arial" pitchFamily="34" charset="0"/>
              </a:rPr>
              <a:t> II</a:t>
            </a:r>
          </a:p>
        </p:txBody>
      </p:sp>
      <p:sp>
        <p:nvSpPr>
          <p:cNvPr id="24" name="23 Rectángulo"/>
          <p:cNvSpPr/>
          <p:nvPr/>
        </p:nvSpPr>
        <p:spPr>
          <a:xfrm>
            <a:off x="3381375" y="5214938"/>
            <a:ext cx="1428750" cy="5000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Unicode MS" pitchFamily="34" charset="-128"/>
                <a:ea typeface="Arial Unicode MS" pitchFamily="34" charset="-128"/>
                <a:cs typeface="Arial Unicode MS" pitchFamily="34" charset="-128"/>
              </a:rPr>
              <a:t>LESIÓN GLOMERULAR</a:t>
            </a:r>
          </a:p>
        </p:txBody>
      </p:sp>
      <p:sp>
        <p:nvSpPr>
          <p:cNvPr id="25" name="24 Rectángulo"/>
          <p:cNvSpPr/>
          <p:nvPr/>
        </p:nvSpPr>
        <p:spPr>
          <a:xfrm>
            <a:off x="3381375" y="6000751"/>
            <a:ext cx="1428750" cy="500063"/>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pitchFamily="34" charset="0"/>
                <a:ea typeface="Arial Unicode MS" pitchFamily="34" charset="-128"/>
                <a:cs typeface="Arial" pitchFamily="34" charset="0"/>
              </a:rPr>
              <a:t>Proteinuria</a:t>
            </a:r>
          </a:p>
        </p:txBody>
      </p:sp>
      <p:sp>
        <p:nvSpPr>
          <p:cNvPr id="26" name="25 Rectángulo"/>
          <p:cNvSpPr/>
          <p:nvPr/>
        </p:nvSpPr>
        <p:spPr>
          <a:xfrm>
            <a:off x="7381876" y="5214938"/>
            <a:ext cx="785813" cy="50006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srgbClr val="FF0000"/>
                </a:solidFill>
                <a:latin typeface="Arial Unicode MS" pitchFamily="34" charset="-128"/>
                <a:ea typeface="Arial Unicode MS" pitchFamily="34" charset="-128"/>
                <a:cs typeface="Arial Unicode MS" pitchFamily="34" charset="-128"/>
              </a:rPr>
              <a:t>HTA</a:t>
            </a:r>
          </a:p>
        </p:txBody>
      </p:sp>
      <p:sp>
        <p:nvSpPr>
          <p:cNvPr id="27" name="26 Rectángulo"/>
          <p:cNvSpPr/>
          <p:nvPr/>
        </p:nvSpPr>
        <p:spPr>
          <a:xfrm>
            <a:off x="5453063" y="5214938"/>
            <a:ext cx="1428750" cy="50006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Unicode MS" pitchFamily="34" charset="-128"/>
                <a:ea typeface="Arial Unicode MS" pitchFamily="34" charset="-128"/>
                <a:cs typeface="Arial Unicode MS" pitchFamily="34" charset="-128"/>
              </a:rPr>
              <a:t>ISQUEMIA HEPÁTICA</a:t>
            </a:r>
          </a:p>
        </p:txBody>
      </p:sp>
      <p:sp>
        <p:nvSpPr>
          <p:cNvPr id="28" name="27 Rectángulo"/>
          <p:cNvSpPr/>
          <p:nvPr/>
        </p:nvSpPr>
        <p:spPr>
          <a:xfrm>
            <a:off x="5453063" y="6000751"/>
            <a:ext cx="1428750" cy="50006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prstClr val="white"/>
                </a:solidFill>
                <a:latin typeface="Arial Unicode MS" pitchFamily="34" charset="-128"/>
                <a:ea typeface="Arial Unicode MS" pitchFamily="34" charset="-128"/>
                <a:cs typeface="Arial Unicode MS" pitchFamily="34" charset="-128"/>
              </a:rPr>
              <a:t>AST / ALT</a:t>
            </a:r>
          </a:p>
        </p:txBody>
      </p:sp>
      <p:sp>
        <p:nvSpPr>
          <p:cNvPr id="29" name="28 Rectángulo"/>
          <p:cNvSpPr/>
          <p:nvPr/>
        </p:nvSpPr>
        <p:spPr>
          <a:xfrm>
            <a:off x="8739188" y="5214938"/>
            <a:ext cx="1428750" cy="50006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srgbClr val="FF0000"/>
                </a:solidFill>
                <a:latin typeface="Arial Unicode MS" pitchFamily="34" charset="-128"/>
                <a:ea typeface="Arial Unicode MS" pitchFamily="34" charset="-128"/>
                <a:cs typeface="Arial Unicode MS" pitchFamily="34" charset="-128"/>
              </a:rPr>
              <a:t>ISQUEMIA </a:t>
            </a:r>
          </a:p>
          <a:p>
            <a:pPr algn="ctr">
              <a:defRPr/>
            </a:pPr>
            <a:r>
              <a:rPr lang="es-MX" sz="1200" b="1" dirty="0">
                <a:solidFill>
                  <a:srgbClr val="FF0000"/>
                </a:solidFill>
                <a:latin typeface="Arial Unicode MS" pitchFamily="34" charset="-128"/>
                <a:ea typeface="Arial Unicode MS" pitchFamily="34" charset="-128"/>
                <a:cs typeface="Arial Unicode MS" pitchFamily="34" charset="-128"/>
              </a:rPr>
              <a:t>SNC</a:t>
            </a:r>
          </a:p>
        </p:txBody>
      </p:sp>
      <p:sp>
        <p:nvSpPr>
          <p:cNvPr id="30" name="29 Rectángulo"/>
          <p:cNvSpPr/>
          <p:nvPr/>
        </p:nvSpPr>
        <p:spPr>
          <a:xfrm>
            <a:off x="8739188" y="6000751"/>
            <a:ext cx="1428750" cy="50006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dirty="0">
                <a:solidFill>
                  <a:srgbClr val="FF0000"/>
                </a:solidFill>
                <a:latin typeface="Arial Unicode MS" pitchFamily="34" charset="-128"/>
                <a:ea typeface="Arial Unicode MS" pitchFamily="34" charset="-128"/>
                <a:cs typeface="Arial Unicode MS" pitchFamily="34" charset="-128"/>
              </a:rPr>
              <a:t>ECLAMPSIA</a:t>
            </a:r>
          </a:p>
        </p:txBody>
      </p:sp>
      <p:sp>
        <p:nvSpPr>
          <p:cNvPr id="31" name="30 Flecha abajo"/>
          <p:cNvSpPr/>
          <p:nvPr/>
        </p:nvSpPr>
        <p:spPr>
          <a:xfrm>
            <a:off x="6596064" y="1428750"/>
            <a:ext cx="357187" cy="357188"/>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2" name="31 Flecha abajo"/>
          <p:cNvSpPr/>
          <p:nvPr/>
        </p:nvSpPr>
        <p:spPr>
          <a:xfrm>
            <a:off x="6596064" y="2428875"/>
            <a:ext cx="357187"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4" name="33 Flecha abajo"/>
          <p:cNvSpPr/>
          <p:nvPr/>
        </p:nvSpPr>
        <p:spPr>
          <a:xfrm>
            <a:off x="6596064" y="3286125"/>
            <a:ext cx="357187"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5" name="34 Flecha abajo"/>
          <p:cNvSpPr/>
          <p:nvPr/>
        </p:nvSpPr>
        <p:spPr>
          <a:xfrm>
            <a:off x="6596064" y="4116388"/>
            <a:ext cx="357187"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6" name="35 Flecha abajo"/>
          <p:cNvSpPr/>
          <p:nvPr/>
        </p:nvSpPr>
        <p:spPr>
          <a:xfrm>
            <a:off x="5953125" y="485775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7" name="36 Flecha abajo"/>
          <p:cNvSpPr/>
          <p:nvPr/>
        </p:nvSpPr>
        <p:spPr>
          <a:xfrm>
            <a:off x="7524750" y="485775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8" name="37 Flecha abajo"/>
          <p:cNvSpPr/>
          <p:nvPr/>
        </p:nvSpPr>
        <p:spPr>
          <a:xfrm>
            <a:off x="9239250" y="485775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39" name="38 Flecha abajo"/>
          <p:cNvSpPr/>
          <p:nvPr/>
        </p:nvSpPr>
        <p:spPr>
          <a:xfrm>
            <a:off x="3810000" y="485775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cxnSp>
        <p:nvCxnSpPr>
          <p:cNvPr id="41" name="40 Conector recto"/>
          <p:cNvCxnSpPr/>
          <p:nvPr/>
        </p:nvCxnSpPr>
        <p:spPr>
          <a:xfrm rot="5400000" flipH="1" flipV="1">
            <a:off x="6703219" y="2143919"/>
            <a:ext cx="1588" cy="542925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41 Flecha abajo"/>
          <p:cNvSpPr/>
          <p:nvPr/>
        </p:nvSpPr>
        <p:spPr>
          <a:xfrm>
            <a:off x="3810000" y="571500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3" name="42 Flecha abajo"/>
          <p:cNvSpPr/>
          <p:nvPr/>
        </p:nvSpPr>
        <p:spPr>
          <a:xfrm>
            <a:off x="5953125" y="571500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4" name="43 Flecha abajo"/>
          <p:cNvSpPr/>
          <p:nvPr/>
        </p:nvSpPr>
        <p:spPr>
          <a:xfrm>
            <a:off x="9239250" y="5715000"/>
            <a:ext cx="357188" cy="285750"/>
          </a:xfrm>
          <a:prstGeom prst="down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5" name="44 Flecha arriba"/>
          <p:cNvSpPr/>
          <p:nvPr/>
        </p:nvSpPr>
        <p:spPr>
          <a:xfrm>
            <a:off x="3595688" y="2857501"/>
            <a:ext cx="214312" cy="214313"/>
          </a:xfrm>
          <a:prstGeom prst="up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6" name="45 Flecha arriba"/>
          <p:cNvSpPr/>
          <p:nvPr/>
        </p:nvSpPr>
        <p:spPr>
          <a:xfrm>
            <a:off x="3595688" y="3357563"/>
            <a:ext cx="214312" cy="214312"/>
          </a:xfrm>
          <a:prstGeom prst="up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7" name="46 Flecha arriba"/>
          <p:cNvSpPr/>
          <p:nvPr/>
        </p:nvSpPr>
        <p:spPr>
          <a:xfrm>
            <a:off x="3595688" y="3857626"/>
            <a:ext cx="214312" cy="214313"/>
          </a:xfrm>
          <a:prstGeom prst="up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49" name="48 Flecha abajo"/>
          <p:cNvSpPr/>
          <p:nvPr/>
        </p:nvSpPr>
        <p:spPr>
          <a:xfrm>
            <a:off x="8694738" y="3228976"/>
            <a:ext cx="214312" cy="214313"/>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50" name="49 Flecha abajo"/>
          <p:cNvSpPr/>
          <p:nvPr/>
        </p:nvSpPr>
        <p:spPr>
          <a:xfrm>
            <a:off x="8694738" y="3871913"/>
            <a:ext cx="214312" cy="214312"/>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51" name="50 Flecha arriba"/>
          <p:cNvSpPr/>
          <p:nvPr/>
        </p:nvSpPr>
        <p:spPr>
          <a:xfrm>
            <a:off x="5524501" y="6113463"/>
            <a:ext cx="214313" cy="214312"/>
          </a:xfrm>
          <a:prstGeom prst="up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Tree>
    <p:extLst>
      <p:ext uri="{BB962C8B-B14F-4D97-AF65-F5344CB8AC3E}">
        <p14:creationId xmlns:p14="http://schemas.microsoft.com/office/powerpoint/2010/main" val="3178760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981200" y="417514"/>
            <a:ext cx="8229600" cy="1139825"/>
          </a:xfrm>
        </p:spPr>
        <p:txBody>
          <a:bodyPr anchorCtr="1"/>
          <a:lstStyle/>
          <a:p>
            <a:pPr eaLnBrk="1" hangingPunct="1">
              <a:spcBef>
                <a:spcPct val="50000"/>
              </a:spcBef>
            </a:pPr>
            <a:r>
              <a:rPr lang="es-ES_tradnl" altLang="es-MX" sz="3600"/>
              <a:t>Hipertensión y embarazo</a:t>
            </a:r>
          </a:p>
        </p:txBody>
      </p:sp>
      <p:sp>
        <p:nvSpPr>
          <p:cNvPr id="38915" name="Text Box 3"/>
          <p:cNvSpPr>
            <a:spLocks noGrp="1" noChangeArrowheads="1"/>
          </p:cNvSpPr>
          <p:nvPr>
            <p:ph type="body" idx="1"/>
          </p:nvPr>
        </p:nvSpPr>
        <p:spPr>
          <a:xfrm>
            <a:off x="1919288" y="1993900"/>
            <a:ext cx="8291512" cy="4387850"/>
          </a:xfrm>
        </p:spPr>
        <p:txBody>
          <a:bodyPr/>
          <a:lstStyle/>
          <a:p>
            <a:pPr algn="just" eaLnBrk="1" hangingPunct="1">
              <a:lnSpc>
                <a:spcPct val="80000"/>
              </a:lnSpc>
              <a:spcBef>
                <a:spcPct val="50000"/>
              </a:spcBef>
              <a:buFont typeface="Wingdings" pitchFamily="2" charset="2"/>
              <a:buNone/>
            </a:pPr>
            <a:endParaRPr lang="es-ES_tradnl" altLang="es-MX" sz="900" b="1" dirty="0"/>
          </a:p>
          <a:p>
            <a:pPr algn="just" eaLnBrk="1" hangingPunct="1">
              <a:lnSpc>
                <a:spcPct val="80000"/>
              </a:lnSpc>
              <a:spcBef>
                <a:spcPct val="50000"/>
              </a:spcBef>
              <a:buFont typeface="Wingdings" pitchFamily="2" charset="2"/>
              <a:buNone/>
            </a:pPr>
            <a:endParaRPr lang="es-ES_tradnl" altLang="es-MX" sz="14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r>
              <a:rPr lang="es-ES_tradnl" altLang="es-MX" sz="1800" b="1" dirty="0"/>
              <a:t>Preeclampsia. Briones GJC, Reyes FA. Academia Mexicana de Cirugía. Colección Platino México 2009 Editorial Alfil.</a:t>
            </a:r>
          </a:p>
          <a:p>
            <a:pPr algn="r" eaLnBrk="1" hangingPunct="1">
              <a:lnSpc>
                <a:spcPct val="80000"/>
              </a:lnSpc>
              <a:buFont typeface="Wingdings" pitchFamily="2" charset="2"/>
              <a:buNone/>
            </a:pPr>
            <a:endParaRPr lang="es-ES_tradnl" altLang="es-MX" sz="1400" b="1" dirty="0">
              <a:solidFill>
                <a:srgbClr val="00FF00"/>
              </a:solidFill>
            </a:endParaRPr>
          </a:p>
          <a:p>
            <a:pPr algn="just" eaLnBrk="1" hangingPunct="1">
              <a:lnSpc>
                <a:spcPct val="80000"/>
              </a:lnSpc>
              <a:spcBef>
                <a:spcPct val="50000"/>
              </a:spcBef>
              <a:buFont typeface="Wingdings" pitchFamily="2" charset="2"/>
              <a:buNone/>
            </a:pPr>
            <a:endParaRPr lang="es-ES_tradnl" altLang="es-MX" sz="1400" b="1" dirty="0">
              <a:solidFill>
                <a:srgbClr val="00FF00"/>
              </a:solidFill>
            </a:endParaRPr>
          </a:p>
        </p:txBody>
      </p:sp>
      <p:sp>
        <p:nvSpPr>
          <p:cNvPr id="38916" name="Text Box 4"/>
          <p:cNvSpPr txBox="1">
            <a:spLocks noChangeArrowheads="1"/>
          </p:cNvSpPr>
          <p:nvPr/>
        </p:nvSpPr>
        <p:spPr bwMode="auto">
          <a:xfrm>
            <a:off x="5334000" y="55626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endParaRPr lang="es-ES_tradnl" altLang="es-MX" sz="1400">
              <a:solidFill>
                <a:srgbClr val="FFFFFF"/>
              </a:solidFill>
            </a:endParaRPr>
          </a:p>
        </p:txBody>
      </p:sp>
      <p:sp>
        <p:nvSpPr>
          <p:cNvPr id="5" name="4 Estrella de 5 puntas"/>
          <p:cNvSpPr/>
          <p:nvPr/>
        </p:nvSpPr>
        <p:spPr>
          <a:xfrm>
            <a:off x="4202094" y="2084810"/>
            <a:ext cx="3622098" cy="30003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solidFill>
                  <a:srgbClr val="000000"/>
                </a:solidFill>
              </a:rPr>
              <a:t>PREECLAMPSIA</a:t>
            </a:r>
            <a:endParaRPr lang="es-MX" b="1" dirty="0">
              <a:solidFill>
                <a:srgbClr val="000000"/>
              </a:solidFill>
            </a:endParaRPr>
          </a:p>
        </p:txBody>
      </p:sp>
      <p:sp>
        <p:nvSpPr>
          <p:cNvPr id="6" name="5 Elipse"/>
          <p:cNvSpPr/>
          <p:nvPr/>
        </p:nvSpPr>
        <p:spPr>
          <a:xfrm>
            <a:off x="2731592" y="3371826"/>
            <a:ext cx="2500312" cy="18573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white"/>
                </a:solidFill>
              </a:rPr>
              <a:t>Hipertensión crónica</a:t>
            </a:r>
          </a:p>
        </p:txBody>
      </p:sp>
      <p:sp>
        <p:nvSpPr>
          <p:cNvPr id="7" name="6 Elipse"/>
          <p:cNvSpPr/>
          <p:nvPr/>
        </p:nvSpPr>
        <p:spPr>
          <a:xfrm>
            <a:off x="6834906" y="3524424"/>
            <a:ext cx="2357438" cy="112871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rgbClr val="000000"/>
                </a:solidFill>
              </a:rPr>
              <a:t>Preeclampsia+</a:t>
            </a:r>
          </a:p>
          <a:p>
            <a:pPr algn="ctr">
              <a:defRPr/>
            </a:pPr>
            <a:r>
              <a:rPr lang="es-MX" b="1" dirty="0">
                <a:solidFill>
                  <a:srgbClr val="000000"/>
                </a:solidFill>
              </a:rPr>
              <a:t>hipertensión</a:t>
            </a:r>
          </a:p>
        </p:txBody>
      </p:sp>
      <p:sp>
        <p:nvSpPr>
          <p:cNvPr id="8" name="7 Elipse"/>
          <p:cNvSpPr/>
          <p:nvPr/>
        </p:nvSpPr>
        <p:spPr>
          <a:xfrm>
            <a:off x="4881563" y="1556792"/>
            <a:ext cx="2286000" cy="914400"/>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white"/>
                </a:solidFill>
              </a:rPr>
              <a:t>Hipertensión transitoria</a:t>
            </a:r>
          </a:p>
        </p:txBody>
      </p:sp>
    </p:spTree>
    <p:extLst>
      <p:ext uri="{BB962C8B-B14F-4D97-AF65-F5344CB8AC3E}">
        <p14:creationId xmlns:p14="http://schemas.microsoft.com/office/powerpoint/2010/main" val="1785309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981200" y="101423"/>
            <a:ext cx="8229600" cy="873982"/>
          </a:xfrm>
          <a:solidFill>
            <a:schemeClr val="accent5">
              <a:lumMod val="20000"/>
              <a:lumOff val="80000"/>
            </a:schemeClr>
          </a:solidFill>
        </p:spPr>
        <p:txBody>
          <a:bodyPr anchorCtr="1"/>
          <a:lstStyle/>
          <a:p>
            <a:pPr eaLnBrk="1" hangingPunct="1">
              <a:spcBef>
                <a:spcPct val="50000"/>
              </a:spcBef>
            </a:pPr>
            <a:r>
              <a:rPr lang="es-ES_tradnl" altLang="es-MX" sz="3600" dirty="0" smtClean="0"/>
              <a:t>preeclampsia</a:t>
            </a:r>
            <a:endParaRPr lang="es-ES_tradnl" altLang="es-MX" sz="3600" dirty="0"/>
          </a:p>
        </p:txBody>
      </p:sp>
      <p:sp>
        <p:nvSpPr>
          <p:cNvPr id="38915" name="Text Box 3"/>
          <p:cNvSpPr>
            <a:spLocks noGrp="1" noChangeArrowheads="1"/>
          </p:cNvSpPr>
          <p:nvPr>
            <p:ph type="body" idx="1"/>
          </p:nvPr>
        </p:nvSpPr>
        <p:spPr>
          <a:xfrm>
            <a:off x="1919288" y="1993900"/>
            <a:ext cx="8291512" cy="4387850"/>
          </a:xfrm>
        </p:spPr>
        <p:txBody>
          <a:bodyPr/>
          <a:lstStyle/>
          <a:p>
            <a:pPr algn="just" eaLnBrk="1" hangingPunct="1">
              <a:lnSpc>
                <a:spcPct val="80000"/>
              </a:lnSpc>
              <a:spcBef>
                <a:spcPct val="50000"/>
              </a:spcBef>
              <a:buFont typeface="Wingdings" pitchFamily="2" charset="2"/>
              <a:buNone/>
            </a:pPr>
            <a:endParaRPr lang="es-ES_tradnl" altLang="es-MX" sz="900" b="1" dirty="0"/>
          </a:p>
          <a:p>
            <a:pPr algn="just" eaLnBrk="1" hangingPunct="1">
              <a:lnSpc>
                <a:spcPct val="80000"/>
              </a:lnSpc>
              <a:spcBef>
                <a:spcPct val="50000"/>
              </a:spcBef>
              <a:buFont typeface="Wingdings" pitchFamily="2" charset="2"/>
              <a:buNone/>
            </a:pPr>
            <a:endParaRPr lang="es-ES_tradnl" altLang="es-MX" sz="14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solidFill>
                <a:srgbClr val="00FF00"/>
              </a:solidFill>
            </a:endParaRPr>
          </a:p>
          <a:p>
            <a:pPr eaLnBrk="1" hangingPunct="1">
              <a:spcBef>
                <a:spcPct val="50000"/>
              </a:spcBef>
              <a:buFontTx/>
              <a:buNone/>
            </a:pPr>
            <a:endParaRPr lang="es-ES_tradnl" altLang="es-MX" sz="1800" b="1" dirty="0"/>
          </a:p>
          <a:p>
            <a:pPr algn="r" eaLnBrk="1" hangingPunct="1">
              <a:lnSpc>
                <a:spcPct val="80000"/>
              </a:lnSpc>
              <a:buFont typeface="Wingdings" pitchFamily="2" charset="2"/>
              <a:buNone/>
            </a:pPr>
            <a:endParaRPr lang="es-ES_tradnl" altLang="es-MX" sz="1400" b="1" dirty="0">
              <a:solidFill>
                <a:srgbClr val="00FF00"/>
              </a:solidFill>
            </a:endParaRPr>
          </a:p>
          <a:p>
            <a:pPr algn="just" eaLnBrk="1" hangingPunct="1">
              <a:lnSpc>
                <a:spcPct val="80000"/>
              </a:lnSpc>
              <a:spcBef>
                <a:spcPct val="50000"/>
              </a:spcBef>
              <a:buFont typeface="Wingdings" pitchFamily="2" charset="2"/>
              <a:buNone/>
            </a:pPr>
            <a:endParaRPr lang="es-ES_tradnl" altLang="es-MX" sz="1400" b="1" dirty="0">
              <a:solidFill>
                <a:srgbClr val="00FF00"/>
              </a:solidFill>
            </a:endParaRPr>
          </a:p>
        </p:txBody>
      </p:sp>
      <p:sp>
        <p:nvSpPr>
          <p:cNvPr id="38916" name="Text Box 4"/>
          <p:cNvSpPr txBox="1">
            <a:spLocks noChangeArrowheads="1"/>
          </p:cNvSpPr>
          <p:nvPr/>
        </p:nvSpPr>
        <p:spPr bwMode="auto">
          <a:xfrm>
            <a:off x="9488316" y="6443141"/>
            <a:ext cx="2573049" cy="304800"/>
          </a:xfrm>
          <a:prstGeom prst="rect">
            <a:avLst/>
          </a:prstGeom>
          <a:solidFill>
            <a:srgbClr val="7030A0"/>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s-ES_tradnl" altLang="es-MX" sz="1400" dirty="0" smtClean="0">
                <a:solidFill>
                  <a:srgbClr val="FFFFFF"/>
                </a:solidFill>
              </a:rPr>
              <a:t>drcarlosbriones@yahoo.com.mx</a:t>
            </a:r>
            <a:endParaRPr lang="es-ES_tradnl" altLang="es-MX" sz="1400" dirty="0">
              <a:solidFill>
                <a:prstClr val="black"/>
              </a:solidFill>
            </a:endParaRPr>
          </a:p>
        </p:txBody>
      </p:sp>
      <p:sp>
        <p:nvSpPr>
          <p:cNvPr id="5" name="4 Estrella de 5 puntas"/>
          <p:cNvSpPr/>
          <p:nvPr/>
        </p:nvSpPr>
        <p:spPr>
          <a:xfrm>
            <a:off x="3070578" y="1236310"/>
            <a:ext cx="6096000" cy="3000375"/>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solidFill>
                  <a:srgbClr val="000000"/>
                </a:solidFill>
              </a:rPr>
              <a:t>PRESION ARTERIAL</a:t>
            </a:r>
          </a:p>
        </p:txBody>
      </p:sp>
      <p:sp>
        <p:nvSpPr>
          <p:cNvPr id="6" name="5 Elipse"/>
          <p:cNvSpPr/>
          <p:nvPr/>
        </p:nvSpPr>
        <p:spPr>
          <a:xfrm>
            <a:off x="2460657" y="3337957"/>
            <a:ext cx="2500312" cy="18573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white"/>
                </a:solidFill>
              </a:rPr>
              <a:t>GASTO CARDIACO</a:t>
            </a:r>
          </a:p>
        </p:txBody>
      </p:sp>
      <p:sp>
        <p:nvSpPr>
          <p:cNvPr id="7" name="6 Elipse"/>
          <p:cNvSpPr/>
          <p:nvPr/>
        </p:nvSpPr>
        <p:spPr>
          <a:xfrm>
            <a:off x="7353984" y="3687766"/>
            <a:ext cx="2357438" cy="1151466"/>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rgbClr val="000000"/>
                </a:solidFill>
              </a:rPr>
              <a:t>VOLUMEN</a:t>
            </a:r>
          </a:p>
        </p:txBody>
      </p:sp>
      <p:sp>
        <p:nvSpPr>
          <p:cNvPr id="8" name="7 Elipse"/>
          <p:cNvSpPr/>
          <p:nvPr/>
        </p:nvSpPr>
        <p:spPr>
          <a:xfrm>
            <a:off x="4881562" y="3803287"/>
            <a:ext cx="2535238" cy="914400"/>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white"/>
                </a:solidFill>
              </a:rPr>
              <a:t>RESISTENCIAS</a:t>
            </a:r>
          </a:p>
          <a:p>
            <a:pPr algn="ctr">
              <a:defRPr/>
            </a:pPr>
            <a:r>
              <a:rPr lang="es-MX" b="1" dirty="0">
                <a:solidFill>
                  <a:prstClr val="white"/>
                </a:solidFill>
              </a:rPr>
              <a:t>VASCULARES</a:t>
            </a:r>
          </a:p>
        </p:txBody>
      </p:sp>
      <p:sp>
        <p:nvSpPr>
          <p:cNvPr id="9" name="6 Elipse"/>
          <p:cNvSpPr/>
          <p:nvPr/>
        </p:nvSpPr>
        <p:spPr>
          <a:xfrm>
            <a:off x="7489358" y="2032000"/>
            <a:ext cx="1855388" cy="733778"/>
          </a:xfrm>
          <a:prstGeom prst="ellipse">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rgbClr val="000000"/>
                </a:solidFill>
              </a:rPr>
              <a:t>Daño endotelial</a:t>
            </a:r>
          </a:p>
        </p:txBody>
      </p:sp>
      <p:sp>
        <p:nvSpPr>
          <p:cNvPr id="13" name="6 Elipse"/>
          <p:cNvSpPr/>
          <p:nvPr/>
        </p:nvSpPr>
        <p:spPr>
          <a:xfrm>
            <a:off x="2821400" y="2161822"/>
            <a:ext cx="1855388" cy="733778"/>
          </a:xfrm>
          <a:prstGeom prst="ellipse">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rgbClr val="000000"/>
                </a:solidFill>
              </a:rPr>
              <a:t>Micro</a:t>
            </a:r>
          </a:p>
          <a:p>
            <a:pPr algn="ctr">
              <a:defRPr/>
            </a:pPr>
            <a:r>
              <a:rPr lang="es-MX" b="1" dirty="0">
                <a:solidFill>
                  <a:srgbClr val="000000"/>
                </a:solidFill>
              </a:rPr>
              <a:t>angiopatia</a:t>
            </a:r>
          </a:p>
        </p:txBody>
      </p:sp>
      <p:sp>
        <p:nvSpPr>
          <p:cNvPr id="2" name="Estrella de 32 puntas 1"/>
          <p:cNvSpPr/>
          <p:nvPr/>
        </p:nvSpPr>
        <p:spPr>
          <a:xfrm>
            <a:off x="4881561" y="3081867"/>
            <a:ext cx="2472423" cy="914400"/>
          </a:xfrm>
          <a:prstGeom prst="star32">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MX" sz="1400" b="1" dirty="0">
                <a:solidFill>
                  <a:srgbClr val="C00000"/>
                </a:solidFill>
              </a:rPr>
              <a:t>HIPERTENSIÓN</a:t>
            </a:r>
          </a:p>
          <a:p>
            <a:pPr algn="ctr">
              <a:defRPr/>
            </a:pPr>
            <a:r>
              <a:rPr lang="es-MX" sz="1400" b="1" dirty="0">
                <a:solidFill>
                  <a:srgbClr val="C00000"/>
                </a:solidFill>
              </a:rPr>
              <a:t>+</a:t>
            </a:r>
          </a:p>
          <a:p>
            <a:pPr algn="ctr">
              <a:defRPr/>
            </a:pPr>
            <a:r>
              <a:rPr lang="es-MX" sz="1400" b="1" dirty="0">
                <a:solidFill>
                  <a:srgbClr val="C00000"/>
                </a:solidFill>
              </a:rPr>
              <a:t>proteinuria</a:t>
            </a:r>
            <a:endParaRPr lang="es-MX" b="1" dirty="0">
              <a:solidFill>
                <a:srgbClr val="C00000"/>
              </a:solidFill>
            </a:endParaRPr>
          </a:p>
        </p:txBody>
      </p:sp>
    </p:spTree>
    <p:extLst>
      <p:ext uri="{BB962C8B-B14F-4D97-AF65-F5344CB8AC3E}">
        <p14:creationId xmlns:p14="http://schemas.microsoft.com/office/powerpoint/2010/main" val="70100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914"/>
                                        </p:tgtEl>
                                        <p:attrNameLst>
                                          <p:attrName>style.visibility</p:attrName>
                                        </p:attrNameLst>
                                      </p:cBhvr>
                                      <p:to>
                                        <p:strVal val="visible"/>
                                      </p:to>
                                    </p:set>
                                    <p:animEffect transition="in" filter="barn(inVertical)">
                                      <p:cBhvr>
                                        <p:cTn id="55"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5" grpId="0" animBg="1"/>
      <p:bldP spid="6" grpId="0" animBg="1"/>
      <p:bldP spid="7" grpId="0" animBg="1"/>
      <p:bldP spid="8" grpId="0" animBg="1"/>
      <p:bldP spid="9" grpId="0" animBg="1"/>
      <p:bldP spid="13"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can"/>
          <p:cNvPicPr>
            <a:picLocks noChangeAspect="1" noChangeArrowheads="1"/>
          </p:cNvPicPr>
          <p:nvPr/>
        </p:nvPicPr>
        <p:blipFill>
          <a:blip r:embed="rId3">
            <a:extLst>
              <a:ext uri="{28A0092B-C50C-407E-A947-70E740481C1C}">
                <a14:useLocalDpi xmlns:a14="http://schemas.microsoft.com/office/drawing/2010/main" val="0"/>
              </a:ext>
            </a:extLst>
          </a:blip>
          <a:srcRect b="1553"/>
          <a:stretch>
            <a:fillRect/>
          </a:stretch>
        </p:blipFill>
        <p:spPr bwMode="auto">
          <a:xfrm>
            <a:off x="2279651" y="188913"/>
            <a:ext cx="7561263"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848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los Briones\Pictures\img094.jpg"/>
          <p:cNvPicPr>
            <a:picLocks noChangeAspect="1" noChangeArrowheads="1"/>
          </p:cNvPicPr>
          <p:nvPr/>
        </p:nvPicPr>
        <p:blipFill rotWithShape="1">
          <a:blip r:embed="rId2">
            <a:extLst>
              <a:ext uri="{28A0092B-C50C-407E-A947-70E740481C1C}">
                <a14:useLocalDpi xmlns:a14="http://schemas.microsoft.com/office/drawing/2010/main" val="0"/>
              </a:ext>
            </a:extLst>
          </a:blip>
          <a:srcRect l="19073" t="22889" r="19394" b="31111"/>
          <a:stretch/>
        </p:blipFill>
        <p:spPr bwMode="auto">
          <a:xfrm rot="10800000">
            <a:off x="270930" y="597592"/>
            <a:ext cx="7316851" cy="6009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arlos Briones\Pictures\img0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6" t="11545" r="19811" b="54343"/>
          <a:stretch/>
        </p:blipFill>
        <p:spPr bwMode="auto">
          <a:xfrm>
            <a:off x="7619400" y="603592"/>
            <a:ext cx="4150214" cy="313427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8105418" y="5271907"/>
            <a:ext cx="3275320" cy="369332"/>
          </a:xfrm>
          <a:prstGeom prst="rect">
            <a:avLst/>
          </a:prstGeom>
          <a:noFill/>
        </p:spPr>
        <p:txBody>
          <a:bodyPr wrap="none" rtlCol="0">
            <a:spAutoFit/>
          </a:bodyPr>
          <a:lstStyle/>
          <a:p>
            <a:r>
              <a:rPr lang="es-MX" dirty="0" smtClean="0"/>
              <a:t>Dr. Mario López Llera Méndez</a:t>
            </a:r>
            <a:endParaRPr lang="es-MX" dirty="0"/>
          </a:p>
        </p:txBody>
      </p:sp>
    </p:spTree>
    <p:extLst>
      <p:ext uri="{BB962C8B-B14F-4D97-AF65-F5344CB8AC3E}">
        <p14:creationId xmlns:p14="http://schemas.microsoft.com/office/powerpoint/2010/main" val="2128781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algn="ctr" eaLnBrk="1" hangingPunct="1">
              <a:defRPr/>
            </a:pPr>
            <a:r>
              <a:rPr lang="es-MX" sz="2800">
                <a:solidFill>
                  <a:srgbClr val="00FF00"/>
                </a:solidFill>
              </a:rPr>
              <a:t>Preeclampsia.</a:t>
            </a:r>
            <a:endParaRPr lang="es-ES" sz="2800">
              <a:solidFill>
                <a:srgbClr val="00FF00"/>
              </a:solidFill>
            </a:endParaRPr>
          </a:p>
        </p:txBody>
      </p:sp>
      <p:grpSp>
        <p:nvGrpSpPr>
          <p:cNvPr id="21507" name="Group 4"/>
          <p:cNvGrpSpPr>
            <a:grpSpLocks/>
          </p:cNvGrpSpPr>
          <p:nvPr/>
        </p:nvGrpSpPr>
        <p:grpSpPr bwMode="auto">
          <a:xfrm>
            <a:off x="2762250" y="1662113"/>
            <a:ext cx="6934200" cy="4495800"/>
            <a:chOff x="816" y="816"/>
            <a:chExt cx="4368" cy="2832"/>
          </a:xfrm>
        </p:grpSpPr>
        <p:pic>
          <p:nvPicPr>
            <p:cNvPr id="21508" name="Picture 5" descr="Scan0011"/>
            <p:cNvPicPr>
              <a:picLocks noChangeAspect="1" noChangeArrowheads="1"/>
            </p:cNvPicPr>
            <p:nvPr/>
          </p:nvPicPr>
          <p:blipFill>
            <a:blip r:embed="rId3">
              <a:lum bright="12000" contrast="60000"/>
              <a:grayscl/>
              <a:extLst>
                <a:ext uri="{28A0092B-C50C-407E-A947-70E740481C1C}">
                  <a14:useLocalDpi xmlns:a14="http://schemas.microsoft.com/office/drawing/2010/main" val="0"/>
                </a:ext>
              </a:extLst>
            </a:blip>
            <a:srcRect l="3125" t="6247" r="2106" b="1595"/>
            <a:stretch>
              <a:fillRect/>
            </a:stretch>
          </p:blipFill>
          <p:spPr bwMode="auto">
            <a:xfrm>
              <a:off x="816" y="816"/>
              <a:ext cx="4320" cy="283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1509" name="Text Box 6"/>
            <p:cNvSpPr txBox="1">
              <a:spLocks noChangeArrowheads="1"/>
            </p:cNvSpPr>
            <p:nvPr/>
          </p:nvSpPr>
          <p:spPr bwMode="auto">
            <a:xfrm>
              <a:off x="3168" y="884"/>
              <a:ext cx="1728" cy="213"/>
            </a:xfrm>
            <a:prstGeom prst="rect">
              <a:avLst/>
            </a:prstGeom>
            <a:solidFill>
              <a:schemeClr val="tx1"/>
            </a:solidFill>
            <a:ln w="381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Decidua  y  miometrio</a:t>
              </a:r>
              <a:endParaRPr lang="es-ES" altLang="es-MX">
                <a:solidFill>
                  <a:srgbClr val="FFFFFF"/>
                </a:solidFill>
              </a:endParaRPr>
            </a:p>
          </p:txBody>
        </p:sp>
        <p:grpSp>
          <p:nvGrpSpPr>
            <p:cNvPr id="21510" name="Group 7"/>
            <p:cNvGrpSpPr>
              <a:grpSpLocks/>
            </p:cNvGrpSpPr>
            <p:nvPr/>
          </p:nvGrpSpPr>
          <p:grpSpPr bwMode="auto">
            <a:xfrm>
              <a:off x="4603" y="1831"/>
              <a:ext cx="581" cy="569"/>
              <a:chOff x="4843" y="1735"/>
              <a:chExt cx="581" cy="569"/>
            </a:xfrm>
          </p:grpSpPr>
          <p:sp>
            <p:nvSpPr>
              <p:cNvPr id="21551" name="Rectangle 8"/>
              <p:cNvSpPr>
                <a:spLocks noChangeArrowheads="1"/>
              </p:cNvSpPr>
              <p:nvPr/>
            </p:nvSpPr>
            <p:spPr bwMode="auto">
              <a:xfrm>
                <a:off x="4848" y="1824"/>
                <a:ext cx="480" cy="480"/>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52" name="Text Box 9"/>
              <p:cNvSpPr txBox="1">
                <a:spLocks noChangeArrowheads="1"/>
              </p:cNvSpPr>
              <p:nvPr/>
            </p:nvSpPr>
            <p:spPr bwMode="auto">
              <a:xfrm>
                <a:off x="4843" y="1735"/>
                <a:ext cx="581" cy="544"/>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Arteria uterina espiral</a:t>
                </a:r>
                <a:endParaRPr lang="es-ES" altLang="es-MX">
                  <a:solidFill>
                    <a:srgbClr val="FFFFFF"/>
                  </a:solidFill>
                </a:endParaRPr>
              </a:p>
            </p:txBody>
          </p:sp>
        </p:grpSp>
        <p:grpSp>
          <p:nvGrpSpPr>
            <p:cNvPr id="21511" name="Group 10"/>
            <p:cNvGrpSpPr>
              <a:grpSpLocks/>
            </p:cNvGrpSpPr>
            <p:nvPr/>
          </p:nvGrpSpPr>
          <p:grpSpPr bwMode="auto">
            <a:xfrm>
              <a:off x="3408" y="2823"/>
              <a:ext cx="1102" cy="297"/>
              <a:chOff x="3648" y="2775"/>
              <a:chExt cx="1102" cy="297"/>
            </a:xfrm>
          </p:grpSpPr>
          <p:sp>
            <p:nvSpPr>
              <p:cNvPr id="21548" name="Text Box 11"/>
              <p:cNvSpPr txBox="1">
                <a:spLocks noChangeArrowheads="1"/>
              </p:cNvSpPr>
              <p:nvPr/>
            </p:nvSpPr>
            <p:spPr bwMode="auto">
              <a:xfrm>
                <a:off x="4634" y="2775"/>
                <a:ext cx="116" cy="23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MX" altLang="es-MX">
                  <a:solidFill>
                    <a:srgbClr val="FFFFFF"/>
                  </a:solidFill>
                </a:endParaRPr>
              </a:p>
            </p:txBody>
          </p:sp>
          <p:sp>
            <p:nvSpPr>
              <p:cNvPr id="21549" name="Rectangle 12"/>
              <p:cNvSpPr>
                <a:spLocks noChangeArrowheads="1"/>
              </p:cNvSpPr>
              <p:nvPr/>
            </p:nvSpPr>
            <p:spPr bwMode="auto">
              <a:xfrm>
                <a:off x="3648" y="2880"/>
                <a:ext cx="528"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50" name="Text Box 13"/>
              <p:cNvSpPr txBox="1">
                <a:spLocks noChangeArrowheads="1"/>
              </p:cNvSpPr>
              <p:nvPr/>
            </p:nvSpPr>
            <p:spPr bwMode="auto">
              <a:xfrm>
                <a:off x="3648" y="2859"/>
                <a:ext cx="640"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Invasión</a:t>
                </a:r>
                <a:endParaRPr lang="es-ES" altLang="es-MX">
                  <a:solidFill>
                    <a:srgbClr val="FFFFFF"/>
                  </a:solidFill>
                </a:endParaRPr>
              </a:p>
            </p:txBody>
          </p:sp>
        </p:grpSp>
        <p:grpSp>
          <p:nvGrpSpPr>
            <p:cNvPr id="21512" name="Group 14"/>
            <p:cNvGrpSpPr>
              <a:grpSpLocks/>
            </p:cNvGrpSpPr>
            <p:nvPr/>
          </p:nvGrpSpPr>
          <p:grpSpPr bwMode="auto">
            <a:xfrm>
              <a:off x="2246" y="1179"/>
              <a:ext cx="757" cy="213"/>
              <a:chOff x="2486" y="1179"/>
              <a:chExt cx="757" cy="213"/>
            </a:xfrm>
          </p:grpSpPr>
          <p:sp>
            <p:nvSpPr>
              <p:cNvPr id="21546" name="Rectangle 15"/>
              <p:cNvSpPr>
                <a:spLocks noChangeArrowheads="1"/>
              </p:cNvSpPr>
              <p:nvPr/>
            </p:nvSpPr>
            <p:spPr bwMode="auto">
              <a:xfrm>
                <a:off x="2496" y="1200"/>
                <a:ext cx="528"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47" name="Text Box 16"/>
              <p:cNvSpPr txBox="1">
                <a:spLocks noChangeArrowheads="1"/>
              </p:cNvSpPr>
              <p:nvPr/>
            </p:nvSpPr>
            <p:spPr bwMode="auto">
              <a:xfrm>
                <a:off x="2486" y="1179"/>
                <a:ext cx="757"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BAJA PO2</a:t>
                </a:r>
                <a:endParaRPr lang="es-ES" altLang="es-MX">
                  <a:solidFill>
                    <a:srgbClr val="FFFFFF"/>
                  </a:solidFill>
                </a:endParaRPr>
              </a:p>
            </p:txBody>
          </p:sp>
        </p:grpSp>
        <p:grpSp>
          <p:nvGrpSpPr>
            <p:cNvPr id="21513" name="Group 17"/>
            <p:cNvGrpSpPr>
              <a:grpSpLocks/>
            </p:cNvGrpSpPr>
            <p:nvPr/>
          </p:nvGrpSpPr>
          <p:grpSpPr bwMode="auto">
            <a:xfrm>
              <a:off x="3542" y="1083"/>
              <a:ext cx="538" cy="213"/>
              <a:chOff x="2486" y="1179"/>
              <a:chExt cx="538" cy="213"/>
            </a:xfrm>
          </p:grpSpPr>
          <p:sp>
            <p:nvSpPr>
              <p:cNvPr id="21544" name="Rectangle 18"/>
              <p:cNvSpPr>
                <a:spLocks noChangeArrowheads="1"/>
              </p:cNvSpPr>
              <p:nvPr/>
            </p:nvSpPr>
            <p:spPr bwMode="auto">
              <a:xfrm>
                <a:off x="2496" y="1200"/>
                <a:ext cx="528"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45" name="Text Box 19"/>
              <p:cNvSpPr txBox="1">
                <a:spLocks noChangeArrowheads="1"/>
              </p:cNvSpPr>
              <p:nvPr/>
            </p:nvSpPr>
            <p:spPr bwMode="auto">
              <a:xfrm>
                <a:off x="2486" y="1179"/>
                <a:ext cx="411"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 PO2</a:t>
                </a:r>
                <a:endParaRPr lang="es-ES" altLang="es-MX">
                  <a:solidFill>
                    <a:srgbClr val="FFFFFF"/>
                  </a:solidFill>
                </a:endParaRPr>
              </a:p>
            </p:txBody>
          </p:sp>
        </p:grpSp>
        <p:grpSp>
          <p:nvGrpSpPr>
            <p:cNvPr id="21514" name="Group 20"/>
            <p:cNvGrpSpPr>
              <a:grpSpLocks/>
            </p:cNvGrpSpPr>
            <p:nvPr/>
          </p:nvGrpSpPr>
          <p:grpSpPr bwMode="auto">
            <a:xfrm>
              <a:off x="1584" y="1862"/>
              <a:ext cx="288" cy="213"/>
              <a:chOff x="1824" y="1910"/>
              <a:chExt cx="288" cy="213"/>
            </a:xfrm>
          </p:grpSpPr>
          <p:sp>
            <p:nvSpPr>
              <p:cNvPr id="21542" name="Rectangle 21"/>
              <p:cNvSpPr>
                <a:spLocks noChangeArrowheads="1"/>
              </p:cNvSpPr>
              <p:nvPr/>
            </p:nvSpPr>
            <p:spPr bwMode="auto">
              <a:xfrm>
                <a:off x="1920" y="1968"/>
                <a:ext cx="192"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43" name="Text Box 22"/>
              <p:cNvSpPr txBox="1">
                <a:spLocks noChangeArrowheads="1"/>
              </p:cNvSpPr>
              <p:nvPr/>
            </p:nvSpPr>
            <p:spPr bwMode="auto">
              <a:xfrm>
                <a:off x="1824" y="1910"/>
                <a:ext cx="288"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CT</a:t>
                </a:r>
                <a:endParaRPr lang="es-ES" altLang="es-MX">
                  <a:solidFill>
                    <a:srgbClr val="FFFFFF"/>
                  </a:solidFill>
                </a:endParaRPr>
              </a:p>
            </p:txBody>
          </p:sp>
        </p:grpSp>
        <p:grpSp>
          <p:nvGrpSpPr>
            <p:cNvPr id="21515" name="Group 23"/>
            <p:cNvGrpSpPr>
              <a:grpSpLocks/>
            </p:cNvGrpSpPr>
            <p:nvPr/>
          </p:nvGrpSpPr>
          <p:grpSpPr bwMode="auto">
            <a:xfrm>
              <a:off x="1536" y="2063"/>
              <a:ext cx="386" cy="213"/>
              <a:chOff x="1776" y="2111"/>
              <a:chExt cx="386" cy="213"/>
            </a:xfrm>
          </p:grpSpPr>
          <p:sp>
            <p:nvSpPr>
              <p:cNvPr id="21540" name="Rectangle 24"/>
              <p:cNvSpPr>
                <a:spLocks noChangeArrowheads="1"/>
              </p:cNvSpPr>
              <p:nvPr/>
            </p:nvSpPr>
            <p:spPr bwMode="auto">
              <a:xfrm>
                <a:off x="1776" y="2112"/>
                <a:ext cx="336" cy="192"/>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41" name="Text Box 25"/>
              <p:cNvSpPr txBox="1">
                <a:spLocks noChangeArrowheads="1"/>
              </p:cNvSpPr>
              <p:nvPr/>
            </p:nvSpPr>
            <p:spPr bwMode="auto">
              <a:xfrm>
                <a:off x="1845" y="2111"/>
                <a:ext cx="317"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BM</a:t>
                </a:r>
                <a:endParaRPr lang="es-ES" altLang="es-MX">
                  <a:solidFill>
                    <a:srgbClr val="FFFFFF"/>
                  </a:solidFill>
                </a:endParaRPr>
              </a:p>
            </p:txBody>
          </p:sp>
        </p:grpSp>
        <p:sp>
          <p:nvSpPr>
            <p:cNvPr id="21516" name="Rectangle 26"/>
            <p:cNvSpPr>
              <a:spLocks noChangeArrowheads="1"/>
            </p:cNvSpPr>
            <p:nvPr/>
          </p:nvSpPr>
          <p:spPr bwMode="auto">
            <a:xfrm>
              <a:off x="864" y="3408"/>
              <a:ext cx="480" cy="192"/>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grpSp>
          <p:nvGrpSpPr>
            <p:cNvPr id="21517" name="Group 27"/>
            <p:cNvGrpSpPr>
              <a:grpSpLocks/>
            </p:cNvGrpSpPr>
            <p:nvPr/>
          </p:nvGrpSpPr>
          <p:grpSpPr bwMode="auto">
            <a:xfrm>
              <a:off x="2400" y="2620"/>
              <a:ext cx="384" cy="213"/>
              <a:chOff x="2640" y="2668"/>
              <a:chExt cx="384" cy="213"/>
            </a:xfrm>
          </p:grpSpPr>
          <p:sp>
            <p:nvSpPr>
              <p:cNvPr id="21538" name="Rectangle 28"/>
              <p:cNvSpPr>
                <a:spLocks noChangeArrowheads="1"/>
              </p:cNvSpPr>
              <p:nvPr/>
            </p:nvSpPr>
            <p:spPr bwMode="auto">
              <a:xfrm>
                <a:off x="2736" y="2736"/>
                <a:ext cx="288"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39" name="Text Box 29"/>
              <p:cNvSpPr txBox="1">
                <a:spLocks noChangeArrowheads="1"/>
              </p:cNvSpPr>
              <p:nvPr/>
            </p:nvSpPr>
            <p:spPr bwMode="auto">
              <a:xfrm>
                <a:off x="2640" y="2668"/>
                <a:ext cx="367"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EVT</a:t>
                </a:r>
                <a:endParaRPr lang="es-ES" altLang="es-MX">
                  <a:solidFill>
                    <a:srgbClr val="FFFFFF"/>
                  </a:solidFill>
                </a:endParaRPr>
              </a:p>
            </p:txBody>
          </p:sp>
        </p:grpSp>
        <p:sp>
          <p:nvSpPr>
            <p:cNvPr id="21518" name="Rectangle 30"/>
            <p:cNvSpPr>
              <a:spLocks noChangeArrowheads="1"/>
            </p:cNvSpPr>
            <p:nvPr/>
          </p:nvSpPr>
          <p:spPr bwMode="auto">
            <a:xfrm>
              <a:off x="3312" y="3120"/>
              <a:ext cx="720"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19" name="Text Box 31"/>
            <p:cNvSpPr txBox="1">
              <a:spLocks noChangeArrowheads="1"/>
            </p:cNvSpPr>
            <p:nvPr/>
          </p:nvSpPr>
          <p:spPr bwMode="auto">
            <a:xfrm>
              <a:off x="3377" y="3062"/>
              <a:ext cx="1035"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10-12 semanas</a:t>
              </a:r>
              <a:endParaRPr lang="es-ES" altLang="es-MX">
                <a:solidFill>
                  <a:srgbClr val="FFFFFF"/>
                </a:solidFill>
              </a:endParaRPr>
            </a:p>
          </p:txBody>
        </p:sp>
        <p:grpSp>
          <p:nvGrpSpPr>
            <p:cNvPr id="21520" name="Group 32"/>
            <p:cNvGrpSpPr>
              <a:grpSpLocks/>
            </p:cNvGrpSpPr>
            <p:nvPr/>
          </p:nvGrpSpPr>
          <p:grpSpPr bwMode="auto">
            <a:xfrm>
              <a:off x="1248" y="3023"/>
              <a:ext cx="1629" cy="385"/>
              <a:chOff x="1488" y="3071"/>
              <a:chExt cx="1629" cy="385"/>
            </a:xfrm>
          </p:grpSpPr>
          <p:grpSp>
            <p:nvGrpSpPr>
              <p:cNvPr id="21533" name="Group 33"/>
              <p:cNvGrpSpPr>
                <a:grpSpLocks/>
              </p:cNvGrpSpPr>
              <p:nvPr/>
            </p:nvGrpSpPr>
            <p:grpSpPr bwMode="auto">
              <a:xfrm>
                <a:off x="1488" y="3071"/>
                <a:ext cx="432" cy="213"/>
                <a:chOff x="1488" y="3071"/>
                <a:chExt cx="432" cy="213"/>
              </a:xfrm>
            </p:grpSpPr>
            <p:sp>
              <p:nvSpPr>
                <p:cNvPr id="21536" name="Rectangle 34"/>
                <p:cNvSpPr>
                  <a:spLocks noChangeArrowheads="1"/>
                </p:cNvSpPr>
                <p:nvPr/>
              </p:nvSpPr>
              <p:spPr bwMode="auto">
                <a:xfrm>
                  <a:off x="1488" y="3120"/>
                  <a:ext cx="432"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37" name="Text Box 35"/>
                <p:cNvSpPr txBox="1">
                  <a:spLocks noChangeArrowheads="1"/>
                </p:cNvSpPr>
                <p:nvPr/>
              </p:nvSpPr>
              <p:spPr bwMode="auto">
                <a:xfrm>
                  <a:off x="1607" y="3071"/>
                  <a:ext cx="281"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ST</a:t>
                  </a:r>
                  <a:endParaRPr lang="es-ES" altLang="es-MX">
                    <a:solidFill>
                      <a:srgbClr val="FFFFFF"/>
                    </a:solidFill>
                  </a:endParaRPr>
                </a:p>
              </p:txBody>
            </p:sp>
          </p:grpSp>
          <p:sp>
            <p:nvSpPr>
              <p:cNvPr id="21534" name="Rectangle 36"/>
              <p:cNvSpPr>
                <a:spLocks noChangeArrowheads="1"/>
              </p:cNvSpPr>
              <p:nvPr/>
            </p:nvSpPr>
            <p:spPr bwMode="auto">
              <a:xfrm>
                <a:off x="2208" y="3264"/>
                <a:ext cx="672"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35" name="Text Box 37"/>
              <p:cNvSpPr txBox="1">
                <a:spLocks noChangeArrowheads="1"/>
              </p:cNvSpPr>
              <p:nvPr/>
            </p:nvSpPr>
            <p:spPr bwMode="auto">
              <a:xfrm>
                <a:off x="2210" y="3243"/>
                <a:ext cx="907"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Proliferación</a:t>
                </a:r>
                <a:endParaRPr lang="es-ES" altLang="es-MX">
                  <a:solidFill>
                    <a:srgbClr val="FFFFFF"/>
                  </a:solidFill>
                </a:endParaRPr>
              </a:p>
            </p:txBody>
          </p:sp>
        </p:grpSp>
        <p:grpSp>
          <p:nvGrpSpPr>
            <p:cNvPr id="21521" name="Group 38"/>
            <p:cNvGrpSpPr>
              <a:grpSpLocks/>
            </p:cNvGrpSpPr>
            <p:nvPr/>
          </p:nvGrpSpPr>
          <p:grpSpPr bwMode="auto">
            <a:xfrm>
              <a:off x="3696" y="3263"/>
              <a:ext cx="771" cy="368"/>
              <a:chOff x="3936" y="3311"/>
              <a:chExt cx="771" cy="368"/>
            </a:xfrm>
          </p:grpSpPr>
          <p:sp>
            <p:nvSpPr>
              <p:cNvPr id="21531" name="Rectangle 39"/>
              <p:cNvSpPr>
                <a:spLocks noChangeArrowheads="1"/>
              </p:cNvSpPr>
              <p:nvPr/>
            </p:nvSpPr>
            <p:spPr bwMode="auto">
              <a:xfrm>
                <a:off x="3984" y="3360"/>
                <a:ext cx="624" cy="240"/>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32" name="Text Box 40"/>
              <p:cNvSpPr txBox="1">
                <a:spLocks noChangeArrowheads="1"/>
              </p:cNvSpPr>
              <p:nvPr/>
            </p:nvSpPr>
            <p:spPr bwMode="auto">
              <a:xfrm>
                <a:off x="3936" y="3311"/>
                <a:ext cx="771" cy="368"/>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Gelatinasa</a:t>
                </a:r>
              </a:p>
              <a:p>
                <a:pPr eaLnBrk="1" fontAlgn="base" hangingPunct="1">
                  <a:spcBef>
                    <a:spcPct val="0"/>
                  </a:spcBef>
                  <a:spcAft>
                    <a:spcPct val="0"/>
                  </a:spcAft>
                </a:pPr>
                <a:r>
                  <a:rPr lang="es-MX" altLang="es-MX" sz="1600" b="1">
                    <a:solidFill>
                      <a:srgbClr val="000000"/>
                    </a:solidFill>
                  </a:rPr>
                  <a:t>(MMp9)</a:t>
                </a:r>
                <a:endParaRPr lang="es-ES" altLang="es-MX">
                  <a:solidFill>
                    <a:srgbClr val="FFFFFF"/>
                  </a:solidFill>
                </a:endParaRPr>
              </a:p>
            </p:txBody>
          </p:sp>
        </p:grpSp>
        <p:grpSp>
          <p:nvGrpSpPr>
            <p:cNvPr id="21522" name="Group 41"/>
            <p:cNvGrpSpPr>
              <a:grpSpLocks/>
            </p:cNvGrpSpPr>
            <p:nvPr/>
          </p:nvGrpSpPr>
          <p:grpSpPr bwMode="auto">
            <a:xfrm>
              <a:off x="1776" y="2897"/>
              <a:ext cx="771" cy="368"/>
              <a:chOff x="3936" y="3311"/>
              <a:chExt cx="771" cy="368"/>
            </a:xfrm>
          </p:grpSpPr>
          <p:sp>
            <p:nvSpPr>
              <p:cNvPr id="21529" name="Rectangle 42"/>
              <p:cNvSpPr>
                <a:spLocks noChangeArrowheads="1"/>
              </p:cNvSpPr>
              <p:nvPr/>
            </p:nvSpPr>
            <p:spPr bwMode="auto">
              <a:xfrm>
                <a:off x="3984" y="3360"/>
                <a:ext cx="624" cy="240"/>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30" name="Text Box 43"/>
              <p:cNvSpPr txBox="1">
                <a:spLocks noChangeArrowheads="1"/>
              </p:cNvSpPr>
              <p:nvPr/>
            </p:nvSpPr>
            <p:spPr bwMode="auto">
              <a:xfrm>
                <a:off x="3936" y="3311"/>
                <a:ext cx="771" cy="368"/>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Gelatinasa</a:t>
                </a:r>
              </a:p>
              <a:p>
                <a:pPr eaLnBrk="1" fontAlgn="base" hangingPunct="1">
                  <a:spcBef>
                    <a:spcPct val="0"/>
                  </a:spcBef>
                  <a:spcAft>
                    <a:spcPct val="0"/>
                  </a:spcAft>
                </a:pPr>
                <a:r>
                  <a:rPr lang="es-MX" altLang="es-MX" sz="1600" b="1">
                    <a:solidFill>
                      <a:srgbClr val="000000"/>
                    </a:solidFill>
                  </a:rPr>
                  <a:t>(MMp2)</a:t>
                </a:r>
                <a:endParaRPr lang="es-ES" altLang="es-MX">
                  <a:solidFill>
                    <a:srgbClr val="FFFFFF"/>
                  </a:solidFill>
                </a:endParaRPr>
              </a:p>
            </p:txBody>
          </p:sp>
        </p:grpSp>
        <p:sp>
          <p:nvSpPr>
            <p:cNvPr id="21523" name="Rectangle 44"/>
            <p:cNvSpPr>
              <a:spLocks noChangeArrowheads="1"/>
            </p:cNvSpPr>
            <p:nvPr/>
          </p:nvSpPr>
          <p:spPr bwMode="auto">
            <a:xfrm>
              <a:off x="2496" y="3456"/>
              <a:ext cx="672"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24" name="Text Box 45"/>
            <p:cNvSpPr txBox="1">
              <a:spLocks noChangeArrowheads="1"/>
            </p:cNvSpPr>
            <p:nvPr/>
          </p:nvSpPr>
          <p:spPr bwMode="auto">
            <a:xfrm>
              <a:off x="2448" y="3398"/>
              <a:ext cx="892"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Fibronectina</a:t>
              </a:r>
              <a:endParaRPr lang="es-ES" altLang="es-MX">
                <a:solidFill>
                  <a:srgbClr val="FFFFFF"/>
                </a:solidFill>
              </a:endParaRPr>
            </a:p>
          </p:txBody>
        </p:sp>
        <p:sp>
          <p:nvSpPr>
            <p:cNvPr id="21525" name="Rectangle 46"/>
            <p:cNvSpPr>
              <a:spLocks noChangeArrowheads="1"/>
            </p:cNvSpPr>
            <p:nvPr/>
          </p:nvSpPr>
          <p:spPr bwMode="auto">
            <a:xfrm>
              <a:off x="2256" y="1440"/>
              <a:ext cx="384"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MX" altLang="es-MX">
                <a:solidFill>
                  <a:srgbClr val="FFFFFF"/>
                </a:solidFill>
              </a:endParaRPr>
            </a:p>
          </p:txBody>
        </p:sp>
        <p:sp>
          <p:nvSpPr>
            <p:cNvPr id="21526" name="Text Box 47"/>
            <p:cNvSpPr txBox="1">
              <a:spLocks noChangeArrowheads="1"/>
            </p:cNvSpPr>
            <p:nvPr/>
          </p:nvSpPr>
          <p:spPr bwMode="auto">
            <a:xfrm>
              <a:off x="2256" y="1382"/>
              <a:ext cx="525"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TGFß3</a:t>
              </a:r>
              <a:endParaRPr lang="es-ES" altLang="es-MX">
                <a:solidFill>
                  <a:srgbClr val="FFFFFF"/>
                </a:solidFill>
              </a:endParaRPr>
            </a:p>
          </p:txBody>
        </p:sp>
        <p:sp>
          <p:nvSpPr>
            <p:cNvPr id="21527" name="Rectangle 48"/>
            <p:cNvSpPr>
              <a:spLocks noChangeArrowheads="1"/>
            </p:cNvSpPr>
            <p:nvPr/>
          </p:nvSpPr>
          <p:spPr bwMode="auto">
            <a:xfrm>
              <a:off x="3600" y="1296"/>
              <a:ext cx="384" cy="144"/>
            </a:xfrm>
            <a:prstGeom prst="rect">
              <a:avLst/>
            </a:prstGeom>
            <a:solidFill>
              <a:schemeClr val="tx1"/>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S_tradnl" altLang="es-MX">
                <a:solidFill>
                  <a:srgbClr val="FFFFFF"/>
                </a:solidFill>
              </a:endParaRPr>
            </a:p>
          </p:txBody>
        </p:sp>
        <p:sp>
          <p:nvSpPr>
            <p:cNvPr id="21528" name="Text Box 49"/>
            <p:cNvSpPr txBox="1">
              <a:spLocks noChangeArrowheads="1"/>
            </p:cNvSpPr>
            <p:nvPr/>
          </p:nvSpPr>
          <p:spPr bwMode="auto">
            <a:xfrm>
              <a:off x="3547" y="1247"/>
              <a:ext cx="525" cy="2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ltLang="es-MX" sz="1600" b="1">
                  <a:solidFill>
                    <a:srgbClr val="000000"/>
                  </a:solidFill>
                </a:rPr>
                <a:t>TGFß3</a:t>
              </a:r>
              <a:endParaRPr lang="es-ES" altLang="es-MX">
                <a:solidFill>
                  <a:srgbClr val="FFFFFF"/>
                </a:solidFill>
              </a:endParaRPr>
            </a:p>
          </p:txBody>
        </p:sp>
      </p:grpSp>
    </p:spTree>
    <p:extLst>
      <p:ext uri="{BB962C8B-B14F-4D97-AF65-F5344CB8AC3E}">
        <p14:creationId xmlns:p14="http://schemas.microsoft.com/office/powerpoint/2010/main" val="1220833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arlos Briones\Pictures\img0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79" t="2444" r="9825" b="18222"/>
          <a:stretch/>
        </p:blipFill>
        <p:spPr bwMode="auto">
          <a:xfrm>
            <a:off x="18021" y="1873575"/>
            <a:ext cx="3392760" cy="4984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Carlos Briones\Pictures\img0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94" t="36888" r="32013" b="34001"/>
          <a:stretch/>
        </p:blipFill>
        <p:spPr bwMode="auto">
          <a:xfrm>
            <a:off x="8380018" y="2276873"/>
            <a:ext cx="3771555" cy="45747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Public\Pictures\UCI HGO2\img2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565" y="1725930"/>
            <a:ext cx="1669102" cy="1992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dcim\Camera\2013-06-17_13-18-01_2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7" y="16338"/>
            <a:ext cx="2670480" cy="20028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576" r="21212"/>
          <a:stretch/>
        </p:blipFill>
        <p:spPr bwMode="auto">
          <a:xfrm>
            <a:off x="9837942" y="42980"/>
            <a:ext cx="2326183" cy="244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553327" y="504975"/>
            <a:ext cx="5290231" cy="954107"/>
          </a:xfrm>
          <a:prstGeom prst="rect">
            <a:avLst/>
          </a:prstGeom>
          <a:noFill/>
        </p:spPr>
        <p:txBody>
          <a:bodyPr wrap="none" rtlCol="0">
            <a:spAutoFit/>
          </a:bodyPr>
          <a:lstStyle/>
          <a:p>
            <a:pPr algn="ctr"/>
            <a:r>
              <a:rPr lang="es-MX" sz="2800" b="1" dirty="0">
                <a:solidFill>
                  <a:srgbClr val="F3F2DC">
                    <a:lumMod val="10000"/>
                  </a:srgbClr>
                </a:solidFill>
                <a:latin typeface="Bradley Hand ITC" pitchFamily="66" charset="0"/>
              </a:rPr>
              <a:t>Hospital de Gineco-obstetricia n° 2</a:t>
            </a:r>
          </a:p>
          <a:p>
            <a:pPr algn="ctr"/>
            <a:r>
              <a:rPr lang="es-MX" sz="2800" b="1" dirty="0">
                <a:solidFill>
                  <a:srgbClr val="F3F2DC">
                    <a:lumMod val="10000"/>
                  </a:srgbClr>
                </a:solidFill>
                <a:latin typeface="Bradley Hand ITC" pitchFamily="66" charset="0"/>
              </a:rPr>
              <a:t>Centro Médico Nacional IMSS</a:t>
            </a: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0828" y="3220925"/>
            <a:ext cx="4821632" cy="3616224"/>
          </a:xfrm>
          <a:prstGeom prst="rect">
            <a:avLst/>
          </a:prstGeom>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0117" y="1885005"/>
            <a:ext cx="2088232" cy="156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593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52625" y="142875"/>
            <a:ext cx="8229600" cy="571500"/>
          </a:xfrm>
        </p:spPr>
        <p:txBody>
          <a:bodyPr>
            <a:normAutofit fontScale="90000"/>
          </a:bodyPr>
          <a:lstStyle/>
          <a:p>
            <a:pPr algn="ctr" eaLnBrk="1" fontAlgn="auto" hangingPunct="1">
              <a:spcAft>
                <a:spcPts val="0"/>
              </a:spcAft>
              <a:defRPr/>
            </a:pPr>
            <a:r>
              <a:rPr lang="es-MX" dirty="0" smtClean="0">
                <a:solidFill>
                  <a:schemeClr val="accent1"/>
                </a:solidFill>
              </a:rPr>
              <a:t>VASCULOGENESIS</a:t>
            </a:r>
            <a:endParaRPr lang="es-MX" dirty="0">
              <a:solidFill>
                <a:schemeClr val="accent1"/>
              </a:solidFill>
            </a:endParaRPr>
          </a:p>
        </p:txBody>
      </p:sp>
      <p:sp>
        <p:nvSpPr>
          <p:cNvPr id="3" name="2 CuadroTexto"/>
          <p:cNvSpPr txBox="1"/>
          <p:nvPr/>
        </p:nvSpPr>
        <p:spPr>
          <a:xfrm>
            <a:off x="7524750" y="996951"/>
            <a:ext cx="2000250" cy="646113"/>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Vellosidad primaria</a:t>
            </a:r>
          </a:p>
        </p:txBody>
      </p:sp>
      <p:sp>
        <p:nvSpPr>
          <p:cNvPr id="4" name="3 CuadroTexto"/>
          <p:cNvSpPr txBox="1"/>
          <p:nvPr/>
        </p:nvSpPr>
        <p:spPr>
          <a:xfrm>
            <a:off x="7524750" y="1925638"/>
            <a:ext cx="2000250" cy="646112"/>
          </a:xfrm>
          <a:prstGeom prst="rect">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Vellosidad secundaria</a:t>
            </a:r>
          </a:p>
        </p:txBody>
      </p:sp>
      <p:sp>
        <p:nvSpPr>
          <p:cNvPr id="5" name="4 CuadroTexto"/>
          <p:cNvSpPr txBox="1"/>
          <p:nvPr/>
        </p:nvSpPr>
        <p:spPr>
          <a:xfrm>
            <a:off x="4667250" y="1000126"/>
            <a:ext cx="2357438" cy="646113"/>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Proyecciones de citotrofoblasto</a:t>
            </a:r>
          </a:p>
        </p:txBody>
      </p:sp>
      <p:sp>
        <p:nvSpPr>
          <p:cNvPr id="6" name="5 CuadroTexto"/>
          <p:cNvSpPr txBox="1"/>
          <p:nvPr/>
        </p:nvSpPr>
        <p:spPr>
          <a:xfrm>
            <a:off x="2738438" y="1143000"/>
            <a:ext cx="1428750" cy="369888"/>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15  días</a:t>
            </a:r>
          </a:p>
        </p:txBody>
      </p:sp>
      <p:sp>
        <p:nvSpPr>
          <p:cNvPr id="7" name="6 CuadroTexto"/>
          <p:cNvSpPr txBox="1"/>
          <p:nvPr/>
        </p:nvSpPr>
        <p:spPr>
          <a:xfrm>
            <a:off x="2738438" y="2058989"/>
            <a:ext cx="1428750" cy="646331"/>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15 - 22  días</a:t>
            </a:r>
          </a:p>
        </p:txBody>
      </p:sp>
      <p:sp>
        <p:nvSpPr>
          <p:cNvPr id="8" name="7 CuadroTexto"/>
          <p:cNvSpPr txBox="1"/>
          <p:nvPr/>
        </p:nvSpPr>
        <p:spPr>
          <a:xfrm>
            <a:off x="4667250" y="1785939"/>
            <a:ext cx="2357438" cy="923925"/>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Invasión de células mesodérmicas extracelulares</a:t>
            </a:r>
          </a:p>
        </p:txBody>
      </p:sp>
      <p:sp>
        <p:nvSpPr>
          <p:cNvPr id="9" name="8 CuadroTexto"/>
          <p:cNvSpPr txBox="1"/>
          <p:nvPr/>
        </p:nvSpPr>
        <p:spPr>
          <a:xfrm>
            <a:off x="2738438" y="2928939"/>
            <a:ext cx="1428750" cy="369887"/>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30 días</a:t>
            </a:r>
          </a:p>
        </p:txBody>
      </p:sp>
      <p:sp>
        <p:nvSpPr>
          <p:cNvPr id="10" name="9 CuadroTexto"/>
          <p:cNvSpPr txBox="1"/>
          <p:nvPr/>
        </p:nvSpPr>
        <p:spPr>
          <a:xfrm>
            <a:off x="7524750" y="3130551"/>
            <a:ext cx="2000250" cy="646113"/>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Vellosidad terciaria</a:t>
            </a:r>
          </a:p>
        </p:txBody>
      </p:sp>
      <p:sp>
        <p:nvSpPr>
          <p:cNvPr id="11" name="10 CuadroTexto"/>
          <p:cNvSpPr txBox="1"/>
          <p:nvPr/>
        </p:nvSpPr>
        <p:spPr>
          <a:xfrm>
            <a:off x="4667250" y="2844800"/>
            <a:ext cx="2357438" cy="738188"/>
          </a:xfrm>
          <a:prstGeom prst="rect">
            <a:avLst/>
          </a:prstGeom>
          <a:solidFill>
            <a:srgbClr val="FFC000"/>
          </a:solid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sz="1400" dirty="0">
                <a:solidFill>
                  <a:srgbClr val="48486A"/>
                </a:solidFill>
              </a:rPr>
              <a:t>CÉLULAS MESENQUIMATOSAS TOTIPOTENCIALES</a:t>
            </a:r>
          </a:p>
        </p:txBody>
      </p:sp>
      <p:sp>
        <p:nvSpPr>
          <p:cNvPr id="12" name="11 CuadroTexto"/>
          <p:cNvSpPr txBox="1"/>
          <p:nvPr/>
        </p:nvSpPr>
        <p:spPr>
          <a:xfrm>
            <a:off x="4667250" y="3987800"/>
            <a:ext cx="2357438" cy="369888"/>
          </a:xfrm>
          <a:prstGeom prst="rect">
            <a:avLst/>
          </a:prstGeom>
          <a:solidFill>
            <a:srgbClr val="FFC000"/>
          </a:solid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err="1">
                <a:solidFill>
                  <a:srgbClr val="48486A"/>
                </a:solidFill>
              </a:rPr>
              <a:t>Hemangioblastos</a:t>
            </a:r>
            <a:endParaRPr lang="es-MX" dirty="0">
              <a:solidFill>
                <a:srgbClr val="48486A"/>
              </a:solidFill>
            </a:endParaRPr>
          </a:p>
        </p:txBody>
      </p:sp>
      <p:sp>
        <p:nvSpPr>
          <p:cNvPr id="13" name="12 CuadroTexto"/>
          <p:cNvSpPr txBox="1"/>
          <p:nvPr/>
        </p:nvSpPr>
        <p:spPr>
          <a:xfrm>
            <a:off x="2952750" y="4702175"/>
            <a:ext cx="1500188" cy="369888"/>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err="1">
                <a:solidFill>
                  <a:srgbClr val="48486A"/>
                </a:solidFill>
              </a:rPr>
              <a:t>Angioblastos</a:t>
            </a:r>
            <a:endParaRPr lang="es-MX" dirty="0">
              <a:solidFill>
                <a:srgbClr val="48486A"/>
              </a:solidFill>
            </a:endParaRPr>
          </a:p>
        </p:txBody>
      </p:sp>
      <p:sp>
        <p:nvSpPr>
          <p:cNvPr id="15" name="14 CuadroTexto"/>
          <p:cNvSpPr txBox="1"/>
          <p:nvPr/>
        </p:nvSpPr>
        <p:spPr>
          <a:xfrm>
            <a:off x="7239001" y="4640263"/>
            <a:ext cx="1928813" cy="646112"/>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Células hematopoyéticas</a:t>
            </a:r>
          </a:p>
        </p:txBody>
      </p:sp>
      <p:sp>
        <p:nvSpPr>
          <p:cNvPr id="22543" name="15 Rectángulo"/>
          <p:cNvSpPr>
            <a:spLocks noChangeArrowheads="1"/>
          </p:cNvSpPr>
          <p:nvPr/>
        </p:nvSpPr>
        <p:spPr bwMode="auto">
          <a:xfrm>
            <a:off x="3810000" y="6407151"/>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s-MX" altLang="es-MX" sz="1400">
                <a:solidFill>
                  <a:srgbClr val="FFFFFF"/>
                </a:solidFill>
                <a:latin typeface="Calibri" pitchFamily="34" charset="0"/>
              </a:rPr>
              <a:t>J Clin Endocrinol Metab, September 2002, 87(9):4213–4224</a:t>
            </a:r>
          </a:p>
        </p:txBody>
      </p:sp>
      <p:cxnSp>
        <p:nvCxnSpPr>
          <p:cNvPr id="18" name="17 Conector recto de flecha"/>
          <p:cNvCxnSpPr>
            <a:stCxn id="3" idx="2"/>
            <a:endCxn id="4" idx="0"/>
          </p:cNvCxnSpPr>
          <p:nvPr/>
        </p:nvCxnSpPr>
        <p:spPr>
          <a:xfrm rot="5400000">
            <a:off x="8383588" y="1784351"/>
            <a:ext cx="282575" cy="0"/>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21" name="20 Conector recto de flecha"/>
          <p:cNvCxnSpPr>
            <a:stCxn id="4" idx="2"/>
            <a:endCxn id="10" idx="0"/>
          </p:cNvCxnSpPr>
          <p:nvPr/>
        </p:nvCxnSpPr>
        <p:spPr>
          <a:xfrm rot="16200000" flipH="1">
            <a:off x="8245475" y="2851150"/>
            <a:ext cx="558800" cy="0"/>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30" name="29 Conector recto de flecha"/>
          <p:cNvCxnSpPr/>
          <p:nvPr/>
        </p:nvCxnSpPr>
        <p:spPr>
          <a:xfrm>
            <a:off x="4167188" y="2212975"/>
            <a:ext cx="500062" cy="1588"/>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31" name="30 Conector recto de flecha"/>
          <p:cNvCxnSpPr/>
          <p:nvPr/>
        </p:nvCxnSpPr>
        <p:spPr>
          <a:xfrm>
            <a:off x="4167188" y="3141664"/>
            <a:ext cx="500062" cy="1587"/>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47" name="46 Conector recto de flecha"/>
          <p:cNvCxnSpPr>
            <a:stCxn id="5" idx="3"/>
            <a:endCxn id="3" idx="1"/>
          </p:cNvCxnSpPr>
          <p:nvPr/>
        </p:nvCxnSpPr>
        <p:spPr>
          <a:xfrm flipV="1">
            <a:off x="7024688" y="1319213"/>
            <a:ext cx="500062" cy="4762"/>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49" name="48 Conector recto de flecha"/>
          <p:cNvCxnSpPr>
            <a:stCxn id="8" idx="3"/>
            <a:endCxn id="4" idx="1"/>
          </p:cNvCxnSpPr>
          <p:nvPr/>
        </p:nvCxnSpPr>
        <p:spPr>
          <a:xfrm>
            <a:off x="7024688" y="2247900"/>
            <a:ext cx="500062" cy="0"/>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51" name="50 Conector recto de flecha"/>
          <p:cNvCxnSpPr>
            <a:stCxn id="11" idx="3"/>
            <a:endCxn id="10" idx="1"/>
          </p:cNvCxnSpPr>
          <p:nvPr/>
        </p:nvCxnSpPr>
        <p:spPr>
          <a:xfrm>
            <a:off x="7024688" y="3214688"/>
            <a:ext cx="500062" cy="239712"/>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52" name="51 Conector recto de flecha"/>
          <p:cNvCxnSpPr/>
          <p:nvPr/>
        </p:nvCxnSpPr>
        <p:spPr>
          <a:xfrm>
            <a:off x="4167188" y="1285875"/>
            <a:ext cx="500062" cy="1588"/>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54" name="53 Conector recto de flecha"/>
          <p:cNvCxnSpPr>
            <a:stCxn id="11" idx="2"/>
            <a:endCxn id="12" idx="0"/>
          </p:cNvCxnSpPr>
          <p:nvPr/>
        </p:nvCxnSpPr>
        <p:spPr>
          <a:xfrm rot="5400000">
            <a:off x="5643563" y="3786188"/>
            <a:ext cx="404813" cy="1588"/>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56" name="55 Conector recto de flecha"/>
          <p:cNvCxnSpPr>
            <a:stCxn id="12" idx="2"/>
            <a:endCxn id="13" idx="0"/>
          </p:cNvCxnSpPr>
          <p:nvPr/>
        </p:nvCxnSpPr>
        <p:spPr>
          <a:xfrm rot="5400000">
            <a:off x="4602958" y="3458370"/>
            <a:ext cx="344487" cy="2143125"/>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58" name="57 Conector recto de flecha"/>
          <p:cNvCxnSpPr>
            <a:stCxn id="12" idx="2"/>
            <a:endCxn id="15" idx="0"/>
          </p:cNvCxnSpPr>
          <p:nvPr/>
        </p:nvCxnSpPr>
        <p:spPr>
          <a:xfrm rot="16200000" flipH="1">
            <a:off x="6884195" y="3320258"/>
            <a:ext cx="282575" cy="2357437"/>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sp>
        <p:nvSpPr>
          <p:cNvPr id="71" name="70 CuadroTexto"/>
          <p:cNvSpPr txBox="1"/>
          <p:nvPr/>
        </p:nvSpPr>
        <p:spPr>
          <a:xfrm>
            <a:off x="3381375" y="5702301"/>
            <a:ext cx="4929188" cy="646331"/>
          </a:xfrm>
          <a:prstGeom prst="rect">
            <a:avLst/>
          </a:prstGeom>
          <a:solidFill>
            <a:srgbClr val="FFC000"/>
          </a:solid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Formación de nuevos vasos placentarios in situ</a:t>
            </a:r>
          </a:p>
        </p:txBody>
      </p:sp>
      <p:cxnSp>
        <p:nvCxnSpPr>
          <p:cNvPr id="73" name="72 Conector recto de flecha"/>
          <p:cNvCxnSpPr>
            <a:stCxn id="13" idx="2"/>
            <a:endCxn id="71" idx="0"/>
          </p:cNvCxnSpPr>
          <p:nvPr/>
        </p:nvCxnSpPr>
        <p:spPr>
          <a:xfrm>
            <a:off x="3702845" y="5072064"/>
            <a:ext cx="2143125" cy="630237"/>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75" name="74 Conector recto de flecha"/>
          <p:cNvCxnSpPr>
            <a:stCxn id="15" idx="2"/>
            <a:endCxn id="71" idx="0"/>
          </p:cNvCxnSpPr>
          <p:nvPr/>
        </p:nvCxnSpPr>
        <p:spPr>
          <a:xfrm flipH="1">
            <a:off x="5845969" y="5286376"/>
            <a:ext cx="2357438" cy="415925"/>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sp>
        <p:nvSpPr>
          <p:cNvPr id="35" name="34 CuadroTexto"/>
          <p:cNvSpPr txBox="1"/>
          <p:nvPr/>
        </p:nvSpPr>
        <p:spPr>
          <a:xfrm>
            <a:off x="8682038" y="3857625"/>
            <a:ext cx="1143000" cy="369888"/>
          </a:xfrm>
          <a:prstGeom prst="rect">
            <a:avLst/>
          </a:prstGeom>
          <a:solidFill>
            <a:srgbClr val="FFC000"/>
          </a:solid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VEGF</a:t>
            </a:r>
          </a:p>
        </p:txBody>
      </p:sp>
      <p:cxnSp>
        <p:nvCxnSpPr>
          <p:cNvPr id="37" name="36 Conector angular"/>
          <p:cNvCxnSpPr>
            <a:stCxn id="4" idx="3"/>
            <a:endCxn id="35" idx="3"/>
          </p:cNvCxnSpPr>
          <p:nvPr/>
        </p:nvCxnSpPr>
        <p:spPr>
          <a:xfrm>
            <a:off x="9525000" y="2249489"/>
            <a:ext cx="300038" cy="1793875"/>
          </a:xfrm>
          <a:prstGeom prst="bentConnector3">
            <a:avLst>
              <a:gd name="adj1" fmla="val 176294"/>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39" name="38 Conector angular"/>
          <p:cNvCxnSpPr>
            <a:stCxn id="10" idx="3"/>
            <a:endCxn id="35" idx="3"/>
          </p:cNvCxnSpPr>
          <p:nvPr/>
        </p:nvCxnSpPr>
        <p:spPr>
          <a:xfrm>
            <a:off x="9525000" y="3454401"/>
            <a:ext cx="300038" cy="588963"/>
          </a:xfrm>
          <a:prstGeom prst="bentConnector3">
            <a:avLst>
              <a:gd name="adj1" fmla="val 176300"/>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cxnSp>
        <p:nvCxnSpPr>
          <p:cNvPr id="41" name="40 Conector angular"/>
          <p:cNvCxnSpPr>
            <a:stCxn id="35" idx="1"/>
            <a:endCxn id="12" idx="3"/>
          </p:cNvCxnSpPr>
          <p:nvPr/>
        </p:nvCxnSpPr>
        <p:spPr>
          <a:xfrm rot="10800000" flipV="1">
            <a:off x="7024688" y="4043364"/>
            <a:ext cx="1657350" cy="130175"/>
          </a:xfrm>
          <a:prstGeom prst="bentConnector3">
            <a:avLst>
              <a:gd name="adj1" fmla="val 50000"/>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sp>
        <p:nvSpPr>
          <p:cNvPr id="40" name="39 CuadroTexto"/>
          <p:cNvSpPr txBox="1"/>
          <p:nvPr/>
        </p:nvSpPr>
        <p:spPr>
          <a:xfrm>
            <a:off x="3024188" y="3714750"/>
            <a:ext cx="1143000" cy="369888"/>
          </a:xfrm>
          <a:prstGeom prst="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MX" dirty="0">
                <a:solidFill>
                  <a:srgbClr val="48486A"/>
                </a:solidFill>
              </a:rPr>
              <a:t>VEGFR</a:t>
            </a:r>
          </a:p>
        </p:txBody>
      </p:sp>
      <p:sp>
        <p:nvSpPr>
          <p:cNvPr id="42" name="41 Flecha derecha"/>
          <p:cNvSpPr/>
          <p:nvPr/>
        </p:nvSpPr>
        <p:spPr>
          <a:xfrm rot="16200000">
            <a:off x="2559845" y="3679033"/>
            <a:ext cx="428625" cy="357187"/>
          </a:xfrm>
          <a:prstGeom prst="rightArrow">
            <a:avLst/>
          </a:prstGeom>
          <a:solidFill>
            <a:srgbClr val="FF0000"/>
          </a:solid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s-MX">
              <a:solidFill>
                <a:srgbClr val="48486A"/>
              </a:solidFill>
            </a:endParaRPr>
          </a:p>
        </p:txBody>
      </p:sp>
      <p:cxnSp>
        <p:nvCxnSpPr>
          <p:cNvPr id="44" name="43 Conector recto de flecha"/>
          <p:cNvCxnSpPr>
            <a:stCxn id="12" idx="1"/>
            <a:endCxn id="40" idx="3"/>
          </p:cNvCxnSpPr>
          <p:nvPr/>
        </p:nvCxnSpPr>
        <p:spPr>
          <a:xfrm rot="10800000">
            <a:off x="4167188" y="3900488"/>
            <a:ext cx="500062" cy="273050"/>
          </a:xfrm>
          <a:prstGeom prst="straightConnector1">
            <a:avLst/>
          </a:prstGeom>
          <a:ln>
            <a:solidFill>
              <a:schemeClr val="tx1">
                <a:lumMod val="75000"/>
              </a:schemeClr>
            </a:solidFill>
            <a:tailEnd type="arrow"/>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5229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2017566" y="90464"/>
            <a:ext cx="5230563" cy="530225"/>
          </a:xfrm>
        </p:spPr>
        <p:txBody>
          <a:bodyPr rtlCol="0">
            <a:noAutofit/>
          </a:bodyPr>
          <a:lstStyle/>
          <a:p>
            <a:pPr>
              <a:defRPr/>
            </a:pPr>
            <a:r>
              <a:rPr lang="es-ES" sz="3600" b="1" dirty="0">
                <a:solidFill>
                  <a:srgbClr val="FFFF00"/>
                </a:solidFill>
                <a:latin typeface="Bradley Hand ITC" pitchFamily="66" charset="0"/>
              </a:rPr>
              <a:t>presión arterial y embarazo</a:t>
            </a:r>
          </a:p>
        </p:txBody>
      </p:sp>
      <p:pic>
        <p:nvPicPr>
          <p:cNvPr id="21507" name="Picture 4" descr="rinon_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429000"/>
            <a:ext cx="1052836" cy="14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Line 9"/>
          <p:cNvSpPr>
            <a:spLocks noChangeShapeType="1"/>
          </p:cNvSpPr>
          <p:nvPr/>
        </p:nvSpPr>
        <p:spPr bwMode="auto">
          <a:xfrm flipH="1">
            <a:off x="6744072" y="3717032"/>
            <a:ext cx="863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prstClr val="black"/>
              </a:solidFill>
            </a:endParaRPr>
          </a:p>
        </p:txBody>
      </p:sp>
      <p:sp>
        <p:nvSpPr>
          <p:cNvPr id="21509" name="Line 10"/>
          <p:cNvSpPr>
            <a:spLocks noChangeShapeType="1"/>
          </p:cNvSpPr>
          <p:nvPr/>
        </p:nvSpPr>
        <p:spPr bwMode="auto">
          <a:xfrm flipH="1" flipV="1">
            <a:off x="3143673" y="1484785"/>
            <a:ext cx="1235883" cy="10959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prstClr val="black"/>
              </a:solidFill>
            </a:endParaRPr>
          </a:p>
        </p:txBody>
      </p:sp>
      <p:sp>
        <p:nvSpPr>
          <p:cNvPr id="21510" name="Line 11"/>
          <p:cNvSpPr>
            <a:spLocks noChangeShapeType="1"/>
          </p:cNvSpPr>
          <p:nvPr/>
        </p:nvSpPr>
        <p:spPr bwMode="auto">
          <a:xfrm flipH="1">
            <a:off x="3143673" y="3932734"/>
            <a:ext cx="1082675"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prstClr val="black"/>
              </a:solidFill>
            </a:endParaRPr>
          </a:p>
        </p:txBody>
      </p:sp>
      <p:pic>
        <p:nvPicPr>
          <p:cNvPr id="21511" name="Picture 226" descr="Arterias"/>
          <p:cNvPicPr>
            <a:picLocks noChangeAspect="1" noChangeArrowheads="1"/>
          </p:cNvPicPr>
          <p:nvPr/>
        </p:nvPicPr>
        <p:blipFill>
          <a:blip r:embed="rId4">
            <a:extLst>
              <a:ext uri="{28A0092B-C50C-407E-A947-70E740481C1C}">
                <a14:useLocalDpi xmlns:a14="http://schemas.microsoft.com/office/drawing/2010/main" val="0"/>
              </a:ext>
            </a:extLst>
          </a:blip>
          <a:srcRect r="52327"/>
          <a:stretch>
            <a:fillRect/>
          </a:stretch>
        </p:blipFill>
        <p:spPr bwMode="auto">
          <a:xfrm>
            <a:off x="4655840" y="2636912"/>
            <a:ext cx="18605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32" descr="corazon_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264" y="2852464"/>
            <a:ext cx="1320164" cy="184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33" descr="cereb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9496" y="692697"/>
            <a:ext cx="1281928" cy="155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496" y="4828846"/>
            <a:ext cx="2646040" cy="198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3793" y="4810844"/>
            <a:ext cx="2670043" cy="200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8088" y="4729132"/>
            <a:ext cx="2778992" cy="208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79 CuadroTexto"/>
          <p:cNvSpPr txBox="1">
            <a:spLocks noChangeArrowheads="1"/>
          </p:cNvSpPr>
          <p:nvPr/>
        </p:nvSpPr>
        <p:spPr bwMode="auto">
          <a:xfrm>
            <a:off x="6816081" y="6453337"/>
            <a:ext cx="321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s-MX" b="1" kern="0" dirty="0">
                <a:solidFill>
                  <a:prstClr val="white"/>
                </a:solidFill>
              </a:rPr>
              <a:t>drcarlosbriones@yahoo.com</a:t>
            </a:r>
          </a:p>
        </p:txBody>
      </p:sp>
      <p:sp>
        <p:nvSpPr>
          <p:cNvPr id="14" name="13 Estrella de 5 puntas"/>
          <p:cNvSpPr/>
          <p:nvPr/>
        </p:nvSpPr>
        <p:spPr>
          <a:xfrm>
            <a:off x="5735961" y="-3423"/>
            <a:ext cx="3537519" cy="2640335"/>
          </a:xfrm>
          <a:prstGeom prst="star5">
            <a:avLst/>
          </a:prstGeom>
          <a:solidFill>
            <a:srgbClr val="4F81BD"/>
          </a:solidFill>
          <a:ln w="25400" cap="flat" cmpd="sng" algn="ctr">
            <a:solidFill>
              <a:schemeClr val="tx1"/>
            </a:solidFill>
            <a:prstDash val="solid"/>
          </a:ln>
          <a:effectLst/>
        </p:spPr>
        <p:txBody>
          <a:bodyPr anchor="ctr"/>
          <a:lstStyle/>
          <a:p>
            <a:pPr algn="ctr">
              <a:defRPr/>
            </a:pPr>
            <a:r>
              <a:rPr lang="es-MX" sz="1400" b="1" kern="0" dirty="0">
                <a:solidFill>
                  <a:srgbClr val="FFFF00"/>
                </a:solidFill>
              </a:rPr>
              <a:t>PREECLAMPSIA</a:t>
            </a:r>
            <a:endParaRPr lang="es-MX" b="1" kern="0" dirty="0">
              <a:solidFill>
                <a:srgbClr val="FFFF00"/>
              </a:solidFill>
            </a:endParaRPr>
          </a:p>
        </p:txBody>
      </p:sp>
      <p:sp>
        <p:nvSpPr>
          <p:cNvPr id="15" name="14 Elipse"/>
          <p:cNvSpPr/>
          <p:nvPr/>
        </p:nvSpPr>
        <p:spPr>
          <a:xfrm>
            <a:off x="4454030" y="923554"/>
            <a:ext cx="2290043" cy="1569343"/>
          </a:xfrm>
          <a:prstGeom prst="ellipse">
            <a:avLst/>
          </a:prstGeom>
          <a:solidFill>
            <a:srgbClr val="FF0000"/>
          </a:solidFill>
          <a:ln w="25400" cap="flat" cmpd="sng" algn="ctr">
            <a:solidFill>
              <a:schemeClr val="tx1"/>
            </a:solidFill>
            <a:prstDash val="solid"/>
          </a:ln>
          <a:effectLst/>
        </p:spPr>
        <p:txBody>
          <a:bodyPr anchor="ctr"/>
          <a:lstStyle/>
          <a:p>
            <a:pPr algn="ctr">
              <a:defRPr/>
            </a:pPr>
            <a:r>
              <a:rPr lang="es-MX" b="1" kern="0" dirty="0">
                <a:solidFill>
                  <a:prstClr val="white"/>
                </a:solidFill>
              </a:rPr>
              <a:t>Hipertensión crónica</a:t>
            </a:r>
          </a:p>
        </p:txBody>
      </p:sp>
      <p:sp>
        <p:nvSpPr>
          <p:cNvPr id="16" name="15 Elipse"/>
          <p:cNvSpPr/>
          <p:nvPr/>
        </p:nvSpPr>
        <p:spPr>
          <a:xfrm>
            <a:off x="7699002" y="1468568"/>
            <a:ext cx="2501454" cy="1288945"/>
          </a:xfrm>
          <a:prstGeom prst="ellipse">
            <a:avLst/>
          </a:prstGeom>
          <a:solidFill>
            <a:srgbClr val="FFFF00"/>
          </a:solidFill>
          <a:ln w="25400" cap="flat" cmpd="sng" algn="ctr">
            <a:solidFill>
              <a:schemeClr val="tx1"/>
            </a:solidFill>
            <a:prstDash val="solid"/>
          </a:ln>
          <a:effectLst/>
        </p:spPr>
        <p:txBody>
          <a:bodyPr anchor="ctr"/>
          <a:lstStyle/>
          <a:p>
            <a:pPr algn="ctr">
              <a:defRPr/>
            </a:pPr>
            <a:r>
              <a:rPr lang="es-MX" b="1" kern="0" dirty="0">
                <a:solidFill>
                  <a:srgbClr val="000000"/>
                </a:solidFill>
              </a:rPr>
              <a:t>Preeclampsia +</a:t>
            </a:r>
          </a:p>
          <a:p>
            <a:pPr algn="ctr">
              <a:defRPr/>
            </a:pPr>
            <a:r>
              <a:rPr lang="es-MX" b="1" kern="0" dirty="0">
                <a:solidFill>
                  <a:srgbClr val="000000"/>
                </a:solidFill>
              </a:rPr>
              <a:t>hipertensión</a:t>
            </a:r>
          </a:p>
        </p:txBody>
      </p:sp>
      <p:sp>
        <p:nvSpPr>
          <p:cNvPr id="17" name="16 Elipse"/>
          <p:cNvSpPr/>
          <p:nvPr/>
        </p:nvSpPr>
        <p:spPr>
          <a:xfrm>
            <a:off x="8274496" y="404664"/>
            <a:ext cx="1997968" cy="914400"/>
          </a:xfrm>
          <a:prstGeom prst="ellipse">
            <a:avLst/>
          </a:prstGeom>
          <a:solidFill>
            <a:srgbClr val="000000"/>
          </a:solidFill>
          <a:ln w="25400" cap="flat" cmpd="sng" algn="ctr">
            <a:solidFill>
              <a:schemeClr val="tx1"/>
            </a:solidFill>
            <a:prstDash val="solid"/>
          </a:ln>
          <a:effectLst/>
        </p:spPr>
        <p:txBody>
          <a:bodyPr anchor="ctr"/>
          <a:lstStyle/>
          <a:p>
            <a:pPr algn="ctr">
              <a:defRPr/>
            </a:pPr>
            <a:r>
              <a:rPr lang="es-MX" b="1" kern="0" dirty="0">
                <a:solidFill>
                  <a:prstClr val="white"/>
                </a:solidFill>
              </a:rPr>
              <a:t>Hipertensión transitoria</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9697" y="2996952"/>
            <a:ext cx="1165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2110" y="2272562"/>
            <a:ext cx="1488165" cy="111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457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a:xfrm>
            <a:off x="1631505" y="836712"/>
            <a:ext cx="8605019" cy="1143000"/>
          </a:xfrm>
          <a:solidFill>
            <a:schemeClr val="tx1"/>
          </a:solidFill>
        </p:spPr>
        <p:txBody>
          <a:bodyPr>
            <a:normAutofit fontScale="90000"/>
          </a:bodyPr>
          <a:lstStyle/>
          <a:p>
            <a:pPr algn="ctr">
              <a:defRPr/>
            </a:pPr>
            <a:r>
              <a:rPr lang="es-MX" sz="2400" dirty="0">
                <a:solidFill>
                  <a:schemeClr val="tx1"/>
                </a:solidFill>
                <a:latin typeface="Arial" charset="0"/>
                <a:cs typeface="Arial" charset="0"/>
              </a:rPr>
              <a:t>Unidades de Cuidados Intensivos gineco-obstetricia</a:t>
            </a:r>
            <a:br>
              <a:rPr lang="es-MX" sz="2400" dirty="0">
                <a:solidFill>
                  <a:schemeClr val="tx1"/>
                </a:solidFill>
                <a:latin typeface="Arial" charset="0"/>
                <a:cs typeface="Arial" charset="0"/>
              </a:rPr>
            </a:br>
            <a:r>
              <a:rPr lang="es-MX" sz="2400" dirty="0">
                <a:solidFill>
                  <a:schemeClr val="tx1"/>
                </a:solidFill>
                <a:latin typeface="Arial" charset="0"/>
                <a:cs typeface="Arial" charset="0"/>
              </a:rPr>
              <a:t/>
            </a:r>
            <a:br>
              <a:rPr lang="es-MX" sz="2400" dirty="0">
                <a:solidFill>
                  <a:schemeClr val="tx1"/>
                </a:solidFill>
                <a:latin typeface="Arial" charset="0"/>
                <a:cs typeface="Arial" charset="0"/>
              </a:rPr>
            </a:br>
            <a:r>
              <a:rPr lang="es-MX" sz="2400" dirty="0" smtClean="0">
                <a:solidFill>
                  <a:schemeClr val="tx1"/>
                </a:solidFill>
                <a:latin typeface="Arial" charset="0"/>
                <a:cs typeface="Arial" charset="0"/>
              </a:rPr>
              <a:t>Tratamiento </a:t>
            </a:r>
            <a:r>
              <a:rPr lang="es-MX" sz="2400" dirty="0">
                <a:solidFill>
                  <a:schemeClr val="tx1"/>
                </a:solidFill>
                <a:latin typeface="Arial" charset="0"/>
                <a:cs typeface="Arial" charset="0"/>
              </a:rPr>
              <a:t>de la Preeclampsia severa</a:t>
            </a:r>
          </a:p>
        </p:txBody>
      </p:sp>
      <p:sp>
        <p:nvSpPr>
          <p:cNvPr id="4" name="3 Rectángulo"/>
          <p:cNvSpPr/>
          <p:nvPr/>
        </p:nvSpPr>
        <p:spPr>
          <a:xfrm>
            <a:off x="4079776" y="2660720"/>
            <a:ext cx="3672408" cy="1200329"/>
          </a:xfrm>
          <a:prstGeom prst="rect">
            <a:avLst/>
          </a:prstGeom>
        </p:spPr>
        <p:txBody>
          <a:bodyPr wrap="square">
            <a:spAutoFit/>
          </a:bodyPr>
          <a:lstStyle/>
          <a:p>
            <a:pPr algn="ctr"/>
            <a:r>
              <a:rPr lang="es-MX" b="1" dirty="0">
                <a:solidFill>
                  <a:srgbClr val="0070C0"/>
                </a:solidFill>
              </a:rPr>
              <a:t>Patrón Hemodinámico:</a:t>
            </a:r>
          </a:p>
          <a:p>
            <a:pPr algn="ctr"/>
            <a:endParaRPr lang="es-MX" b="1" dirty="0">
              <a:solidFill>
                <a:srgbClr val="FF0000"/>
              </a:solidFill>
            </a:endParaRPr>
          </a:p>
          <a:p>
            <a:pPr algn="ctr"/>
            <a:endParaRPr lang="es-MX" dirty="0">
              <a:solidFill>
                <a:prstClr val="white"/>
              </a:solidFill>
            </a:endParaRPr>
          </a:p>
          <a:p>
            <a:pPr marL="285750" indent="-285750">
              <a:buFont typeface="Arial" pitchFamily="34" charset="0"/>
              <a:buChar char="•"/>
            </a:pPr>
            <a:endParaRPr lang="es-MX" dirty="0">
              <a:solidFill>
                <a:prstClr val="white"/>
              </a:solidFill>
            </a:endParaRPr>
          </a:p>
        </p:txBody>
      </p:sp>
      <p:sp>
        <p:nvSpPr>
          <p:cNvPr id="5" name="4 Rectángulo"/>
          <p:cNvSpPr/>
          <p:nvPr/>
        </p:nvSpPr>
        <p:spPr>
          <a:xfrm>
            <a:off x="1919536" y="5858688"/>
            <a:ext cx="8424936" cy="738664"/>
          </a:xfrm>
          <a:prstGeom prst="rect">
            <a:avLst/>
          </a:prstGeom>
        </p:spPr>
        <p:txBody>
          <a:bodyPr wrap="square">
            <a:spAutoFit/>
          </a:bodyPr>
          <a:lstStyle/>
          <a:p>
            <a:pPr>
              <a:spcBef>
                <a:spcPct val="50000"/>
              </a:spcBef>
            </a:pPr>
            <a:r>
              <a:rPr lang="es-MX" sz="1200" b="1" i="1" dirty="0">
                <a:solidFill>
                  <a:prstClr val="white"/>
                </a:solidFill>
                <a:latin typeface="Arial" charset="0"/>
              </a:rPr>
              <a:t>Briones y cols. En Cir </a:t>
            </a:r>
            <a:r>
              <a:rPr lang="es-MX" sz="1200" b="1" i="1" dirty="0" err="1">
                <a:solidFill>
                  <a:prstClr val="white"/>
                </a:solidFill>
                <a:latin typeface="Arial" charset="0"/>
              </a:rPr>
              <a:t>Cirug</a:t>
            </a:r>
            <a:r>
              <a:rPr lang="es-MX" sz="1200" b="1" i="1" dirty="0">
                <a:solidFill>
                  <a:prstClr val="white"/>
                </a:solidFill>
                <a:latin typeface="Arial" charset="0"/>
              </a:rPr>
              <a:t> 1999; 67:4-10</a:t>
            </a:r>
          </a:p>
          <a:p>
            <a:pPr>
              <a:spcBef>
                <a:spcPct val="50000"/>
              </a:spcBef>
            </a:pPr>
            <a:r>
              <a:rPr lang="es-MX" sz="1200" b="1" i="1" dirty="0">
                <a:solidFill>
                  <a:prstClr val="white"/>
                </a:solidFill>
                <a:latin typeface="Arial" charset="0"/>
              </a:rPr>
              <a:t>Briones et al. In </a:t>
            </a:r>
            <a:r>
              <a:rPr lang="es-MX" sz="1200" b="1" i="1" dirty="0" err="1">
                <a:solidFill>
                  <a:prstClr val="white"/>
                </a:solidFill>
                <a:latin typeface="Arial" charset="0"/>
              </a:rPr>
              <a:t>Prog</a:t>
            </a:r>
            <a:r>
              <a:rPr lang="es-MX" sz="1200" b="1" i="1" dirty="0">
                <a:solidFill>
                  <a:prstClr val="white"/>
                </a:solidFill>
                <a:latin typeface="Arial" charset="0"/>
              </a:rPr>
              <a:t>. Obstet Ginecol 2000:43:511-520</a:t>
            </a:r>
            <a:endParaRPr lang="es-ES" sz="1200" b="1" i="1" dirty="0">
              <a:solidFill>
                <a:prstClr val="white"/>
              </a:solidFill>
              <a:latin typeface="Arial" charset="0"/>
            </a:endParaRPr>
          </a:p>
          <a:p>
            <a:pPr algn="just">
              <a:spcBef>
                <a:spcPct val="0"/>
              </a:spcBef>
            </a:pPr>
            <a:endParaRPr lang="en-US" sz="1200" dirty="0">
              <a:solidFill>
                <a:prstClr val="white"/>
              </a:solidFill>
            </a:endParaRPr>
          </a:p>
        </p:txBody>
      </p:sp>
      <p:sp>
        <p:nvSpPr>
          <p:cNvPr id="2" name="1 Elipse"/>
          <p:cNvSpPr/>
          <p:nvPr/>
        </p:nvSpPr>
        <p:spPr>
          <a:xfrm>
            <a:off x="4439816" y="3789040"/>
            <a:ext cx="3600400" cy="20162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volumen</a:t>
            </a:r>
          </a:p>
        </p:txBody>
      </p:sp>
      <p:sp>
        <p:nvSpPr>
          <p:cNvPr id="6" name="5 Triángulo isósceles"/>
          <p:cNvSpPr/>
          <p:nvPr/>
        </p:nvSpPr>
        <p:spPr>
          <a:xfrm>
            <a:off x="3719736" y="4314800"/>
            <a:ext cx="1584176" cy="1490464"/>
          </a:xfrm>
          <a:prstGeom prst="triangle">
            <a:avLst>
              <a:gd name="adj" fmla="val 4738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GC</a:t>
            </a:r>
          </a:p>
        </p:txBody>
      </p:sp>
      <p:sp>
        <p:nvSpPr>
          <p:cNvPr id="7" name="6 Estrella de 5 puntas"/>
          <p:cNvSpPr/>
          <p:nvPr/>
        </p:nvSpPr>
        <p:spPr>
          <a:xfrm>
            <a:off x="6888088" y="2660719"/>
            <a:ext cx="1728192" cy="213853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prstClr val="white"/>
                </a:solidFill>
              </a:rPr>
              <a:t>RV</a:t>
            </a:r>
          </a:p>
        </p:txBody>
      </p:sp>
      <p:sp>
        <p:nvSpPr>
          <p:cNvPr id="3" name="2 Rectángulo"/>
          <p:cNvSpPr/>
          <p:nvPr/>
        </p:nvSpPr>
        <p:spPr>
          <a:xfrm>
            <a:off x="1883596" y="3060248"/>
            <a:ext cx="8352928" cy="830997"/>
          </a:xfrm>
          <a:prstGeom prst="rect">
            <a:avLst/>
          </a:prstGeom>
        </p:spPr>
        <p:txBody>
          <a:bodyPr wrap="square">
            <a:spAutoFit/>
          </a:bodyPr>
          <a:lstStyle/>
          <a:p>
            <a:pPr marL="285750" indent="-285750">
              <a:buFont typeface="Arial" pitchFamily="34" charset="0"/>
              <a:buChar char="•"/>
            </a:pPr>
            <a:r>
              <a:rPr lang="es-MX" sz="1600" b="1" dirty="0">
                <a:solidFill>
                  <a:prstClr val="white"/>
                </a:solidFill>
              </a:rPr>
              <a:t>Hipovolemia y bajo gasto cardíaco </a:t>
            </a:r>
          </a:p>
          <a:p>
            <a:pPr marL="285750" indent="-285750">
              <a:buFont typeface="Arial" pitchFamily="34" charset="0"/>
              <a:buChar char="•"/>
            </a:pPr>
            <a:r>
              <a:rPr lang="es-MX" sz="1600" b="1" dirty="0">
                <a:solidFill>
                  <a:prstClr val="white"/>
                </a:solidFill>
              </a:rPr>
              <a:t>elevada resistencia periférica</a:t>
            </a:r>
          </a:p>
          <a:p>
            <a:pPr marL="285750" indent="-285750">
              <a:buFont typeface="Arial" pitchFamily="34" charset="0"/>
              <a:buChar char="•"/>
            </a:pPr>
            <a:r>
              <a:rPr lang="es-MX" sz="1600" b="1" dirty="0">
                <a:solidFill>
                  <a:prstClr val="white"/>
                </a:solidFill>
              </a:rPr>
              <a:t>Presión arterial media elevada</a:t>
            </a:r>
          </a:p>
        </p:txBody>
      </p:sp>
      <p:sp>
        <p:nvSpPr>
          <p:cNvPr id="8" name="7 Flecha derecha"/>
          <p:cNvSpPr/>
          <p:nvPr/>
        </p:nvSpPr>
        <p:spPr>
          <a:xfrm>
            <a:off x="6755550" y="2805971"/>
            <a:ext cx="1858107" cy="669776"/>
          </a:xfrm>
          <a:prstGeom prst="rightArrow">
            <a:avLst/>
          </a:prstGeom>
          <a:solidFill>
            <a:srgbClr val="77F9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PAM</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672" y="116633"/>
            <a:ext cx="12668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1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grpId="1" nodeType="clickEffect">
                                  <p:stCondLst>
                                    <p:cond delay="0"/>
                                  </p:stCondLst>
                                  <p:childTnLst>
                                    <p:animMotion origin="layout" path="M 0 0 L 0.25 0 E" pathEditMode="relative" ptsTypes="">
                                      <p:cBhvr>
                                        <p:cTn id="27"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a:xfrm>
            <a:off x="2798390" y="557808"/>
            <a:ext cx="6609978" cy="1143000"/>
          </a:xfrm>
        </p:spPr>
        <p:txBody>
          <a:bodyPr>
            <a:normAutofit fontScale="90000"/>
          </a:bodyPr>
          <a:lstStyle/>
          <a:p>
            <a:pPr algn="ctr">
              <a:defRPr/>
            </a:pPr>
            <a:r>
              <a:rPr lang="es-MX" sz="2400" dirty="0">
                <a:latin typeface="Arial" charset="0"/>
                <a:cs typeface="Arial" charset="0"/>
              </a:rPr>
              <a:t>Unidades de Cuidados Intensivos </a:t>
            </a:r>
            <a:br>
              <a:rPr lang="es-MX" sz="2400" dirty="0">
                <a:latin typeface="Arial" charset="0"/>
                <a:cs typeface="Arial" charset="0"/>
              </a:rPr>
            </a:br>
            <a:r>
              <a:rPr lang="es-MX" sz="2400" dirty="0">
                <a:latin typeface="Arial" charset="0"/>
                <a:cs typeface="Arial" charset="0"/>
              </a:rPr>
              <a:t>gineco-obstetrici</a:t>
            </a:r>
            <a:r>
              <a:rPr lang="es-MX" sz="2400" dirty="0">
                <a:solidFill>
                  <a:srgbClr val="7030A0"/>
                </a:solidFill>
                <a:latin typeface="Arial" charset="0"/>
                <a:cs typeface="Arial" charset="0"/>
              </a:rPr>
              <a:t>a</a:t>
            </a:r>
            <a:br>
              <a:rPr lang="es-MX" sz="2400" dirty="0">
                <a:solidFill>
                  <a:srgbClr val="7030A0"/>
                </a:solidFill>
                <a:latin typeface="Arial" charset="0"/>
                <a:cs typeface="Arial" charset="0"/>
              </a:rPr>
            </a:br>
            <a:r>
              <a:rPr lang="es-MX" sz="2400" dirty="0">
                <a:solidFill>
                  <a:srgbClr val="7030A0"/>
                </a:solidFill>
                <a:latin typeface="Arial" charset="0"/>
                <a:cs typeface="Arial" charset="0"/>
              </a:rPr>
              <a:t/>
            </a:r>
            <a:br>
              <a:rPr lang="es-MX" sz="2400" dirty="0">
                <a:solidFill>
                  <a:srgbClr val="7030A0"/>
                </a:solidFill>
                <a:latin typeface="Arial" charset="0"/>
                <a:cs typeface="Arial" charset="0"/>
              </a:rPr>
            </a:br>
            <a:endParaRPr lang="es-MX" sz="2400" dirty="0">
              <a:solidFill>
                <a:srgbClr val="7030A0"/>
              </a:solidFill>
              <a:latin typeface="Arial" charset="0"/>
              <a:cs typeface="Arial" charset="0"/>
            </a:endParaRPr>
          </a:p>
        </p:txBody>
      </p:sp>
      <p:sp>
        <p:nvSpPr>
          <p:cNvPr id="185350" name="4 Rectángulo"/>
          <p:cNvSpPr>
            <a:spLocks noChangeArrowheads="1"/>
          </p:cNvSpPr>
          <p:nvPr/>
        </p:nvSpPr>
        <p:spPr bwMode="auto">
          <a:xfrm>
            <a:off x="2207642" y="6147198"/>
            <a:ext cx="84248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50000"/>
              </a:spcBef>
              <a:spcAft>
                <a:spcPct val="0"/>
              </a:spcAft>
            </a:pPr>
            <a:r>
              <a:rPr lang="es-MX" sz="1200" b="1" i="1" dirty="0">
                <a:solidFill>
                  <a:srgbClr val="8064A2">
                    <a:lumMod val="75000"/>
                  </a:srgbClr>
                </a:solidFill>
                <a:latin typeface="Arial" charset="0"/>
              </a:rPr>
              <a:t>Briones y cols. En Cir Ciruj 1999; 67:4-10</a:t>
            </a:r>
          </a:p>
          <a:p>
            <a:pPr algn="r" fontAlgn="base">
              <a:spcBef>
                <a:spcPct val="50000"/>
              </a:spcBef>
              <a:spcAft>
                <a:spcPct val="0"/>
              </a:spcAft>
            </a:pPr>
            <a:r>
              <a:rPr lang="es-MX" sz="1200" b="1" i="1" dirty="0">
                <a:solidFill>
                  <a:srgbClr val="8064A2">
                    <a:lumMod val="75000"/>
                  </a:srgbClr>
                </a:solidFill>
                <a:latin typeface="Arial" charset="0"/>
              </a:rPr>
              <a:t>Briones et al. In Prog. Obstet Ginecol 2000:43:511-520</a:t>
            </a:r>
            <a:endParaRPr lang="es-ES" sz="1200" b="1" i="1" dirty="0">
              <a:solidFill>
                <a:srgbClr val="8064A2">
                  <a:lumMod val="75000"/>
                </a:srgbClr>
              </a:solidFill>
              <a:latin typeface="Arial" charset="0"/>
            </a:endParaRPr>
          </a:p>
          <a:p>
            <a:pPr algn="just" fontAlgn="base">
              <a:spcBef>
                <a:spcPct val="0"/>
              </a:spcBef>
              <a:spcAft>
                <a:spcPct val="0"/>
              </a:spcAft>
            </a:pPr>
            <a:endParaRPr lang="en-US" sz="1200" dirty="0">
              <a:solidFill>
                <a:srgbClr val="000000"/>
              </a:solidFill>
            </a:endParaRPr>
          </a:p>
        </p:txBody>
      </p:sp>
      <p:sp>
        <p:nvSpPr>
          <p:cNvPr id="2" name="1 Elipse"/>
          <p:cNvSpPr/>
          <p:nvPr/>
        </p:nvSpPr>
        <p:spPr>
          <a:xfrm>
            <a:off x="2567608" y="1340769"/>
            <a:ext cx="3600450" cy="2016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prstClr val="white"/>
                </a:solidFill>
              </a:rPr>
              <a:t>volumen</a:t>
            </a:r>
          </a:p>
        </p:txBody>
      </p:sp>
      <p:sp>
        <p:nvSpPr>
          <p:cNvPr id="6" name="5 Triángulo isósceles"/>
          <p:cNvSpPr/>
          <p:nvPr/>
        </p:nvSpPr>
        <p:spPr>
          <a:xfrm>
            <a:off x="1631505" y="1700809"/>
            <a:ext cx="1584325" cy="1490663"/>
          </a:xfrm>
          <a:prstGeom prst="triangle">
            <a:avLst>
              <a:gd name="adj" fmla="val 4738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prstClr val="white"/>
                </a:solidFill>
              </a:rPr>
              <a:t>GC</a:t>
            </a:r>
          </a:p>
        </p:txBody>
      </p:sp>
      <p:sp>
        <p:nvSpPr>
          <p:cNvPr id="7" name="6 Estrella de 5 puntas"/>
          <p:cNvSpPr/>
          <p:nvPr/>
        </p:nvSpPr>
        <p:spPr>
          <a:xfrm>
            <a:off x="5087294" y="1218630"/>
            <a:ext cx="1728787" cy="213836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rPr>
              <a:t>RV</a:t>
            </a:r>
          </a:p>
        </p:txBody>
      </p:sp>
      <p:sp>
        <p:nvSpPr>
          <p:cNvPr id="8" name="7 Flecha derecha"/>
          <p:cNvSpPr/>
          <p:nvPr/>
        </p:nvSpPr>
        <p:spPr>
          <a:xfrm>
            <a:off x="3014490" y="2564904"/>
            <a:ext cx="2793479" cy="1872208"/>
          </a:xfrm>
          <a:prstGeom prst="rightArrow">
            <a:avLst/>
          </a:prstGeom>
          <a:solidFill>
            <a:srgbClr val="77F91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prstClr val="black"/>
                </a:solidFill>
              </a:rPr>
              <a:t>PAM</a:t>
            </a:r>
          </a:p>
        </p:txBody>
      </p:sp>
      <p:pic>
        <p:nvPicPr>
          <p:cNvPr id="1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076" y="116633"/>
            <a:ext cx="13954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6960096" y="1772816"/>
            <a:ext cx="2986908" cy="923330"/>
          </a:xfrm>
          <a:prstGeom prst="rect">
            <a:avLst/>
          </a:prstGeom>
          <a:noFill/>
        </p:spPr>
        <p:txBody>
          <a:bodyPr wrap="none" rtlCol="0">
            <a:spAutoFit/>
          </a:bodyPr>
          <a:lstStyle/>
          <a:p>
            <a:pPr marL="285750" indent="-285750">
              <a:buFont typeface="Arial" pitchFamily="34" charset="0"/>
              <a:buChar char="•"/>
            </a:pPr>
            <a:r>
              <a:rPr lang="es-MX" u="sng" dirty="0">
                <a:solidFill>
                  <a:prstClr val="black"/>
                </a:solidFill>
              </a:rPr>
              <a:t>Prueba de Max Harry Weil</a:t>
            </a:r>
          </a:p>
          <a:p>
            <a:r>
              <a:rPr lang="es-MX" dirty="0">
                <a:solidFill>
                  <a:prstClr val="black"/>
                </a:solidFill>
              </a:rPr>
              <a:t>PVC + CR</a:t>
            </a:r>
          </a:p>
          <a:p>
            <a:r>
              <a:rPr lang="es-MX" dirty="0">
                <a:solidFill>
                  <a:prstClr val="black"/>
                </a:solidFill>
              </a:rPr>
              <a:t>PVC &lt; 5 cm</a:t>
            </a:r>
          </a:p>
        </p:txBody>
      </p:sp>
      <p:sp>
        <p:nvSpPr>
          <p:cNvPr id="4" name="3 CuadroTexto"/>
          <p:cNvSpPr txBox="1"/>
          <p:nvPr/>
        </p:nvSpPr>
        <p:spPr>
          <a:xfrm>
            <a:off x="7101708" y="3717032"/>
            <a:ext cx="2090637" cy="923330"/>
          </a:xfrm>
          <a:prstGeom prst="rect">
            <a:avLst/>
          </a:prstGeom>
          <a:noFill/>
        </p:spPr>
        <p:txBody>
          <a:bodyPr wrap="none" rtlCol="0">
            <a:spAutoFit/>
          </a:bodyPr>
          <a:lstStyle/>
          <a:p>
            <a:pPr marL="285750" indent="-285750">
              <a:buFont typeface="Arial" pitchFamily="34" charset="0"/>
              <a:buChar char="•"/>
            </a:pPr>
            <a:r>
              <a:rPr lang="es-MX" u="sng" dirty="0">
                <a:solidFill>
                  <a:prstClr val="black"/>
                </a:solidFill>
              </a:rPr>
              <a:t>Índice de Briones</a:t>
            </a:r>
          </a:p>
          <a:p>
            <a:r>
              <a:rPr lang="es-MX" dirty="0">
                <a:solidFill>
                  <a:prstClr val="black"/>
                </a:solidFill>
              </a:rPr>
              <a:t>PCOc/PAM</a:t>
            </a:r>
          </a:p>
          <a:p>
            <a:r>
              <a:rPr lang="es-MX" dirty="0">
                <a:solidFill>
                  <a:prstClr val="black"/>
                </a:solidFill>
              </a:rPr>
              <a:t>IB &gt; 0.16</a:t>
            </a:r>
          </a:p>
        </p:txBody>
      </p:sp>
      <p:sp>
        <p:nvSpPr>
          <p:cNvPr id="5" name="4 CuadroTexto"/>
          <p:cNvSpPr txBox="1"/>
          <p:nvPr/>
        </p:nvSpPr>
        <p:spPr>
          <a:xfrm>
            <a:off x="7032105" y="2708920"/>
            <a:ext cx="3572645" cy="923330"/>
          </a:xfrm>
          <a:prstGeom prst="rect">
            <a:avLst/>
          </a:prstGeom>
          <a:noFill/>
        </p:spPr>
        <p:txBody>
          <a:bodyPr wrap="none" rtlCol="0">
            <a:spAutoFit/>
          </a:bodyPr>
          <a:lstStyle/>
          <a:p>
            <a:pPr marL="285750" indent="-285750">
              <a:buFont typeface="Arial" pitchFamily="34" charset="0"/>
              <a:buChar char="•"/>
            </a:pPr>
            <a:r>
              <a:rPr lang="es-MX" u="sng" dirty="0">
                <a:solidFill>
                  <a:prstClr val="black"/>
                </a:solidFill>
              </a:rPr>
              <a:t>Presión coloidosmótica calculada</a:t>
            </a:r>
          </a:p>
          <a:p>
            <a:r>
              <a:rPr lang="es-MX" dirty="0">
                <a:solidFill>
                  <a:prstClr val="black"/>
                </a:solidFill>
              </a:rPr>
              <a:t>PT(2.38)+PT2(0.138)+PT3(0.00597)</a:t>
            </a:r>
          </a:p>
          <a:p>
            <a:r>
              <a:rPr lang="es-MX" dirty="0">
                <a:solidFill>
                  <a:prstClr val="black"/>
                </a:solidFill>
              </a:rPr>
              <a:t>PC0c &gt; 24</a:t>
            </a:r>
          </a:p>
        </p:txBody>
      </p:sp>
      <p:pic>
        <p:nvPicPr>
          <p:cNvPr id="1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5620" y="4881264"/>
            <a:ext cx="2094157" cy="157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778926" y="6453336"/>
            <a:ext cx="4605107" cy="338554"/>
          </a:xfrm>
          <a:prstGeom prst="rect">
            <a:avLst/>
          </a:prstGeom>
          <a:noFill/>
        </p:spPr>
        <p:txBody>
          <a:bodyPr wrap="none" rtlCol="0">
            <a:spAutoFit/>
          </a:bodyPr>
          <a:lstStyle/>
          <a:p>
            <a:r>
              <a:rPr lang="es-MX" sz="1600" dirty="0">
                <a:solidFill>
                  <a:prstClr val="black"/>
                </a:solidFill>
              </a:rPr>
              <a:t>Síndrome microangiopático – Bioimpedancia torácica</a:t>
            </a:r>
          </a:p>
        </p:txBody>
      </p:sp>
      <p:sp>
        <p:nvSpPr>
          <p:cNvPr id="10" name="9 CuadroTexto"/>
          <p:cNvSpPr txBox="1"/>
          <p:nvPr/>
        </p:nvSpPr>
        <p:spPr>
          <a:xfrm>
            <a:off x="7176120" y="4725144"/>
            <a:ext cx="3239926" cy="1754326"/>
          </a:xfrm>
          <a:prstGeom prst="rect">
            <a:avLst/>
          </a:prstGeom>
          <a:noFill/>
        </p:spPr>
        <p:txBody>
          <a:bodyPr wrap="none" rtlCol="0">
            <a:spAutoFit/>
          </a:bodyPr>
          <a:lstStyle/>
          <a:p>
            <a:pPr marL="285750" indent="-285750">
              <a:buFont typeface="Arial" pitchFamily="34" charset="0"/>
              <a:buChar char="•"/>
            </a:pPr>
            <a:r>
              <a:rPr lang="es-MX" u="sng" dirty="0">
                <a:solidFill>
                  <a:prstClr val="black"/>
                </a:solidFill>
              </a:rPr>
              <a:t>Protocolo TOLUCA</a:t>
            </a:r>
            <a:r>
              <a:rPr lang="es-MX" dirty="0">
                <a:solidFill>
                  <a:prstClr val="black"/>
                </a:solidFill>
              </a:rPr>
              <a:t> (ABC</a:t>
            </a:r>
            <a:r>
              <a:rPr lang="es-MX" dirty="0">
                <a:solidFill>
                  <a:srgbClr val="FF0000"/>
                </a:solidFill>
              </a:rPr>
              <a:t>D</a:t>
            </a:r>
            <a:r>
              <a:rPr lang="es-MX" dirty="0">
                <a:solidFill>
                  <a:prstClr val="black"/>
                </a:solidFill>
              </a:rPr>
              <a:t>)</a:t>
            </a:r>
          </a:p>
          <a:p>
            <a:r>
              <a:rPr lang="es-MX" dirty="0">
                <a:solidFill>
                  <a:prstClr val="black"/>
                </a:solidFill>
              </a:rPr>
              <a:t>A – volumen (cantidad y calidad)</a:t>
            </a:r>
          </a:p>
          <a:p>
            <a:r>
              <a:rPr lang="es-MX" dirty="0">
                <a:solidFill>
                  <a:prstClr val="black"/>
                </a:solidFill>
              </a:rPr>
              <a:t>B – antihipertensivos (juiciosa)</a:t>
            </a:r>
          </a:p>
          <a:p>
            <a:r>
              <a:rPr lang="es-MX" dirty="0">
                <a:solidFill>
                  <a:prstClr val="black"/>
                </a:solidFill>
              </a:rPr>
              <a:t>C – protección a órgano blanco</a:t>
            </a:r>
          </a:p>
          <a:p>
            <a:r>
              <a:rPr lang="es-MX" dirty="0">
                <a:solidFill>
                  <a:srgbClr val="FF0000"/>
                </a:solidFill>
              </a:rPr>
              <a:t>D – optimizar gasto cardiaco</a:t>
            </a:r>
          </a:p>
          <a:p>
            <a:endParaRPr lang="es-MX" dirty="0">
              <a:solidFill>
                <a:prstClr val="black"/>
              </a:solidFill>
            </a:endParaRPr>
          </a:p>
        </p:txBody>
      </p:sp>
      <p:pic>
        <p:nvPicPr>
          <p:cNvPr id="1027" name="Picture 3" descr="C:\Users\Carlos Briones\Desktop\2012-07-13-3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9777" y="4869160"/>
            <a:ext cx="2171733" cy="16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9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972362" y="764704"/>
            <a:ext cx="8356559" cy="5400600"/>
          </a:xfrm>
          <a:prstGeom prst="rect">
            <a:avLst/>
          </a:prstGeom>
          <a:noFill/>
          <a:ln w="9525">
            <a:noFill/>
            <a:miter lim="800000"/>
            <a:headEnd/>
            <a:tailEnd/>
          </a:ln>
        </p:spPr>
      </p:pic>
      <p:pic>
        <p:nvPicPr>
          <p:cNvPr id="4097" name="Picture 1"/>
          <p:cNvPicPr>
            <a:picLocks noChangeAspect="1" noChangeArrowheads="1"/>
          </p:cNvPicPr>
          <p:nvPr/>
        </p:nvPicPr>
        <p:blipFill>
          <a:blip r:embed="rId4"/>
          <a:srcRect/>
          <a:stretch>
            <a:fillRect/>
          </a:stretch>
        </p:blipFill>
        <p:spPr bwMode="auto">
          <a:xfrm>
            <a:off x="2927648" y="116633"/>
            <a:ext cx="5924550" cy="352425"/>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1587674" y="44624"/>
            <a:ext cx="1123950" cy="1162050"/>
          </a:xfrm>
          <a:prstGeom prst="rect">
            <a:avLst/>
          </a:prstGeom>
          <a:noFill/>
          <a:ln w="9525">
            <a:noFill/>
            <a:miter lim="800000"/>
            <a:headEnd/>
            <a:tailEnd/>
          </a:ln>
        </p:spPr>
      </p:pic>
      <p:pic>
        <p:nvPicPr>
          <p:cNvPr id="4099" name="Picture 3"/>
          <p:cNvPicPr>
            <a:picLocks noChangeAspect="1" noChangeArrowheads="1"/>
          </p:cNvPicPr>
          <p:nvPr/>
        </p:nvPicPr>
        <p:blipFill>
          <a:blip r:embed="rId6"/>
          <a:srcRect/>
          <a:stretch>
            <a:fillRect/>
          </a:stretch>
        </p:blipFill>
        <p:spPr bwMode="auto">
          <a:xfrm>
            <a:off x="8940824" y="188640"/>
            <a:ext cx="1547664" cy="718350"/>
          </a:xfrm>
          <a:prstGeom prst="rect">
            <a:avLst/>
          </a:prstGeom>
          <a:noFill/>
          <a:ln w="9525">
            <a:noFill/>
            <a:miter lim="800000"/>
            <a:headEnd/>
            <a:tailEnd/>
          </a:ln>
        </p:spPr>
      </p:pic>
      <p:pic>
        <p:nvPicPr>
          <p:cNvPr id="4100" name="Picture 4"/>
          <p:cNvPicPr>
            <a:picLocks noChangeAspect="1" noChangeArrowheads="1"/>
          </p:cNvPicPr>
          <p:nvPr/>
        </p:nvPicPr>
        <p:blipFill>
          <a:blip r:embed="rId7"/>
          <a:srcRect/>
          <a:stretch>
            <a:fillRect/>
          </a:stretch>
        </p:blipFill>
        <p:spPr bwMode="auto">
          <a:xfrm>
            <a:off x="5281614" y="6454478"/>
            <a:ext cx="1628775" cy="142875"/>
          </a:xfrm>
          <a:prstGeom prst="rect">
            <a:avLst/>
          </a:prstGeom>
          <a:noFill/>
          <a:ln w="9525">
            <a:noFill/>
            <a:miter lim="800000"/>
            <a:headEnd/>
            <a:tailEnd/>
          </a:ln>
        </p:spPr>
      </p:pic>
      <p:pic>
        <p:nvPicPr>
          <p:cNvPr id="4101" name="Picture 5"/>
          <p:cNvPicPr>
            <a:picLocks noChangeAspect="1" noChangeArrowheads="1"/>
          </p:cNvPicPr>
          <p:nvPr/>
        </p:nvPicPr>
        <p:blipFill>
          <a:blip r:embed="rId8"/>
          <a:srcRect/>
          <a:stretch>
            <a:fillRect/>
          </a:stretch>
        </p:blipFill>
        <p:spPr bwMode="auto">
          <a:xfrm>
            <a:off x="5643564" y="6641926"/>
            <a:ext cx="904875" cy="171450"/>
          </a:xfrm>
          <a:prstGeom prst="rect">
            <a:avLst/>
          </a:prstGeom>
          <a:noFill/>
          <a:ln w="9525">
            <a:noFill/>
            <a:miter lim="800000"/>
            <a:headEnd/>
            <a:tailEnd/>
          </a:ln>
        </p:spPr>
      </p:pic>
    </p:spTree>
    <p:extLst>
      <p:ext uri="{BB962C8B-B14F-4D97-AF65-F5344CB8AC3E}">
        <p14:creationId xmlns:p14="http://schemas.microsoft.com/office/powerpoint/2010/main" val="18962211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p:cNvSpPr>
            <a:spLocks noChangeArrowheads="1"/>
          </p:cNvSpPr>
          <p:nvPr/>
        </p:nvSpPr>
        <p:spPr bwMode="auto">
          <a:xfrm>
            <a:off x="5376516" y="188914"/>
            <a:ext cx="2879725" cy="287337"/>
          </a:xfrm>
          <a:prstGeom prst="roundRect">
            <a:avLst>
              <a:gd name="adj" fmla="val 16667"/>
            </a:avLst>
          </a:prstGeom>
          <a:solidFill>
            <a:srgbClr val="5B92C9"/>
          </a:solidFill>
          <a:ln w="9525">
            <a:solidFill>
              <a:schemeClr val="tx1"/>
            </a:solidFill>
            <a:round/>
            <a:headEnd/>
            <a:tailEnd/>
          </a:ln>
        </p:spPr>
        <p:txBody>
          <a:bodyPr wrap="none" anchor="ctr"/>
          <a:lstStyle/>
          <a:p>
            <a:pPr algn="ctr">
              <a:spcBef>
                <a:spcPct val="0"/>
              </a:spcBef>
            </a:pPr>
            <a:r>
              <a:rPr lang="es-ES" sz="1400" dirty="0">
                <a:solidFill>
                  <a:srgbClr val="002060"/>
                </a:solidFill>
                <a:latin typeface="Arial" charset="0"/>
              </a:rPr>
              <a:t>PREECLAMPSIA - ECLAMPSIA</a:t>
            </a:r>
          </a:p>
        </p:txBody>
      </p:sp>
      <p:sp>
        <p:nvSpPr>
          <p:cNvPr id="24579" name="AutoShape 7"/>
          <p:cNvSpPr>
            <a:spLocks noChangeArrowheads="1"/>
          </p:cNvSpPr>
          <p:nvPr/>
        </p:nvSpPr>
        <p:spPr bwMode="auto">
          <a:xfrm>
            <a:off x="4162425" y="911226"/>
            <a:ext cx="1079500" cy="358775"/>
          </a:xfrm>
          <a:prstGeom prst="roundRect">
            <a:avLst>
              <a:gd name="adj" fmla="val 16667"/>
            </a:avLst>
          </a:prstGeom>
          <a:solidFill>
            <a:srgbClr val="FF0000"/>
          </a:solidFill>
          <a:ln w="9525">
            <a:solidFill>
              <a:schemeClr val="tx1"/>
            </a:solidFill>
            <a:round/>
            <a:headEnd/>
            <a:tailEnd/>
          </a:ln>
        </p:spPr>
        <p:txBody>
          <a:bodyPr wrap="none" anchor="ctr"/>
          <a:lstStyle/>
          <a:p>
            <a:pPr algn="ctr">
              <a:spcBef>
                <a:spcPct val="0"/>
              </a:spcBef>
            </a:pPr>
            <a:r>
              <a:rPr lang="es-ES" sz="1200" dirty="0">
                <a:solidFill>
                  <a:srgbClr val="002060"/>
                </a:solidFill>
                <a:latin typeface="Arial" charset="0"/>
              </a:rPr>
              <a:t>SEVERA</a:t>
            </a:r>
          </a:p>
        </p:txBody>
      </p:sp>
      <p:sp>
        <p:nvSpPr>
          <p:cNvPr id="24580" name="AutoShape 8"/>
          <p:cNvSpPr>
            <a:spLocks noChangeArrowheads="1"/>
          </p:cNvSpPr>
          <p:nvPr/>
        </p:nvSpPr>
        <p:spPr bwMode="auto">
          <a:xfrm>
            <a:off x="7258050" y="911226"/>
            <a:ext cx="1143000" cy="358775"/>
          </a:xfrm>
          <a:prstGeom prst="roundRect">
            <a:avLst>
              <a:gd name="adj" fmla="val 16667"/>
            </a:avLst>
          </a:prstGeom>
          <a:solidFill>
            <a:srgbClr val="99CC00"/>
          </a:solidFill>
          <a:ln w="9525">
            <a:solidFill>
              <a:schemeClr val="tx1"/>
            </a:solidFill>
            <a:round/>
            <a:headEnd/>
            <a:tailEnd/>
          </a:ln>
        </p:spPr>
        <p:txBody>
          <a:bodyPr wrap="none" anchor="ctr"/>
          <a:lstStyle/>
          <a:p>
            <a:pPr algn="ctr">
              <a:spcBef>
                <a:spcPct val="0"/>
              </a:spcBef>
            </a:pPr>
            <a:r>
              <a:rPr lang="es-ES" sz="1200" dirty="0">
                <a:solidFill>
                  <a:srgbClr val="002060"/>
                </a:solidFill>
                <a:latin typeface="Arial" charset="0"/>
              </a:rPr>
              <a:t>LEVE</a:t>
            </a:r>
          </a:p>
        </p:txBody>
      </p:sp>
      <p:sp>
        <p:nvSpPr>
          <p:cNvPr id="24581" name="AutoShape 9"/>
          <p:cNvSpPr>
            <a:spLocks noChangeArrowheads="1"/>
          </p:cNvSpPr>
          <p:nvPr/>
        </p:nvSpPr>
        <p:spPr bwMode="auto">
          <a:xfrm>
            <a:off x="5962650" y="1271589"/>
            <a:ext cx="573088" cy="287337"/>
          </a:xfrm>
          <a:prstGeom prst="roundRect">
            <a:avLst>
              <a:gd name="adj" fmla="val 16667"/>
            </a:avLst>
          </a:prstGeom>
          <a:solidFill>
            <a:srgbClr val="FF00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UCI</a:t>
            </a:r>
          </a:p>
        </p:txBody>
      </p:sp>
      <p:sp>
        <p:nvSpPr>
          <p:cNvPr id="24582" name="AutoShape 12"/>
          <p:cNvSpPr>
            <a:spLocks noChangeArrowheads="1"/>
          </p:cNvSpPr>
          <p:nvPr/>
        </p:nvSpPr>
        <p:spPr bwMode="auto">
          <a:xfrm>
            <a:off x="3217863" y="2422525"/>
            <a:ext cx="1079500"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Diagnóstico</a:t>
            </a:r>
          </a:p>
        </p:txBody>
      </p:sp>
      <p:sp>
        <p:nvSpPr>
          <p:cNvPr id="24583" name="AutoShape 14"/>
          <p:cNvSpPr>
            <a:spLocks noChangeArrowheads="1"/>
          </p:cNvSpPr>
          <p:nvPr/>
        </p:nvSpPr>
        <p:spPr bwMode="auto">
          <a:xfrm>
            <a:off x="4659313" y="2422525"/>
            <a:ext cx="1079500"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Clasificación</a:t>
            </a:r>
          </a:p>
        </p:txBody>
      </p:sp>
      <p:sp>
        <p:nvSpPr>
          <p:cNvPr id="24584" name="AutoShape 15"/>
          <p:cNvSpPr>
            <a:spLocks noChangeArrowheads="1"/>
          </p:cNvSpPr>
          <p:nvPr/>
        </p:nvSpPr>
        <p:spPr bwMode="auto">
          <a:xfrm>
            <a:off x="6099175" y="2422525"/>
            <a:ext cx="1079500"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Monitoreo</a:t>
            </a:r>
          </a:p>
        </p:txBody>
      </p:sp>
      <p:sp>
        <p:nvSpPr>
          <p:cNvPr id="24585" name="AutoShape 16"/>
          <p:cNvSpPr>
            <a:spLocks noChangeArrowheads="1"/>
          </p:cNvSpPr>
          <p:nvPr/>
        </p:nvSpPr>
        <p:spPr bwMode="auto">
          <a:xfrm>
            <a:off x="8256588" y="2422525"/>
            <a:ext cx="1079500"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Tratamiento</a:t>
            </a:r>
          </a:p>
        </p:txBody>
      </p:sp>
      <p:sp>
        <p:nvSpPr>
          <p:cNvPr id="24586" name="AutoShape 17"/>
          <p:cNvSpPr>
            <a:spLocks noChangeArrowheads="1"/>
          </p:cNvSpPr>
          <p:nvPr/>
        </p:nvSpPr>
        <p:spPr bwMode="auto">
          <a:xfrm>
            <a:off x="2859089" y="2998789"/>
            <a:ext cx="763587"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Clínico</a:t>
            </a:r>
          </a:p>
        </p:txBody>
      </p:sp>
      <p:sp>
        <p:nvSpPr>
          <p:cNvPr id="24587" name="AutoShape 18"/>
          <p:cNvSpPr>
            <a:spLocks noChangeArrowheads="1"/>
          </p:cNvSpPr>
          <p:nvPr/>
        </p:nvSpPr>
        <p:spPr bwMode="auto">
          <a:xfrm>
            <a:off x="3651250" y="2998789"/>
            <a:ext cx="863600"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Laboratorio</a:t>
            </a:r>
          </a:p>
        </p:txBody>
      </p:sp>
      <p:cxnSp>
        <p:nvCxnSpPr>
          <p:cNvPr id="24588" name="AutoShape 19"/>
          <p:cNvCxnSpPr>
            <a:cxnSpLocks noChangeShapeType="1"/>
            <a:stCxn id="24582" idx="3"/>
            <a:endCxn id="24583" idx="1"/>
          </p:cNvCxnSpPr>
          <p:nvPr/>
        </p:nvCxnSpPr>
        <p:spPr bwMode="auto">
          <a:xfrm>
            <a:off x="4297363" y="2566988"/>
            <a:ext cx="36195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89" name="AutoShape 20"/>
          <p:cNvCxnSpPr>
            <a:cxnSpLocks noChangeShapeType="1"/>
            <a:stCxn id="24583" idx="3"/>
            <a:endCxn id="24584" idx="1"/>
          </p:cNvCxnSpPr>
          <p:nvPr/>
        </p:nvCxnSpPr>
        <p:spPr bwMode="auto">
          <a:xfrm>
            <a:off x="5738813" y="2566988"/>
            <a:ext cx="36036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90" name="AutoShape 21"/>
          <p:cNvCxnSpPr>
            <a:cxnSpLocks noChangeShapeType="1"/>
            <a:stCxn id="24584" idx="3"/>
            <a:endCxn id="24585" idx="1"/>
          </p:cNvCxnSpPr>
          <p:nvPr/>
        </p:nvCxnSpPr>
        <p:spPr bwMode="auto">
          <a:xfrm>
            <a:off x="7178676" y="2566988"/>
            <a:ext cx="107791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91" name="AutoShape 23"/>
          <p:cNvSpPr>
            <a:spLocks noChangeArrowheads="1"/>
          </p:cNvSpPr>
          <p:nvPr/>
        </p:nvSpPr>
        <p:spPr bwMode="auto">
          <a:xfrm>
            <a:off x="4657725" y="2998789"/>
            <a:ext cx="1081088" cy="358775"/>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dirty="0">
                <a:solidFill>
                  <a:srgbClr val="002060"/>
                </a:solidFill>
                <a:latin typeface="Arial" charset="0"/>
              </a:rPr>
              <a:t>Preeclampsia</a:t>
            </a:r>
          </a:p>
          <a:p>
            <a:pPr algn="ctr">
              <a:spcBef>
                <a:spcPct val="0"/>
              </a:spcBef>
            </a:pPr>
            <a:r>
              <a:rPr lang="es-ES" sz="1200" dirty="0">
                <a:solidFill>
                  <a:srgbClr val="002060"/>
                </a:solidFill>
                <a:latin typeface="Arial" charset="0"/>
              </a:rPr>
              <a:t>SEVERA</a:t>
            </a:r>
          </a:p>
        </p:txBody>
      </p:sp>
      <p:sp>
        <p:nvSpPr>
          <p:cNvPr id="24592" name="AutoShape 24"/>
          <p:cNvSpPr>
            <a:spLocks noChangeArrowheads="1"/>
          </p:cNvSpPr>
          <p:nvPr/>
        </p:nvSpPr>
        <p:spPr bwMode="auto">
          <a:xfrm>
            <a:off x="4657725" y="3573463"/>
            <a:ext cx="1081088"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dirty="0">
                <a:solidFill>
                  <a:srgbClr val="002060"/>
                </a:solidFill>
                <a:latin typeface="Arial" charset="0"/>
              </a:rPr>
              <a:t>Preeclampsia</a:t>
            </a:r>
          </a:p>
          <a:p>
            <a:pPr algn="ctr">
              <a:spcBef>
                <a:spcPct val="0"/>
              </a:spcBef>
            </a:pPr>
            <a:r>
              <a:rPr lang="es-ES" sz="1200" dirty="0">
                <a:solidFill>
                  <a:srgbClr val="002060"/>
                </a:solidFill>
                <a:latin typeface="Arial" charset="0"/>
              </a:rPr>
              <a:t>COMPLICADA</a:t>
            </a:r>
          </a:p>
        </p:txBody>
      </p:sp>
      <p:sp>
        <p:nvSpPr>
          <p:cNvPr id="24593" name="AutoShape 25"/>
          <p:cNvSpPr>
            <a:spLocks noChangeArrowheads="1"/>
          </p:cNvSpPr>
          <p:nvPr/>
        </p:nvSpPr>
        <p:spPr bwMode="auto">
          <a:xfrm>
            <a:off x="4657725" y="4149726"/>
            <a:ext cx="1081088" cy="360363"/>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Inminencia de</a:t>
            </a:r>
          </a:p>
          <a:p>
            <a:pPr algn="ctr">
              <a:spcBef>
                <a:spcPct val="0"/>
              </a:spcBef>
            </a:pPr>
            <a:r>
              <a:rPr lang="es-ES" sz="1200">
                <a:solidFill>
                  <a:srgbClr val="002060"/>
                </a:solidFill>
                <a:latin typeface="Arial" charset="0"/>
              </a:rPr>
              <a:t>eclampsia</a:t>
            </a:r>
          </a:p>
        </p:txBody>
      </p:sp>
      <p:sp>
        <p:nvSpPr>
          <p:cNvPr id="24594" name="AutoShape 26"/>
          <p:cNvSpPr>
            <a:spLocks noChangeArrowheads="1"/>
          </p:cNvSpPr>
          <p:nvPr/>
        </p:nvSpPr>
        <p:spPr bwMode="auto">
          <a:xfrm>
            <a:off x="4657725" y="4725989"/>
            <a:ext cx="1081088" cy="358775"/>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Eclampsia</a:t>
            </a:r>
          </a:p>
        </p:txBody>
      </p:sp>
      <p:sp>
        <p:nvSpPr>
          <p:cNvPr id="24595" name="AutoShape 28"/>
          <p:cNvSpPr>
            <a:spLocks noChangeArrowheads="1"/>
          </p:cNvSpPr>
          <p:nvPr/>
        </p:nvSpPr>
        <p:spPr bwMode="auto">
          <a:xfrm>
            <a:off x="5911851" y="2998789"/>
            <a:ext cx="690563"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Materno</a:t>
            </a:r>
          </a:p>
        </p:txBody>
      </p:sp>
      <p:sp>
        <p:nvSpPr>
          <p:cNvPr id="24596" name="AutoShape 29"/>
          <p:cNvSpPr>
            <a:spLocks noChangeArrowheads="1"/>
          </p:cNvSpPr>
          <p:nvPr/>
        </p:nvSpPr>
        <p:spPr bwMode="auto">
          <a:xfrm>
            <a:off x="6630988" y="2998789"/>
            <a:ext cx="690562"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Fetal</a:t>
            </a:r>
          </a:p>
        </p:txBody>
      </p:sp>
      <p:sp>
        <p:nvSpPr>
          <p:cNvPr id="24597" name="AutoShape 30"/>
          <p:cNvSpPr>
            <a:spLocks noChangeArrowheads="1"/>
          </p:cNvSpPr>
          <p:nvPr/>
        </p:nvSpPr>
        <p:spPr bwMode="auto">
          <a:xfrm>
            <a:off x="7392988" y="2998789"/>
            <a:ext cx="690562"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Volumen</a:t>
            </a:r>
          </a:p>
        </p:txBody>
      </p:sp>
      <p:sp>
        <p:nvSpPr>
          <p:cNvPr id="24598" name="AutoShape 31"/>
          <p:cNvSpPr>
            <a:spLocks noChangeArrowheads="1"/>
          </p:cNvSpPr>
          <p:nvPr/>
        </p:nvSpPr>
        <p:spPr bwMode="auto">
          <a:xfrm>
            <a:off x="8113713" y="2998789"/>
            <a:ext cx="1223962"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Antihipertensivos</a:t>
            </a:r>
          </a:p>
        </p:txBody>
      </p:sp>
      <p:sp>
        <p:nvSpPr>
          <p:cNvPr id="24599" name="AutoShape 32"/>
          <p:cNvSpPr>
            <a:spLocks noChangeArrowheads="1"/>
          </p:cNvSpPr>
          <p:nvPr/>
        </p:nvSpPr>
        <p:spPr bwMode="auto">
          <a:xfrm>
            <a:off x="9366251" y="2998788"/>
            <a:ext cx="1050925" cy="431800"/>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Protección </a:t>
            </a:r>
          </a:p>
          <a:p>
            <a:pPr algn="ctr">
              <a:spcBef>
                <a:spcPct val="0"/>
              </a:spcBef>
            </a:pPr>
            <a:r>
              <a:rPr lang="es-ES" sz="1200">
                <a:solidFill>
                  <a:srgbClr val="002060"/>
                </a:solidFill>
                <a:latin typeface="Arial" charset="0"/>
              </a:rPr>
              <a:t>farmacológica</a:t>
            </a:r>
          </a:p>
        </p:txBody>
      </p:sp>
      <p:cxnSp>
        <p:nvCxnSpPr>
          <p:cNvPr id="24600" name="AutoShape 33"/>
          <p:cNvCxnSpPr>
            <a:cxnSpLocks noChangeShapeType="1"/>
            <a:stCxn id="24582" idx="2"/>
            <a:endCxn id="24586" idx="0"/>
          </p:cNvCxnSpPr>
          <p:nvPr/>
        </p:nvCxnSpPr>
        <p:spPr bwMode="auto">
          <a:xfrm rot="5400000">
            <a:off x="3355182" y="2596357"/>
            <a:ext cx="288925" cy="515938"/>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01" name="AutoShape 34"/>
          <p:cNvCxnSpPr>
            <a:cxnSpLocks noChangeShapeType="1"/>
            <a:stCxn id="24582" idx="2"/>
            <a:endCxn id="24587" idx="0"/>
          </p:cNvCxnSpPr>
          <p:nvPr/>
        </p:nvCxnSpPr>
        <p:spPr bwMode="auto">
          <a:xfrm rot="16200000" flipH="1">
            <a:off x="3775870" y="2691608"/>
            <a:ext cx="288925" cy="325437"/>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02" name="AutoShape 35"/>
          <p:cNvCxnSpPr>
            <a:cxnSpLocks noChangeShapeType="1"/>
            <a:stCxn id="24583" idx="2"/>
            <a:endCxn id="24591" idx="0"/>
          </p:cNvCxnSpPr>
          <p:nvPr/>
        </p:nvCxnSpPr>
        <p:spPr bwMode="auto">
          <a:xfrm>
            <a:off x="5199063" y="2709864"/>
            <a:ext cx="0" cy="2889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03" name="AutoShape 36"/>
          <p:cNvCxnSpPr>
            <a:cxnSpLocks noChangeShapeType="1"/>
            <a:stCxn id="24591" idx="2"/>
            <a:endCxn id="24592" idx="0"/>
          </p:cNvCxnSpPr>
          <p:nvPr/>
        </p:nvCxnSpPr>
        <p:spPr bwMode="auto">
          <a:xfrm>
            <a:off x="5199063" y="3357563"/>
            <a:ext cx="0" cy="2159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4" name="AutoShape 37"/>
          <p:cNvCxnSpPr>
            <a:cxnSpLocks noChangeShapeType="1"/>
            <a:stCxn id="24592" idx="2"/>
            <a:endCxn id="24593" idx="0"/>
          </p:cNvCxnSpPr>
          <p:nvPr/>
        </p:nvCxnSpPr>
        <p:spPr bwMode="auto">
          <a:xfrm>
            <a:off x="5199063" y="3933825"/>
            <a:ext cx="0" cy="2159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5" name="AutoShape 38"/>
          <p:cNvCxnSpPr>
            <a:cxnSpLocks noChangeShapeType="1"/>
            <a:stCxn id="24593" idx="2"/>
            <a:endCxn id="24594" idx="0"/>
          </p:cNvCxnSpPr>
          <p:nvPr/>
        </p:nvCxnSpPr>
        <p:spPr bwMode="auto">
          <a:xfrm>
            <a:off x="5199063" y="4510088"/>
            <a:ext cx="0" cy="2159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6" name="AutoShape 43"/>
          <p:cNvCxnSpPr>
            <a:cxnSpLocks noChangeShapeType="1"/>
            <a:stCxn id="24585" idx="2"/>
            <a:endCxn id="24597" idx="0"/>
          </p:cNvCxnSpPr>
          <p:nvPr/>
        </p:nvCxnSpPr>
        <p:spPr bwMode="auto">
          <a:xfrm rot="5400000">
            <a:off x="8123239" y="2325689"/>
            <a:ext cx="288925" cy="1057275"/>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07" name="AutoShape 44"/>
          <p:cNvCxnSpPr>
            <a:cxnSpLocks noChangeShapeType="1"/>
            <a:stCxn id="24585" idx="2"/>
            <a:endCxn id="24599" idx="0"/>
          </p:cNvCxnSpPr>
          <p:nvPr/>
        </p:nvCxnSpPr>
        <p:spPr bwMode="auto">
          <a:xfrm rot="16200000" flipH="1">
            <a:off x="9199564" y="2306639"/>
            <a:ext cx="288925" cy="1095375"/>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08" name="AutoShape 45"/>
          <p:cNvCxnSpPr>
            <a:cxnSpLocks noChangeShapeType="1"/>
            <a:stCxn id="24585" idx="2"/>
            <a:endCxn id="24598" idx="0"/>
          </p:cNvCxnSpPr>
          <p:nvPr/>
        </p:nvCxnSpPr>
        <p:spPr bwMode="auto">
          <a:xfrm rot="5400000">
            <a:off x="8616951" y="2819401"/>
            <a:ext cx="288925" cy="69850"/>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09" name="AutoShape 46"/>
          <p:cNvCxnSpPr>
            <a:cxnSpLocks noChangeShapeType="1"/>
            <a:stCxn id="24584" idx="2"/>
            <a:endCxn id="24595" idx="0"/>
          </p:cNvCxnSpPr>
          <p:nvPr/>
        </p:nvCxnSpPr>
        <p:spPr bwMode="auto">
          <a:xfrm rot="5400000">
            <a:off x="6303963" y="2663826"/>
            <a:ext cx="288925" cy="381000"/>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10" name="AutoShape 48"/>
          <p:cNvCxnSpPr>
            <a:cxnSpLocks noChangeShapeType="1"/>
            <a:stCxn id="24584" idx="2"/>
            <a:endCxn id="24596" idx="0"/>
          </p:cNvCxnSpPr>
          <p:nvPr/>
        </p:nvCxnSpPr>
        <p:spPr bwMode="auto">
          <a:xfrm rot="16200000" flipH="1">
            <a:off x="6663532" y="2685257"/>
            <a:ext cx="288925" cy="338138"/>
          </a:xfrm>
          <a:prstGeom prst="bentConnector3">
            <a:avLst>
              <a:gd name="adj1" fmla="val 4944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11" name="AutoShape 50"/>
          <p:cNvSpPr>
            <a:spLocks noChangeArrowheads="1"/>
          </p:cNvSpPr>
          <p:nvPr/>
        </p:nvSpPr>
        <p:spPr bwMode="auto">
          <a:xfrm>
            <a:off x="8113714" y="3790950"/>
            <a:ext cx="1368425"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Valorar Respuesta</a:t>
            </a:r>
          </a:p>
        </p:txBody>
      </p:sp>
      <p:cxnSp>
        <p:nvCxnSpPr>
          <p:cNvPr id="24612" name="AutoShape 52"/>
          <p:cNvCxnSpPr>
            <a:cxnSpLocks noChangeShapeType="1"/>
            <a:stCxn id="24597" idx="2"/>
            <a:endCxn id="24599" idx="2"/>
          </p:cNvCxnSpPr>
          <p:nvPr/>
        </p:nvCxnSpPr>
        <p:spPr bwMode="auto">
          <a:xfrm rot="16200000" flipH="1">
            <a:off x="8743157" y="2282032"/>
            <a:ext cx="144463" cy="2152650"/>
          </a:xfrm>
          <a:prstGeom prst="bentConnector3">
            <a:avLst>
              <a:gd name="adj1" fmla="val 196699"/>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4613" name="Line 54"/>
          <p:cNvSpPr>
            <a:spLocks noChangeShapeType="1"/>
          </p:cNvSpPr>
          <p:nvPr/>
        </p:nvSpPr>
        <p:spPr bwMode="auto">
          <a:xfrm>
            <a:off x="8761413" y="3573464"/>
            <a:ext cx="0" cy="2174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prstClr val="black"/>
              </a:solidFill>
            </a:endParaRPr>
          </a:p>
        </p:txBody>
      </p:sp>
      <p:sp>
        <p:nvSpPr>
          <p:cNvPr id="24614" name="AutoShape 55"/>
          <p:cNvSpPr>
            <a:spLocks noChangeArrowheads="1"/>
          </p:cNvSpPr>
          <p:nvPr/>
        </p:nvSpPr>
        <p:spPr bwMode="auto">
          <a:xfrm>
            <a:off x="7321550" y="4149725"/>
            <a:ext cx="863600" cy="287338"/>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Favorable</a:t>
            </a:r>
          </a:p>
        </p:txBody>
      </p:sp>
      <p:sp>
        <p:nvSpPr>
          <p:cNvPr id="24615" name="AutoShape 56"/>
          <p:cNvSpPr>
            <a:spLocks noChangeArrowheads="1"/>
          </p:cNvSpPr>
          <p:nvPr/>
        </p:nvSpPr>
        <p:spPr bwMode="auto">
          <a:xfrm>
            <a:off x="9337676" y="4149725"/>
            <a:ext cx="1008063" cy="287338"/>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No Favorable</a:t>
            </a:r>
          </a:p>
        </p:txBody>
      </p:sp>
      <p:cxnSp>
        <p:nvCxnSpPr>
          <p:cNvPr id="24616" name="AutoShape 58"/>
          <p:cNvCxnSpPr>
            <a:cxnSpLocks noChangeShapeType="1"/>
            <a:stCxn id="24611" idx="1"/>
            <a:endCxn id="24614" idx="0"/>
          </p:cNvCxnSpPr>
          <p:nvPr/>
        </p:nvCxnSpPr>
        <p:spPr bwMode="auto">
          <a:xfrm rot="10800000" flipV="1">
            <a:off x="7753351" y="3935413"/>
            <a:ext cx="360363" cy="21431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17" name="AutoShape 59"/>
          <p:cNvCxnSpPr>
            <a:cxnSpLocks noChangeShapeType="1"/>
            <a:stCxn id="24611" idx="3"/>
            <a:endCxn id="24615" idx="0"/>
          </p:cNvCxnSpPr>
          <p:nvPr/>
        </p:nvCxnSpPr>
        <p:spPr bwMode="auto">
          <a:xfrm>
            <a:off x="9482138" y="3935413"/>
            <a:ext cx="360362" cy="21431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18" name="AutoShape 60"/>
          <p:cNvSpPr>
            <a:spLocks noChangeArrowheads="1"/>
          </p:cNvSpPr>
          <p:nvPr/>
        </p:nvSpPr>
        <p:spPr bwMode="auto">
          <a:xfrm>
            <a:off x="8402638" y="4511675"/>
            <a:ext cx="863600" cy="287338"/>
          </a:xfrm>
          <a:prstGeom prst="roundRect">
            <a:avLst>
              <a:gd name="adj" fmla="val 16667"/>
            </a:avLst>
          </a:prstGeom>
          <a:solidFill>
            <a:srgbClr val="FFCC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Manejo</a:t>
            </a:r>
          </a:p>
        </p:txBody>
      </p:sp>
      <p:cxnSp>
        <p:nvCxnSpPr>
          <p:cNvPr id="24619" name="AutoShape 61"/>
          <p:cNvCxnSpPr>
            <a:cxnSpLocks noChangeShapeType="1"/>
            <a:stCxn id="24614" idx="2"/>
            <a:endCxn id="24618" idx="1"/>
          </p:cNvCxnSpPr>
          <p:nvPr/>
        </p:nvCxnSpPr>
        <p:spPr bwMode="auto">
          <a:xfrm rot="16200000" flipH="1">
            <a:off x="7968457" y="4221957"/>
            <a:ext cx="219075" cy="64928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20" name="AutoShape 62"/>
          <p:cNvCxnSpPr>
            <a:cxnSpLocks noChangeShapeType="1"/>
            <a:stCxn id="24615" idx="2"/>
            <a:endCxn id="24618" idx="3"/>
          </p:cNvCxnSpPr>
          <p:nvPr/>
        </p:nvCxnSpPr>
        <p:spPr bwMode="auto">
          <a:xfrm rot="5400000">
            <a:off x="9444832" y="4258470"/>
            <a:ext cx="219075" cy="57626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21" name="AutoShape 63"/>
          <p:cNvSpPr>
            <a:spLocks noChangeArrowheads="1"/>
          </p:cNvSpPr>
          <p:nvPr/>
        </p:nvSpPr>
        <p:spPr bwMode="auto">
          <a:xfrm>
            <a:off x="7321551" y="5014914"/>
            <a:ext cx="1008063"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Conservador</a:t>
            </a:r>
          </a:p>
        </p:txBody>
      </p:sp>
      <p:sp>
        <p:nvSpPr>
          <p:cNvPr id="24622" name="AutoShape 64"/>
          <p:cNvSpPr>
            <a:spLocks noChangeArrowheads="1"/>
          </p:cNvSpPr>
          <p:nvPr/>
        </p:nvSpPr>
        <p:spPr bwMode="auto">
          <a:xfrm>
            <a:off x="9193214" y="5014914"/>
            <a:ext cx="1152525" cy="287337"/>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No Conservador</a:t>
            </a:r>
          </a:p>
        </p:txBody>
      </p:sp>
      <p:cxnSp>
        <p:nvCxnSpPr>
          <p:cNvPr id="24623" name="AutoShape 65"/>
          <p:cNvCxnSpPr>
            <a:cxnSpLocks noChangeShapeType="1"/>
            <a:stCxn id="24618" idx="2"/>
            <a:endCxn id="24621" idx="0"/>
          </p:cNvCxnSpPr>
          <p:nvPr/>
        </p:nvCxnSpPr>
        <p:spPr bwMode="auto">
          <a:xfrm rot="5400000">
            <a:off x="8222457" y="4402932"/>
            <a:ext cx="215900" cy="1008063"/>
          </a:xfrm>
          <a:prstGeom prst="bentConnector3">
            <a:avLst>
              <a:gd name="adj1" fmla="val 4926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24" name="AutoShape 66"/>
          <p:cNvCxnSpPr>
            <a:cxnSpLocks noChangeShapeType="1"/>
            <a:stCxn id="24618" idx="2"/>
            <a:endCxn id="24622" idx="0"/>
          </p:cNvCxnSpPr>
          <p:nvPr/>
        </p:nvCxnSpPr>
        <p:spPr bwMode="auto">
          <a:xfrm rot="16200000" flipH="1">
            <a:off x="9194007" y="4439445"/>
            <a:ext cx="215900" cy="935037"/>
          </a:xfrm>
          <a:prstGeom prst="bentConnector3">
            <a:avLst>
              <a:gd name="adj1" fmla="val 4926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25" name="AutoShape 67"/>
          <p:cNvSpPr>
            <a:spLocks noChangeArrowheads="1"/>
          </p:cNvSpPr>
          <p:nvPr/>
        </p:nvSpPr>
        <p:spPr bwMode="auto">
          <a:xfrm>
            <a:off x="8329614" y="5518151"/>
            <a:ext cx="936625" cy="360363"/>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Resolución</a:t>
            </a:r>
          </a:p>
          <a:p>
            <a:pPr algn="ctr">
              <a:spcBef>
                <a:spcPct val="0"/>
              </a:spcBef>
            </a:pPr>
            <a:r>
              <a:rPr lang="es-ES" sz="1200">
                <a:solidFill>
                  <a:srgbClr val="002060"/>
                </a:solidFill>
                <a:latin typeface="Arial" charset="0"/>
              </a:rPr>
              <a:t>obstétrica</a:t>
            </a:r>
          </a:p>
        </p:txBody>
      </p:sp>
      <p:sp>
        <p:nvSpPr>
          <p:cNvPr id="24626" name="AutoShape 68"/>
          <p:cNvSpPr>
            <a:spLocks noChangeArrowheads="1"/>
          </p:cNvSpPr>
          <p:nvPr/>
        </p:nvSpPr>
        <p:spPr bwMode="auto">
          <a:xfrm>
            <a:off x="8329614" y="6021388"/>
            <a:ext cx="936625"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Control de</a:t>
            </a:r>
          </a:p>
          <a:p>
            <a:pPr algn="ctr">
              <a:spcBef>
                <a:spcPct val="0"/>
              </a:spcBef>
            </a:pPr>
            <a:r>
              <a:rPr lang="es-ES" sz="1200">
                <a:solidFill>
                  <a:srgbClr val="002060"/>
                </a:solidFill>
                <a:latin typeface="Arial" charset="0"/>
              </a:rPr>
              <a:t>puerperio</a:t>
            </a:r>
          </a:p>
        </p:txBody>
      </p:sp>
      <p:cxnSp>
        <p:nvCxnSpPr>
          <p:cNvPr id="24627" name="AutoShape 69"/>
          <p:cNvCxnSpPr>
            <a:cxnSpLocks noChangeShapeType="1"/>
            <a:stCxn id="24621" idx="2"/>
            <a:endCxn id="24625" idx="0"/>
          </p:cNvCxnSpPr>
          <p:nvPr/>
        </p:nvCxnSpPr>
        <p:spPr bwMode="auto">
          <a:xfrm rot="16200000" flipH="1">
            <a:off x="8204200" y="4924425"/>
            <a:ext cx="215900" cy="971550"/>
          </a:xfrm>
          <a:prstGeom prst="bentConnector3">
            <a:avLst>
              <a:gd name="adj1" fmla="val 4926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28" name="AutoShape 70"/>
          <p:cNvCxnSpPr>
            <a:cxnSpLocks noChangeShapeType="1"/>
            <a:stCxn id="24622" idx="2"/>
            <a:endCxn id="24625" idx="0"/>
          </p:cNvCxnSpPr>
          <p:nvPr/>
        </p:nvCxnSpPr>
        <p:spPr bwMode="auto">
          <a:xfrm rot="5400000">
            <a:off x="9175750" y="4924425"/>
            <a:ext cx="215900" cy="971550"/>
          </a:xfrm>
          <a:prstGeom prst="bentConnector3">
            <a:avLst>
              <a:gd name="adj1" fmla="val 4926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29" name="AutoShape 71"/>
          <p:cNvCxnSpPr>
            <a:cxnSpLocks noChangeShapeType="1"/>
            <a:stCxn id="24625" idx="2"/>
            <a:endCxn id="24626" idx="0"/>
          </p:cNvCxnSpPr>
          <p:nvPr/>
        </p:nvCxnSpPr>
        <p:spPr bwMode="auto">
          <a:xfrm>
            <a:off x="8797925" y="5878514"/>
            <a:ext cx="0" cy="1428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30" name="AutoShape 72"/>
          <p:cNvCxnSpPr>
            <a:cxnSpLocks noChangeShapeType="1"/>
            <a:stCxn id="24579" idx="2"/>
            <a:endCxn id="24581" idx="1"/>
          </p:cNvCxnSpPr>
          <p:nvPr/>
        </p:nvCxnSpPr>
        <p:spPr bwMode="auto">
          <a:xfrm rot="16200000" flipH="1">
            <a:off x="5259388" y="712788"/>
            <a:ext cx="146050" cy="12604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31" name="AutoShape 73"/>
          <p:cNvCxnSpPr>
            <a:cxnSpLocks noChangeShapeType="1"/>
            <a:stCxn id="24580" idx="2"/>
            <a:endCxn id="24581" idx="3"/>
          </p:cNvCxnSpPr>
          <p:nvPr/>
        </p:nvCxnSpPr>
        <p:spPr bwMode="auto">
          <a:xfrm rot="5400000">
            <a:off x="7109619" y="696119"/>
            <a:ext cx="146050" cy="129381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32" name="AutoShape 74"/>
          <p:cNvSpPr>
            <a:spLocks noChangeArrowheads="1"/>
          </p:cNvSpPr>
          <p:nvPr/>
        </p:nvSpPr>
        <p:spPr bwMode="auto">
          <a:xfrm>
            <a:off x="9048329" y="911226"/>
            <a:ext cx="1297409" cy="364175"/>
          </a:xfrm>
          <a:prstGeom prst="roundRect">
            <a:avLst>
              <a:gd name="adj" fmla="val 16667"/>
            </a:avLst>
          </a:prstGeom>
          <a:solidFill>
            <a:srgbClr val="99CC00"/>
          </a:solidFill>
          <a:ln w="9525">
            <a:solidFill>
              <a:schemeClr val="tx1"/>
            </a:solidFill>
            <a:round/>
            <a:headEnd/>
            <a:tailEnd/>
          </a:ln>
        </p:spPr>
        <p:txBody>
          <a:bodyPr wrap="none" anchor="ctr"/>
          <a:lstStyle/>
          <a:p>
            <a:pPr algn="ctr">
              <a:spcBef>
                <a:spcPct val="0"/>
              </a:spcBef>
            </a:pPr>
            <a:r>
              <a:rPr lang="es-ES" sz="1200" dirty="0">
                <a:solidFill>
                  <a:srgbClr val="002060"/>
                </a:solidFill>
                <a:latin typeface="Arial" charset="0"/>
              </a:rPr>
              <a:t>PERINATOLOGIA</a:t>
            </a:r>
          </a:p>
        </p:txBody>
      </p:sp>
      <p:sp>
        <p:nvSpPr>
          <p:cNvPr id="24633" name="AutoShape 75"/>
          <p:cNvSpPr>
            <a:spLocks noChangeArrowheads="1"/>
          </p:cNvSpPr>
          <p:nvPr/>
        </p:nvSpPr>
        <p:spPr bwMode="auto">
          <a:xfrm>
            <a:off x="1703388" y="911226"/>
            <a:ext cx="1008062" cy="358775"/>
          </a:xfrm>
          <a:prstGeom prst="roundRect">
            <a:avLst>
              <a:gd name="adj" fmla="val 16667"/>
            </a:avLst>
          </a:prstGeom>
          <a:solidFill>
            <a:srgbClr val="FF0000"/>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Alto riesgo</a:t>
            </a:r>
          </a:p>
          <a:p>
            <a:pPr algn="ctr">
              <a:spcBef>
                <a:spcPct val="0"/>
              </a:spcBef>
            </a:pPr>
            <a:r>
              <a:rPr lang="es-ES" sz="1200">
                <a:solidFill>
                  <a:srgbClr val="002060"/>
                </a:solidFill>
                <a:latin typeface="Arial" charset="0"/>
              </a:rPr>
              <a:t> de muerte</a:t>
            </a:r>
          </a:p>
        </p:txBody>
      </p:sp>
      <p:cxnSp>
        <p:nvCxnSpPr>
          <p:cNvPr id="24634" name="AutoShape 76"/>
          <p:cNvCxnSpPr>
            <a:cxnSpLocks noChangeShapeType="1"/>
            <a:stCxn id="24579" idx="1"/>
            <a:endCxn id="24633" idx="3"/>
          </p:cNvCxnSpPr>
          <p:nvPr/>
        </p:nvCxnSpPr>
        <p:spPr bwMode="auto">
          <a:xfrm flipH="1">
            <a:off x="2711451" y="1090613"/>
            <a:ext cx="14509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35" name="AutoShape 77"/>
          <p:cNvCxnSpPr>
            <a:cxnSpLocks noChangeShapeType="1"/>
            <a:stCxn id="24580" idx="3"/>
            <a:endCxn id="24632" idx="1"/>
          </p:cNvCxnSpPr>
          <p:nvPr/>
        </p:nvCxnSpPr>
        <p:spPr bwMode="auto">
          <a:xfrm>
            <a:off x="8401050" y="1090613"/>
            <a:ext cx="647278" cy="27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36" name="AutoShape 78"/>
          <p:cNvCxnSpPr>
            <a:cxnSpLocks noChangeShapeType="1"/>
            <a:stCxn id="24581" idx="2"/>
            <a:endCxn id="24582" idx="0"/>
          </p:cNvCxnSpPr>
          <p:nvPr/>
        </p:nvCxnSpPr>
        <p:spPr bwMode="auto">
          <a:xfrm rot="5400000">
            <a:off x="4572001" y="744538"/>
            <a:ext cx="863600" cy="2492375"/>
          </a:xfrm>
          <a:prstGeom prst="bentConnector3">
            <a:avLst>
              <a:gd name="adj1" fmla="val 4981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37" name="AutoShape 79"/>
          <p:cNvCxnSpPr>
            <a:cxnSpLocks noChangeShapeType="1"/>
            <a:stCxn id="24581" idx="2"/>
            <a:endCxn id="24583" idx="0"/>
          </p:cNvCxnSpPr>
          <p:nvPr/>
        </p:nvCxnSpPr>
        <p:spPr bwMode="auto">
          <a:xfrm rot="5400000">
            <a:off x="5292726" y="1465263"/>
            <a:ext cx="863600" cy="1050925"/>
          </a:xfrm>
          <a:prstGeom prst="bentConnector3">
            <a:avLst>
              <a:gd name="adj1" fmla="val 4981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38" name="AutoShape 80"/>
          <p:cNvCxnSpPr>
            <a:cxnSpLocks noChangeShapeType="1"/>
            <a:stCxn id="24581" idx="2"/>
            <a:endCxn id="24585" idx="0"/>
          </p:cNvCxnSpPr>
          <p:nvPr/>
        </p:nvCxnSpPr>
        <p:spPr bwMode="auto">
          <a:xfrm rot="16200000" flipH="1">
            <a:off x="7091363" y="717550"/>
            <a:ext cx="863600" cy="2546350"/>
          </a:xfrm>
          <a:prstGeom prst="bentConnector3">
            <a:avLst>
              <a:gd name="adj1" fmla="val 4981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39" name="AutoShape 81"/>
          <p:cNvCxnSpPr>
            <a:cxnSpLocks noChangeShapeType="1"/>
            <a:stCxn id="24581" idx="2"/>
            <a:endCxn id="24584" idx="0"/>
          </p:cNvCxnSpPr>
          <p:nvPr/>
        </p:nvCxnSpPr>
        <p:spPr bwMode="auto">
          <a:xfrm rot="16200000" flipH="1">
            <a:off x="6012657" y="1796257"/>
            <a:ext cx="863600" cy="388937"/>
          </a:xfrm>
          <a:prstGeom prst="bentConnector3">
            <a:avLst>
              <a:gd name="adj1" fmla="val 4981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40" name="AutoShape 82"/>
          <p:cNvSpPr>
            <a:spLocks noChangeArrowheads="1"/>
          </p:cNvSpPr>
          <p:nvPr/>
        </p:nvSpPr>
        <p:spPr bwMode="auto">
          <a:xfrm>
            <a:off x="1703388" y="1990726"/>
            <a:ext cx="1008062" cy="360363"/>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Falla orgánica</a:t>
            </a:r>
          </a:p>
          <a:p>
            <a:pPr algn="ctr">
              <a:spcBef>
                <a:spcPct val="0"/>
              </a:spcBef>
            </a:pPr>
            <a:r>
              <a:rPr lang="es-ES" sz="1200">
                <a:solidFill>
                  <a:srgbClr val="002060"/>
                </a:solidFill>
                <a:latin typeface="Arial" charset="0"/>
              </a:rPr>
              <a:t>múltiple</a:t>
            </a:r>
          </a:p>
        </p:txBody>
      </p:sp>
      <p:sp>
        <p:nvSpPr>
          <p:cNvPr id="24641" name="AutoShape 83"/>
          <p:cNvSpPr>
            <a:spLocks noChangeArrowheads="1"/>
          </p:cNvSpPr>
          <p:nvPr/>
        </p:nvSpPr>
        <p:spPr bwMode="auto">
          <a:xfrm>
            <a:off x="1703388" y="2493963"/>
            <a:ext cx="1008062"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r>
              <a:rPr lang="es-ES" sz="1200">
                <a:solidFill>
                  <a:srgbClr val="002060"/>
                </a:solidFill>
                <a:latin typeface="Arial" charset="0"/>
              </a:rPr>
              <a:t>Hemorragia</a:t>
            </a:r>
          </a:p>
          <a:p>
            <a:pPr algn="ctr">
              <a:spcBef>
                <a:spcPct val="0"/>
              </a:spcBef>
            </a:pPr>
            <a:r>
              <a:rPr lang="es-ES" sz="1200">
                <a:solidFill>
                  <a:srgbClr val="002060"/>
                </a:solidFill>
                <a:latin typeface="Arial" charset="0"/>
              </a:rPr>
              <a:t>cerebral</a:t>
            </a:r>
          </a:p>
        </p:txBody>
      </p:sp>
      <p:sp>
        <p:nvSpPr>
          <p:cNvPr id="24642" name="AutoShape 84"/>
          <p:cNvSpPr>
            <a:spLocks noChangeArrowheads="1"/>
          </p:cNvSpPr>
          <p:nvPr/>
        </p:nvSpPr>
        <p:spPr bwMode="auto">
          <a:xfrm>
            <a:off x="1703388" y="2998788"/>
            <a:ext cx="1008062"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endParaRPr lang="es-ES" sz="1200">
              <a:solidFill>
                <a:srgbClr val="002060"/>
              </a:solidFill>
              <a:latin typeface="Arial" charset="0"/>
            </a:endParaRPr>
          </a:p>
          <a:p>
            <a:pPr algn="ctr">
              <a:spcBef>
                <a:spcPct val="0"/>
              </a:spcBef>
            </a:pPr>
            <a:r>
              <a:rPr lang="es-ES" sz="1200">
                <a:solidFill>
                  <a:srgbClr val="002060"/>
                </a:solidFill>
                <a:latin typeface="Arial" charset="0"/>
              </a:rPr>
              <a:t>HELLP</a:t>
            </a:r>
          </a:p>
          <a:p>
            <a:pPr algn="ctr">
              <a:spcBef>
                <a:spcPct val="0"/>
              </a:spcBef>
            </a:pPr>
            <a:endParaRPr lang="es-ES" sz="1200">
              <a:solidFill>
                <a:srgbClr val="002060"/>
              </a:solidFill>
              <a:latin typeface="Arial" charset="0"/>
            </a:endParaRPr>
          </a:p>
        </p:txBody>
      </p:sp>
      <p:sp>
        <p:nvSpPr>
          <p:cNvPr id="24643" name="AutoShape 86"/>
          <p:cNvSpPr>
            <a:spLocks noChangeArrowheads="1"/>
          </p:cNvSpPr>
          <p:nvPr/>
        </p:nvSpPr>
        <p:spPr bwMode="auto">
          <a:xfrm>
            <a:off x="1703388" y="3502026"/>
            <a:ext cx="1008062" cy="360363"/>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endParaRPr lang="es-ES" sz="1200">
              <a:solidFill>
                <a:srgbClr val="002060"/>
              </a:solidFill>
              <a:latin typeface="Arial" charset="0"/>
            </a:endParaRPr>
          </a:p>
          <a:p>
            <a:pPr algn="ctr">
              <a:spcBef>
                <a:spcPct val="0"/>
              </a:spcBef>
            </a:pPr>
            <a:r>
              <a:rPr lang="es-ES" sz="1200">
                <a:solidFill>
                  <a:srgbClr val="002060"/>
                </a:solidFill>
                <a:latin typeface="Arial" charset="0"/>
              </a:rPr>
              <a:t>Disfunción </a:t>
            </a:r>
          </a:p>
          <a:p>
            <a:pPr algn="ctr">
              <a:spcBef>
                <a:spcPct val="0"/>
              </a:spcBef>
            </a:pPr>
            <a:r>
              <a:rPr lang="es-ES" sz="1200">
                <a:solidFill>
                  <a:srgbClr val="002060"/>
                </a:solidFill>
                <a:latin typeface="Arial" charset="0"/>
              </a:rPr>
              <a:t>respiratoria</a:t>
            </a:r>
          </a:p>
          <a:p>
            <a:pPr algn="ctr">
              <a:spcBef>
                <a:spcPct val="0"/>
              </a:spcBef>
            </a:pPr>
            <a:endParaRPr lang="es-ES" sz="1200">
              <a:solidFill>
                <a:srgbClr val="002060"/>
              </a:solidFill>
              <a:latin typeface="Arial" charset="0"/>
            </a:endParaRPr>
          </a:p>
        </p:txBody>
      </p:sp>
      <p:sp>
        <p:nvSpPr>
          <p:cNvPr id="24644" name="AutoShape 87"/>
          <p:cNvSpPr>
            <a:spLocks noChangeArrowheads="1"/>
          </p:cNvSpPr>
          <p:nvPr/>
        </p:nvSpPr>
        <p:spPr bwMode="auto">
          <a:xfrm>
            <a:off x="1703388" y="4006851"/>
            <a:ext cx="1008062" cy="360363"/>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endParaRPr lang="es-ES" sz="1200">
              <a:solidFill>
                <a:srgbClr val="002060"/>
              </a:solidFill>
              <a:latin typeface="Arial" charset="0"/>
            </a:endParaRPr>
          </a:p>
          <a:p>
            <a:pPr algn="ctr">
              <a:spcBef>
                <a:spcPct val="0"/>
              </a:spcBef>
            </a:pPr>
            <a:r>
              <a:rPr lang="es-ES" sz="1200">
                <a:solidFill>
                  <a:srgbClr val="002060"/>
                </a:solidFill>
                <a:latin typeface="Arial" charset="0"/>
              </a:rPr>
              <a:t>IRA</a:t>
            </a:r>
          </a:p>
          <a:p>
            <a:pPr algn="ctr">
              <a:spcBef>
                <a:spcPct val="0"/>
              </a:spcBef>
            </a:pPr>
            <a:endParaRPr lang="es-ES" sz="1200">
              <a:solidFill>
                <a:srgbClr val="002060"/>
              </a:solidFill>
              <a:latin typeface="Arial" charset="0"/>
            </a:endParaRPr>
          </a:p>
        </p:txBody>
      </p:sp>
      <p:sp>
        <p:nvSpPr>
          <p:cNvPr id="24645" name="AutoShape 88"/>
          <p:cNvSpPr>
            <a:spLocks noChangeArrowheads="1"/>
          </p:cNvSpPr>
          <p:nvPr/>
        </p:nvSpPr>
        <p:spPr bwMode="auto">
          <a:xfrm>
            <a:off x="1703388" y="4510088"/>
            <a:ext cx="1008062"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endParaRPr lang="es-ES" sz="1200">
              <a:solidFill>
                <a:srgbClr val="002060"/>
              </a:solidFill>
              <a:latin typeface="Arial" charset="0"/>
            </a:endParaRPr>
          </a:p>
          <a:p>
            <a:pPr algn="ctr">
              <a:spcBef>
                <a:spcPct val="0"/>
              </a:spcBef>
            </a:pPr>
            <a:r>
              <a:rPr lang="es-ES" sz="1200">
                <a:solidFill>
                  <a:srgbClr val="002060"/>
                </a:solidFill>
                <a:latin typeface="Arial" charset="0"/>
              </a:rPr>
              <a:t>CID</a:t>
            </a:r>
          </a:p>
          <a:p>
            <a:pPr algn="ctr">
              <a:spcBef>
                <a:spcPct val="0"/>
              </a:spcBef>
            </a:pPr>
            <a:endParaRPr lang="es-ES" sz="1200">
              <a:solidFill>
                <a:srgbClr val="002060"/>
              </a:solidFill>
              <a:latin typeface="Arial" charset="0"/>
            </a:endParaRPr>
          </a:p>
        </p:txBody>
      </p:sp>
      <p:sp>
        <p:nvSpPr>
          <p:cNvPr id="24646" name="AutoShape 89"/>
          <p:cNvSpPr>
            <a:spLocks noChangeArrowheads="1"/>
          </p:cNvSpPr>
          <p:nvPr/>
        </p:nvSpPr>
        <p:spPr bwMode="auto">
          <a:xfrm>
            <a:off x="1703388" y="5014913"/>
            <a:ext cx="1008062" cy="360362"/>
          </a:xfrm>
          <a:prstGeom prst="roundRect">
            <a:avLst>
              <a:gd name="adj" fmla="val 16667"/>
            </a:avLst>
          </a:prstGeom>
          <a:solidFill>
            <a:srgbClr val="FFFF66"/>
          </a:solidFill>
          <a:ln w="9525">
            <a:solidFill>
              <a:schemeClr val="tx1"/>
            </a:solidFill>
            <a:round/>
            <a:headEnd/>
            <a:tailEnd/>
          </a:ln>
        </p:spPr>
        <p:txBody>
          <a:bodyPr wrap="none" anchor="ctr"/>
          <a:lstStyle/>
          <a:p>
            <a:pPr algn="ctr">
              <a:spcBef>
                <a:spcPct val="0"/>
              </a:spcBef>
            </a:pPr>
            <a:endParaRPr lang="es-ES" sz="1200">
              <a:solidFill>
                <a:srgbClr val="002060"/>
              </a:solidFill>
              <a:latin typeface="Arial" charset="0"/>
            </a:endParaRPr>
          </a:p>
          <a:p>
            <a:pPr algn="ctr">
              <a:spcBef>
                <a:spcPct val="0"/>
              </a:spcBef>
            </a:pPr>
            <a:r>
              <a:rPr lang="es-ES" sz="1200">
                <a:solidFill>
                  <a:srgbClr val="002060"/>
                </a:solidFill>
                <a:latin typeface="Arial" charset="0"/>
              </a:rPr>
              <a:t>Hígado agudo</a:t>
            </a:r>
          </a:p>
          <a:p>
            <a:pPr algn="ctr">
              <a:spcBef>
                <a:spcPct val="0"/>
              </a:spcBef>
            </a:pPr>
            <a:r>
              <a:rPr lang="es-ES" sz="1200">
                <a:solidFill>
                  <a:srgbClr val="002060"/>
                </a:solidFill>
                <a:latin typeface="Arial" charset="0"/>
              </a:rPr>
              <a:t>graso</a:t>
            </a:r>
          </a:p>
          <a:p>
            <a:pPr algn="ctr">
              <a:spcBef>
                <a:spcPct val="0"/>
              </a:spcBef>
            </a:pPr>
            <a:endParaRPr lang="es-ES" sz="1200">
              <a:solidFill>
                <a:srgbClr val="002060"/>
              </a:solidFill>
              <a:latin typeface="Arial" charset="0"/>
            </a:endParaRPr>
          </a:p>
        </p:txBody>
      </p:sp>
      <p:cxnSp>
        <p:nvCxnSpPr>
          <p:cNvPr id="24647" name="AutoShape 90"/>
          <p:cNvCxnSpPr>
            <a:cxnSpLocks noChangeShapeType="1"/>
            <a:stCxn id="24633" idx="2"/>
            <a:endCxn id="24640" idx="0"/>
          </p:cNvCxnSpPr>
          <p:nvPr/>
        </p:nvCxnSpPr>
        <p:spPr bwMode="auto">
          <a:xfrm>
            <a:off x="2208213" y="1270001"/>
            <a:ext cx="0" cy="720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648" name="AutoShape 91"/>
          <p:cNvCxnSpPr>
            <a:cxnSpLocks noChangeShapeType="1"/>
            <a:stCxn id="24640" idx="2"/>
            <a:endCxn id="24641" idx="0"/>
          </p:cNvCxnSpPr>
          <p:nvPr/>
        </p:nvCxnSpPr>
        <p:spPr bwMode="auto">
          <a:xfrm>
            <a:off x="2208213" y="2351089"/>
            <a:ext cx="0" cy="14287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49" name="AutoShape 92"/>
          <p:cNvCxnSpPr>
            <a:cxnSpLocks noChangeShapeType="1"/>
            <a:stCxn id="24641" idx="2"/>
            <a:endCxn id="24642" idx="0"/>
          </p:cNvCxnSpPr>
          <p:nvPr/>
        </p:nvCxnSpPr>
        <p:spPr bwMode="auto">
          <a:xfrm>
            <a:off x="2208213" y="2854326"/>
            <a:ext cx="0" cy="14446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50" name="AutoShape 93"/>
          <p:cNvCxnSpPr>
            <a:cxnSpLocks noChangeShapeType="1"/>
            <a:stCxn id="24642" idx="2"/>
            <a:endCxn id="24643" idx="0"/>
          </p:cNvCxnSpPr>
          <p:nvPr/>
        </p:nvCxnSpPr>
        <p:spPr bwMode="auto">
          <a:xfrm>
            <a:off x="2208213" y="3359151"/>
            <a:ext cx="0" cy="14287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51" name="AutoShape 94"/>
          <p:cNvCxnSpPr>
            <a:cxnSpLocks noChangeShapeType="1"/>
            <a:stCxn id="24643" idx="2"/>
            <a:endCxn id="24644" idx="0"/>
          </p:cNvCxnSpPr>
          <p:nvPr/>
        </p:nvCxnSpPr>
        <p:spPr bwMode="auto">
          <a:xfrm>
            <a:off x="2208213" y="3862388"/>
            <a:ext cx="0" cy="14446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52" name="AutoShape 95"/>
          <p:cNvCxnSpPr>
            <a:cxnSpLocks noChangeShapeType="1"/>
            <a:stCxn id="24644" idx="2"/>
            <a:endCxn id="24645" idx="0"/>
          </p:cNvCxnSpPr>
          <p:nvPr/>
        </p:nvCxnSpPr>
        <p:spPr bwMode="auto">
          <a:xfrm>
            <a:off x="2208213" y="4367214"/>
            <a:ext cx="0" cy="14287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53" name="AutoShape 96"/>
          <p:cNvCxnSpPr>
            <a:cxnSpLocks noChangeShapeType="1"/>
            <a:stCxn id="24645" idx="2"/>
            <a:endCxn id="24646" idx="0"/>
          </p:cNvCxnSpPr>
          <p:nvPr/>
        </p:nvCxnSpPr>
        <p:spPr bwMode="auto">
          <a:xfrm>
            <a:off x="2208213" y="4870451"/>
            <a:ext cx="0" cy="14446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54" name="AutoShape 97"/>
          <p:cNvCxnSpPr>
            <a:cxnSpLocks noChangeShapeType="1"/>
            <a:stCxn id="24578" idx="2"/>
            <a:endCxn id="24579" idx="3"/>
          </p:cNvCxnSpPr>
          <p:nvPr/>
        </p:nvCxnSpPr>
        <p:spPr bwMode="auto">
          <a:xfrm rot="5400000">
            <a:off x="5721972" y="-3795"/>
            <a:ext cx="614363" cy="157445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655" name="AutoShape 98"/>
          <p:cNvCxnSpPr>
            <a:cxnSpLocks noChangeShapeType="1"/>
            <a:stCxn id="24578" idx="2"/>
            <a:endCxn id="24580" idx="1"/>
          </p:cNvCxnSpPr>
          <p:nvPr/>
        </p:nvCxnSpPr>
        <p:spPr bwMode="auto">
          <a:xfrm rot="16200000" flipH="1">
            <a:off x="6730034" y="562595"/>
            <a:ext cx="614363" cy="44167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56" name="79 CuadroTexto"/>
          <p:cNvSpPr txBox="1">
            <a:spLocks noChangeArrowheads="1"/>
          </p:cNvSpPr>
          <p:nvPr/>
        </p:nvSpPr>
        <p:spPr bwMode="auto">
          <a:xfrm>
            <a:off x="1631505" y="6371480"/>
            <a:ext cx="321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800">
                <a:solidFill>
                  <a:schemeClr val="tx1"/>
                </a:solidFill>
                <a:latin typeface="Tahoma" pitchFamily="34" charset="0"/>
              </a:defRPr>
            </a:lvl9pPr>
          </a:lstStyle>
          <a:p>
            <a:pPr>
              <a:spcBef>
                <a:spcPct val="0"/>
              </a:spcBef>
            </a:pPr>
            <a:r>
              <a:rPr lang="es-MX" sz="1800" dirty="0">
                <a:solidFill>
                  <a:prstClr val="black"/>
                </a:solidFill>
                <a:latin typeface="Arial" charset="0"/>
              </a:rPr>
              <a:t>drcarlosbriones@yahoo.com</a:t>
            </a:r>
          </a:p>
        </p:txBody>
      </p:sp>
      <p:sp>
        <p:nvSpPr>
          <p:cNvPr id="88" name="AutoShape 4"/>
          <p:cNvSpPr>
            <a:spLocks noChangeArrowheads="1"/>
          </p:cNvSpPr>
          <p:nvPr/>
        </p:nvSpPr>
        <p:spPr bwMode="auto">
          <a:xfrm>
            <a:off x="1991545" y="188641"/>
            <a:ext cx="2879725" cy="287337"/>
          </a:xfrm>
          <a:prstGeom prst="roundRect">
            <a:avLst>
              <a:gd name="adj" fmla="val 16667"/>
            </a:avLst>
          </a:prstGeom>
          <a:solidFill>
            <a:srgbClr val="92D050"/>
          </a:solidFill>
          <a:ln w="9525">
            <a:solidFill>
              <a:schemeClr val="tx1"/>
            </a:solidFill>
            <a:round/>
            <a:headEnd/>
            <a:tailEnd/>
          </a:ln>
        </p:spPr>
        <p:txBody>
          <a:bodyPr wrap="none" anchor="ctr"/>
          <a:lstStyle/>
          <a:p>
            <a:pPr algn="ctr">
              <a:spcBef>
                <a:spcPct val="0"/>
              </a:spcBef>
            </a:pPr>
            <a:r>
              <a:rPr lang="es-ES" sz="1400" dirty="0">
                <a:solidFill>
                  <a:srgbClr val="002060"/>
                </a:solidFill>
                <a:latin typeface="Arial" charset="0"/>
              </a:rPr>
              <a:t>ADMISION _ FILTRO</a:t>
            </a:r>
          </a:p>
        </p:txBody>
      </p:sp>
      <p:cxnSp>
        <p:nvCxnSpPr>
          <p:cNvPr id="89" name="AutoShape 77"/>
          <p:cNvCxnSpPr>
            <a:cxnSpLocks noChangeShapeType="1"/>
          </p:cNvCxnSpPr>
          <p:nvPr/>
        </p:nvCxnSpPr>
        <p:spPr bwMode="auto">
          <a:xfrm>
            <a:off x="4727848" y="332656"/>
            <a:ext cx="647278" cy="27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1" y="69380"/>
            <a:ext cx="12668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088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16" y="-22225"/>
            <a:ext cx="9212263" cy="6835777"/>
            <a:chOff x="-21" y="125"/>
            <a:chExt cx="5803" cy="4306"/>
          </a:xfrm>
        </p:grpSpPr>
        <p:sp>
          <p:nvSpPr>
            <p:cNvPr id="15364" name="Oval 3"/>
            <p:cNvSpPr>
              <a:spLocks noChangeArrowheads="1"/>
            </p:cNvSpPr>
            <p:nvPr/>
          </p:nvSpPr>
          <p:spPr bwMode="auto">
            <a:xfrm>
              <a:off x="1202" y="125"/>
              <a:ext cx="1270" cy="300"/>
            </a:xfrm>
            <a:prstGeom prst="ellipse">
              <a:avLst/>
            </a:prstGeom>
            <a:solidFill>
              <a:srgbClr val="FFC000"/>
            </a:solidFill>
            <a:ln w="9525">
              <a:solidFill>
                <a:srgbClr val="FFFFFF"/>
              </a:solidFill>
              <a:round/>
              <a:headEnd/>
              <a:tailEnd/>
            </a:ln>
          </p:spPr>
          <p:txBody>
            <a:bodyPr wrap="none" anchor="ctr"/>
            <a:lstStyle/>
            <a:p>
              <a:pPr algn="ctr" eaLnBrk="0" fontAlgn="base" hangingPunct="0">
                <a:spcBef>
                  <a:spcPct val="0"/>
                </a:spcBef>
                <a:spcAft>
                  <a:spcPct val="0"/>
                </a:spcAft>
              </a:pPr>
              <a:r>
                <a:rPr lang="es-MX" sz="1000" b="1" dirty="0">
                  <a:solidFill>
                    <a:srgbClr val="FF0000"/>
                  </a:solidFill>
                </a:rPr>
                <a:t>Inmunológicos</a:t>
              </a:r>
              <a:endParaRPr lang="es-ES" sz="1000" b="1" dirty="0">
                <a:solidFill>
                  <a:srgbClr val="FF0000"/>
                </a:solidFill>
              </a:endParaRPr>
            </a:p>
          </p:txBody>
        </p:sp>
        <p:sp>
          <p:nvSpPr>
            <p:cNvPr id="15365" name="Oval 4"/>
            <p:cNvSpPr>
              <a:spLocks noChangeArrowheads="1"/>
            </p:cNvSpPr>
            <p:nvPr/>
          </p:nvSpPr>
          <p:spPr bwMode="auto">
            <a:xfrm>
              <a:off x="3561" y="125"/>
              <a:ext cx="1270" cy="300"/>
            </a:xfrm>
            <a:prstGeom prst="ellipse">
              <a:avLst/>
            </a:prstGeom>
            <a:solidFill>
              <a:srgbClr val="FFC000"/>
            </a:solidFill>
            <a:ln w="9525">
              <a:solidFill>
                <a:srgbClr val="FFFFFF"/>
              </a:solidFill>
              <a:round/>
              <a:headEnd/>
              <a:tailEnd/>
            </a:ln>
          </p:spPr>
          <p:txBody>
            <a:bodyPr wrap="none" anchor="ctr"/>
            <a:lstStyle/>
            <a:p>
              <a:pPr algn="ctr" eaLnBrk="0" fontAlgn="base" hangingPunct="0">
                <a:spcBef>
                  <a:spcPct val="0"/>
                </a:spcBef>
                <a:spcAft>
                  <a:spcPct val="0"/>
                </a:spcAft>
              </a:pPr>
              <a:r>
                <a:rPr lang="es-MX" sz="1000" b="1">
                  <a:solidFill>
                    <a:srgbClr val="FF0000"/>
                  </a:solidFill>
                </a:rPr>
                <a:t>Genéticos</a:t>
              </a:r>
              <a:endParaRPr lang="es-ES" sz="1000" b="1">
                <a:solidFill>
                  <a:srgbClr val="FF0000"/>
                </a:solidFill>
              </a:endParaRPr>
            </a:p>
          </p:txBody>
        </p:sp>
        <p:sp>
          <p:nvSpPr>
            <p:cNvPr id="15366" name="Text Box 5"/>
            <p:cNvSpPr txBox="1">
              <a:spLocks noChangeArrowheads="1"/>
            </p:cNvSpPr>
            <p:nvPr/>
          </p:nvSpPr>
          <p:spPr bwMode="auto">
            <a:xfrm>
              <a:off x="636" y="513"/>
              <a:ext cx="793" cy="340"/>
            </a:xfrm>
            <a:prstGeom prst="rect">
              <a:avLst/>
            </a:prstGeom>
            <a:solidFill>
              <a:srgbClr val="92D05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FF0000"/>
                  </a:solidFill>
                </a:rPr>
                <a:t>Vasos  de baja</a:t>
              </a:r>
            </a:p>
            <a:p>
              <a:pPr algn="ctr" fontAlgn="base">
                <a:spcBef>
                  <a:spcPct val="50000"/>
                </a:spcBef>
                <a:spcAft>
                  <a:spcPct val="0"/>
                </a:spcAft>
              </a:pPr>
              <a:r>
                <a:rPr lang="es-MX" sz="1000" b="1" dirty="0">
                  <a:solidFill>
                    <a:srgbClr val="FF0000"/>
                  </a:solidFill>
                </a:rPr>
                <a:t>resistencia</a:t>
              </a:r>
              <a:endParaRPr lang="es-ES" sz="1000" b="1" dirty="0">
                <a:solidFill>
                  <a:srgbClr val="FF0000"/>
                </a:solidFill>
              </a:endParaRPr>
            </a:p>
          </p:txBody>
        </p:sp>
        <p:sp>
          <p:nvSpPr>
            <p:cNvPr id="15367" name="Oval 6"/>
            <p:cNvSpPr>
              <a:spLocks noChangeArrowheads="1"/>
            </p:cNvSpPr>
            <p:nvPr/>
          </p:nvSpPr>
          <p:spPr bwMode="auto">
            <a:xfrm>
              <a:off x="2290" y="559"/>
              <a:ext cx="1270" cy="300"/>
            </a:xfrm>
            <a:prstGeom prst="ellipse">
              <a:avLst/>
            </a:prstGeom>
            <a:solidFill>
              <a:srgbClr val="FFC000"/>
            </a:solidFill>
            <a:ln w="9525">
              <a:solidFill>
                <a:srgbClr val="FFFFFF"/>
              </a:solidFill>
              <a:round/>
              <a:headEnd/>
              <a:tailEnd/>
            </a:ln>
          </p:spPr>
          <p:txBody>
            <a:bodyPr wrap="none" anchor="ctr"/>
            <a:lstStyle/>
            <a:p>
              <a:pPr algn="ctr" eaLnBrk="0" fontAlgn="base" hangingPunct="0">
                <a:spcBef>
                  <a:spcPct val="0"/>
                </a:spcBef>
                <a:spcAft>
                  <a:spcPct val="0"/>
                </a:spcAft>
              </a:pPr>
              <a:r>
                <a:rPr lang="es-MX" sz="1000" b="1" dirty="0">
                  <a:solidFill>
                    <a:srgbClr val="FF0000"/>
                  </a:solidFill>
                </a:rPr>
                <a:t>Invasión</a:t>
              </a:r>
            </a:p>
            <a:p>
              <a:pPr algn="ctr" eaLnBrk="0" fontAlgn="base" hangingPunct="0">
                <a:spcBef>
                  <a:spcPct val="0"/>
                </a:spcBef>
                <a:spcAft>
                  <a:spcPct val="0"/>
                </a:spcAft>
              </a:pPr>
              <a:r>
                <a:rPr lang="es-MX" sz="1000" b="1" dirty="0">
                  <a:solidFill>
                    <a:srgbClr val="FF0000"/>
                  </a:solidFill>
                </a:rPr>
                <a:t> </a:t>
              </a:r>
              <a:r>
                <a:rPr lang="es-MX" sz="1000" b="1" dirty="0" err="1">
                  <a:solidFill>
                    <a:srgbClr val="FF0000"/>
                  </a:solidFill>
                </a:rPr>
                <a:t>trofoblástica</a:t>
              </a:r>
              <a:endParaRPr lang="es-ES" sz="1000" b="1" dirty="0">
                <a:solidFill>
                  <a:srgbClr val="FF0000"/>
                </a:solidFill>
              </a:endParaRPr>
            </a:p>
          </p:txBody>
        </p:sp>
        <p:sp>
          <p:nvSpPr>
            <p:cNvPr id="15368" name="Text Box 7"/>
            <p:cNvSpPr txBox="1">
              <a:spLocks noChangeArrowheads="1"/>
            </p:cNvSpPr>
            <p:nvPr/>
          </p:nvSpPr>
          <p:spPr bwMode="auto">
            <a:xfrm>
              <a:off x="4376" y="513"/>
              <a:ext cx="793" cy="340"/>
            </a:xfrm>
            <a:prstGeom prst="rect">
              <a:avLst/>
            </a:prstGeom>
            <a:solidFill>
              <a:schemeClr val="accent2">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FF0000"/>
                  </a:solidFill>
                </a:rPr>
                <a:t>Vasos  de alta</a:t>
              </a:r>
            </a:p>
            <a:p>
              <a:pPr algn="ctr" fontAlgn="base">
                <a:spcBef>
                  <a:spcPct val="50000"/>
                </a:spcBef>
                <a:spcAft>
                  <a:spcPct val="0"/>
                </a:spcAft>
              </a:pPr>
              <a:r>
                <a:rPr lang="es-MX" sz="1000" b="1" dirty="0">
                  <a:solidFill>
                    <a:srgbClr val="FF0000"/>
                  </a:solidFill>
                </a:rPr>
                <a:t>resistencia</a:t>
              </a:r>
              <a:endParaRPr lang="es-ES" sz="1000" b="1" dirty="0">
                <a:solidFill>
                  <a:srgbClr val="FF0000"/>
                </a:solidFill>
              </a:endParaRPr>
            </a:p>
          </p:txBody>
        </p:sp>
        <p:sp>
          <p:nvSpPr>
            <p:cNvPr id="15369" name="Oval 8"/>
            <p:cNvSpPr>
              <a:spLocks noChangeArrowheads="1"/>
            </p:cNvSpPr>
            <p:nvPr/>
          </p:nvSpPr>
          <p:spPr bwMode="auto">
            <a:xfrm>
              <a:off x="2290" y="1023"/>
              <a:ext cx="1270" cy="300"/>
            </a:xfrm>
            <a:prstGeom prst="ellipse">
              <a:avLst/>
            </a:prstGeom>
            <a:solidFill>
              <a:schemeClr val="accent2">
                <a:lumMod val="20000"/>
                <a:lumOff val="80000"/>
              </a:schemeClr>
            </a:solidFill>
            <a:ln w="9525">
              <a:solidFill>
                <a:srgbClr val="FFFFFF"/>
              </a:solidFill>
              <a:round/>
              <a:headEnd/>
              <a:tailEnd/>
            </a:ln>
          </p:spPr>
          <p:txBody>
            <a:bodyPr wrap="none" anchor="ctr"/>
            <a:lstStyle/>
            <a:p>
              <a:pPr algn="ctr" eaLnBrk="0" fontAlgn="base" hangingPunct="0">
                <a:spcBef>
                  <a:spcPct val="0"/>
                </a:spcBef>
                <a:spcAft>
                  <a:spcPct val="0"/>
                </a:spcAft>
              </a:pPr>
              <a:r>
                <a:rPr lang="es-MX" sz="1000" b="1" dirty="0">
                  <a:solidFill>
                    <a:srgbClr val="FF0000"/>
                  </a:solidFill>
                </a:rPr>
                <a:t>Isquemia</a:t>
              </a:r>
            </a:p>
            <a:p>
              <a:pPr algn="ctr" eaLnBrk="0" fontAlgn="base" hangingPunct="0">
                <a:spcBef>
                  <a:spcPct val="0"/>
                </a:spcBef>
                <a:spcAft>
                  <a:spcPct val="0"/>
                </a:spcAft>
              </a:pPr>
              <a:r>
                <a:rPr lang="es-MX" sz="1000" b="1" dirty="0" err="1">
                  <a:solidFill>
                    <a:srgbClr val="FF0000"/>
                  </a:solidFill>
                </a:rPr>
                <a:t>uteroplacentaria</a:t>
              </a:r>
              <a:endParaRPr lang="es-ES" sz="1000" b="1" dirty="0">
                <a:solidFill>
                  <a:srgbClr val="FF0000"/>
                </a:solidFill>
              </a:endParaRPr>
            </a:p>
          </p:txBody>
        </p:sp>
        <p:sp>
          <p:nvSpPr>
            <p:cNvPr id="15370" name="Text Box 9"/>
            <p:cNvSpPr txBox="1">
              <a:spLocks noChangeArrowheads="1"/>
            </p:cNvSpPr>
            <p:nvPr/>
          </p:nvSpPr>
          <p:spPr bwMode="auto">
            <a:xfrm>
              <a:off x="182" y="987"/>
              <a:ext cx="793" cy="340"/>
            </a:xfrm>
            <a:prstGeom prst="rect">
              <a:avLst/>
            </a:prstGeom>
            <a:solidFill>
              <a:srgbClr val="92D05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a:solidFill>
                    <a:srgbClr val="FF0000"/>
                  </a:solidFill>
                </a:rPr>
                <a:t>Embarazo</a:t>
              </a:r>
            </a:p>
            <a:p>
              <a:pPr algn="ctr" fontAlgn="base">
                <a:spcBef>
                  <a:spcPct val="50000"/>
                </a:spcBef>
                <a:spcAft>
                  <a:spcPct val="0"/>
                </a:spcAft>
              </a:pPr>
              <a:r>
                <a:rPr lang="es-MX" sz="1000" b="1">
                  <a:solidFill>
                    <a:srgbClr val="FF0000"/>
                  </a:solidFill>
                </a:rPr>
                <a:t>Normal</a:t>
              </a:r>
              <a:endParaRPr lang="es-ES" sz="1000" b="1">
                <a:solidFill>
                  <a:srgbClr val="FF0000"/>
                </a:solidFill>
              </a:endParaRPr>
            </a:p>
          </p:txBody>
        </p:sp>
        <p:sp>
          <p:nvSpPr>
            <p:cNvPr id="15371" name="Text Box 10"/>
            <p:cNvSpPr txBox="1">
              <a:spLocks noChangeArrowheads="1"/>
            </p:cNvSpPr>
            <p:nvPr/>
          </p:nvSpPr>
          <p:spPr bwMode="auto">
            <a:xfrm>
              <a:off x="219" y="1547"/>
              <a:ext cx="793" cy="340"/>
            </a:xfrm>
            <a:prstGeom prst="rect">
              <a:avLst/>
            </a:prstGeom>
            <a:solidFill>
              <a:schemeClr val="accent2">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err="1">
                  <a:solidFill>
                    <a:srgbClr val="FF0000"/>
                  </a:solidFill>
                </a:rPr>
                <a:t>Peroxidación</a:t>
              </a:r>
              <a:endParaRPr lang="es-MX" sz="1000" b="1" dirty="0">
                <a:solidFill>
                  <a:srgbClr val="FF0000"/>
                </a:solidFill>
              </a:endParaRPr>
            </a:p>
            <a:p>
              <a:pPr algn="ctr" fontAlgn="base">
                <a:spcBef>
                  <a:spcPct val="50000"/>
                </a:spcBef>
                <a:spcAft>
                  <a:spcPct val="0"/>
                </a:spcAft>
              </a:pPr>
              <a:r>
                <a:rPr lang="es-MX" sz="1000" b="1" dirty="0">
                  <a:solidFill>
                    <a:srgbClr val="FF0000"/>
                  </a:solidFill>
                </a:rPr>
                <a:t>de lípidos</a:t>
              </a:r>
              <a:endParaRPr lang="es-ES" sz="1000" b="1" dirty="0">
                <a:solidFill>
                  <a:srgbClr val="FF0000"/>
                </a:solidFill>
              </a:endParaRPr>
            </a:p>
          </p:txBody>
        </p:sp>
        <p:sp>
          <p:nvSpPr>
            <p:cNvPr id="15372" name="Text Box 11"/>
            <p:cNvSpPr txBox="1">
              <a:spLocks noChangeArrowheads="1"/>
            </p:cNvSpPr>
            <p:nvPr/>
          </p:nvSpPr>
          <p:spPr bwMode="auto">
            <a:xfrm>
              <a:off x="1791" y="1538"/>
              <a:ext cx="793" cy="340"/>
            </a:xfrm>
            <a:prstGeom prst="rect">
              <a:avLst/>
            </a:prstGeom>
            <a:solidFill>
              <a:schemeClr val="accent2">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900" b="1" dirty="0" err="1">
                  <a:solidFill>
                    <a:srgbClr val="FF0000"/>
                  </a:solidFill>
                </a:rPr>
                <a:t>Despullimiento</a:t>
              </a:r>
              <a:r>
                <a:rPr lang="es-MX" sz="900" b="1" dirty="0">
                  <a:solidFill>
                    <a:srgbClr val="FF0000"/>
                  </a:solidFill>
                </a:rPr>
                <a:t> y deportación de </a:t>
              </a:r>
              <a:r>
                <a:rPr lang="es-MX" sz="900" b="1" dirty="0" err="1">
                  <a:solidFill>
                    <a:srgbClr val="FF0000"/>
                  </a:solidFill>
                </a:rPr>
                <a:t>trofoblasto</a:t>
              </a:r>
              <a:endParaRPr lang="es-ES" sz="900" b="1" dirty="0">
                <a:solidFill>
                  <a:srgbClr val="FF0000"/>
                </a:solidFill>
              </a:endParaRPr>
            </a:p>
          </p:txBody>
        </p:sp>
        <p:sp>
          <p:nvSpPr>
            <p:cNvPr id="15373" name="Text Box 12"/>
            <p:cNvSpPr txBox="1">
              <a:spLocks noChangeArrowheads="1"/>
            </p:cNvSpPr>
            <p:nvPr/>
          </p:nvSpPr>
          <p:spPr bwMode="auto">
            <a:xfrm>
              <a:off x="3470" y="1538"/>
              <a:ext cx="793" cy="340"/>
            </a:xfrm>
            <a:prstGeom prst="rect">
              <a:avLst/>
            </a:prstGeom>
            <a:solidFill>
              <a:schemeClr val="accent2">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FF0000"/>
                  </a:solidFill>
                </a:rPr>
                <a:t>Activación de </a:t>
              </a:r>
            </a:p>
            <a:p>
              <a:pPr algn="ctr" fontAlgn="base">
                <a:spcBef>
                  <a:spcPct val="50000"/>
                </a:spcBef>
                <a:spcAft>
                  <a:spcPct val="0"/>
                </a:spcAft>
              </a:pPr>
              <a:r>
                <a:rPr lang="es-MX" sz="1000" b="1" dirty="0" err="1">
                  <a:solidFill>
                    <a:srgbClr val="FF0000"/>
                  </a:solidFill>
                </a:rPr>
                <a:t>Xantin</a:t>
              </a:r>
              <a:r>
                <a:rPr lang="es-MX" sz="1000" b="1" dirty="0">
                  <a:solidFill>
                    <a:srgbClr val="FF0000"/>
                  </a:solidFill>
                </a:rPr>
                <a:t>-oxidasa</a:t>
              </a:r>
              <a:endParaRPr lang="es-ES" sz="1000" b="1" dirty="0">
                <a:solidFill>
                  <a:srgbClr val="FF0000"/>
                </a:solidFill>
              </a:endParaRPr>
            </a:p>
          </p:txBody>
        </p:sp>
        <p:sp>
          <p:nvSpPr>
            <p:cNvPr id="15374" name="Text Box 13"/>
            <p:cNvSpPr txBox="1">
              <a:spLocks noChangeArrowheads="1"/>
            </p:cNvSpPr>
            <p:nvPr/>
          </p:nvSpPr>
          <p:spPr bwMode="auto">
            <a:xfrm>
              <a:off x="4739" y="1547"/>
              <a:ext cx="793" cy="340"/>
            </a:xfrm>
            <a:prstGeom prst="rect">
              <a:avLst/>
            </a:prstGeom>
            <a:solidFill>
              <a:schemeClr val="accent2">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FF0000"/>
                  </a:solidFill>
                </a:rPr>
                <a:t>Activación </a:t>
              </a:r>
            </a:p>
            <a:p>
              <a:pPr algn="ctr" fontAlgn="base">
                <a:spcBef>
                  <a:spcPct val="50000"/>
                </a:spcBef>
                <a:spcAft>
                  <a:spcPct val="0"/>
                </a:spcAft>
              </a:pPr>
              <a:r>
                <a:rPr lang="es-MX" sz="1000" b="1" dirty="0">
                  <a:solidFill>
                    <a:srgbClr val="FF0000"/>
                  </a:solidFill>
                </a:rPr>
                <a:t>plaquetas</a:t>
              </a:r>
              <a:endParaRPr lang="es-ES" sz="1000" b="1" dirty="0">
                <a:solidFill>
                  <a:srgbClr val="FF0000"/>
                </a:solidFill>
              </a:endParaRPr>
            </a:p>
          </p:txBody>
        </p:sp>
        <p:sp>
          <p:nvSpPr>
            <p:cNvPr id="15375" name="Oval 14"/>
            <p:cNvSpPr>
              <a:spLocks noChangeArrowheads="1"/>
            </p:cNvSpPr>
            <p:nvPr/>
          </p:nvSpPr>
          <p:spPr bwMode="auto">
            <a:xfrm>
              <a:off x="2290" y="1933"/>
              <a:ext cx="1270" cy="300"/>
            </a:xfrm>
            <a:prstGeom prst="ellipse">
              <a:avLst/>
            </a:prstGeom>
            <a:solidFill>
              <a:schemeClr val="tx2"/>
            </a:solidFill>
            <a:ln w="9525">
              <a:solidFill>
                <a:srgbClr val="FFFFFF"/>
              </a:solidFill>
              <a:round/>
              <a:headEnd/>
              <a:tailEnd/>
            </a:ln>
          </p:spPr>
          <p:txBody>
            <a:bodyPr wrap="none" anchor="ctr"/>
            <a:lstStyle/>
            <a:p>
              <a:pPr algn="ctr" eaLnBrk="0" fontAlgn="base" hangingPunct="0">
                <a:spcBef>
                  <a:spcPct val="0"/>
                </a:spcBef>
                <a:spcAft>
                  <a:spcPct val="0"/>
                </a:spcAft>
              </a:pPr>
              <a:r>
                <a:rPr lang="es-MX" sz="1000" b="1" dirty="0">
                  <a:solidFill>
                    <a:srgbClr val="FF0000"/>
                  </a:solidFill>
                </a:rPr>
                <a:t>Daño </a:t>
              </a:r>
              <a:r>
                <a:rPr lang="es-MX" sz="1000" b="1" dirty="0" err="1">
                  <a:solidFill>
                    <a:srgbClr val="FF0000"/>
                  </a:solidFill>
                </a:rPr>
                <a:t>endontelial</a:t>
              </a:r>
              <a:endParaRPr lang="es-MX" sz="1000" b="1" dirty="0">
                <a:solidFill>
                  <a:srgbClr val="FF0000"/>
                </a:solidFill>
              </a:endParaRPr>
            </a:p>
            <a:p>
              <a:pPr algn="ctr" eaLnBrk="0" fontAlgn="base" hangingPunct="0">
                <a:spcBef>
                  <a:spcPct val="0"/>
                </a:spcBef>
                <a:spcAft>
                  <a:spcPct val="0"/>
                </a:spcAft>
              </a:pPr>
              <a:r>
                <a:rPr lang="es-MX" sz="1000" b="1" dirty="0" err="1">
                  <a:solidFill>
                    <a:srgbClr val="FF0000"/>
                  </a:solidFill>
                </a:rPr>
                <a:t>Multiorgánico</a:t>
              </a:r>
              <a:endParaRPr lang="es-MX" sz="1000" b="1" dirty="0">
                <a:solidFill>
                  <a:srgbClr val="FF0000"/>
                </a:solidFill>
              </a:endParaRPr>
            </a:p>
            <a:p>
              <a:pPr algn="ctr" eaLnBrk="0" fontAlgn="base" hangingPunct="0">
                <a:spcBef>
                  <a:spcPct val="0"/>
                </a:spcBef>
                <a:spcAft>
                  <a:spcPct val="0"/>
                </a:spcAft>
              </a:pPr>
              <a:r>
                <a:rPr lang="es-MX" sz="1000" b="1" dirty="0" err="1">
                  <a:solidFill>
                    <a:srgbClr val="FF0000"/>
                  </a:solidFill>
                </a:rPr>
                <a:t>Elevacion</a:t>
              </a:r>
              <a:r>
                <a:rPr lang="es-MX" sz="1000" b="1" dirty="0">
                  <a:solidFill>
                    <a:srgbClr val="FF0000"/>
                  </a:solidFill>
                </a:rPr>
                <a:t> de IP</a:t>
              </a:r>
              <a:endParaRPr lang="es-ES" sz="1000" b="1" dirty="0">
                <a:solidFill>
                  <a:srgbClr val="FF0000"/>
                </a:solidFill>
              </a:endParaRPr>
            </a:p>
          </p:txBody>
        </p:sp>
        <p:sp>
          <p:nvSpPr>
            <p:cNvPr id="15376" name="Text Box 15"/>
            <p:cNvSpPr txBox="1">
              <a:spLocks noChangeArrowheads="1"/>
            </p:cNvSpPr>
            <p:nvPr/>
          </p:nvSpPr>
          <p:spPr bwMode="auto">
            <a:xfrm>
              <a:off x="3923" y="2392"/>
              <a:ext cx="929" cy="249"/>
            </a:xfrm>
            <a:prstGeom prst="rect">
              <a:avLst/>
            </a:prstGeom>
            <a:solidFill>
              <a:schemeClr val="tx2"/>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err="1">
                  <a:solidFill>
                    <a:srgbClr val="CC3300"/>
                  </a:solidFill>
                </a:rPr>
                <a:t>Microcirculación</a:t>
              </a:r>
              <a:r>
                <a:rPr lang="es-MX" sz="1000" b="1" dirty="0">
                  <a:solidFill>
                    <a:srgbClr val="CC3300"/>
                  </a:solidFill>
                </a:rPr>
                <a:t> y </a:t>
              </a:r>
              <a:r>
                <a:rPr lang="es-MX" sz="1000" b="1" dirty="0" err="1">
                  <a:solidFill>
                    <a:srgbClr val="CC3300"/>
                  </a:solidFill>
                </a:rPr>
                <a:t>hemorreología</a:t>
              </a:r>
              <a:endParaRPr lang="es-ES" sz="1000" b="1" dirty="0">
                <a:solidFill>
                  <a:srgbClr val="CC3300"/>
                </a:solidFill>
              </a:endParaRPr>
            </a:p>
          </p:txBody>
        </p:sp>
        <p:sp>
          <p:nvSpPr>
            <p:cNvPr id="15377" name="Text Box 16"/>
            <p:cNvSpPr txBox="1">
              <a:spLocks noChangeArrowheads="1"/>
            </p:cNvSpPr>
            <p:nvPr/>
          </p:nvSpPr>
          <p:spPr bwMode="auto">
            <a:xfrm>
              <a:off x="2541" y="2413"/>
              <a:ext cx="793" cy="171"/>
            </a:xfrm>
            <a:prstGeom prst="rect">
              <a:avLst/>
            </a:prstGeom>
            <a:solidFill>
              <a:schemeClr val="tx2"/>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Tono Vascular</a:t>
              </a:r>
              <a:endParaRPr lang="es-ES" sz="1000" b="1" dirty="0">
                <a:solidFill>
                  <a:srgbClr val="CC3300"/>
                </a:solidFill>
              </a:endParaRPr>
            </a:p>
          </p:txBody>
        </p:sp>
        <p:sp>
          <p:nvSpPr>
            <p:cNvPr id="15378" name="Text Box 17"/>
            <p:cNvSpPr txBox="1">
              <a:spLocks noChangeArrowheads="1"/>
            </p:cNvSpPr>
            <p:nvPr/>
          </p:nvSpPr>
          <p:spPr bwMode="auto">
            <a:xfrm>
              <a:off x="726" y="2398"/>
              <a:ext cx="793" cy="171"/>
            </a:xfrm>
            <a:prstGeom prst="rect">
              <a:avLst/>
            </a:prstGeom>
            <a:solidFill>
              <a:schemeClr val="tx2"/>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Permeabilidad</a:t>
              </a:r>
              <a:endParaRPr lang="es-ES" sz="1000" b="1" dirty="0">
                <a:solidFill>
                  <a:srgbClr val="CC3300"/>
                </a:solidFill>
              </a:endParaRPr>
            </a:p>
          </p:txBody>
        </p:sp>
        <p:sp>
          <p:nvSpPr>
            <p:cNvPr id="15379" name="Text Box 18"/>
            <p:cNvSpPr txBox="1">
              <a:spLocks noChangeArrowheads="1"/>
            </p:cNvSpPr>
            <p:nvPr/>
          </p:nvSpPr>
          <p:spPr bwMode="auto">
            <a:xfrm>
              <a:off x="2541" y="2726"/>
              <a:ext cx="793" cy="296"/>
            </a:xfrm>
            <a:prstGeom prst="rect">
              <a:avLst/>
            </a:prstGeom>
            <a:solidFill>
              <a:srgbClr val="FF00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prstClr val="white"/>
                  </a:solidFill>
                </a:rPr>
                <a:t>Estado </a:t>
              </a:r>
            </a:p>
            <a:p>
              <a:pPr algn="ctr" fontAlgn="base">
                <a:spcBef>
                  <a:spcPct val="50000"/>
                </a:spcBef>
                <a:spcAft>
                  <a:spcPct val="0"/>
                </a:spcAft>
              </a:pPr>
              <a:r>
                <a:rPr lang="es-MX" sz="1000" b="1" dirty="0" err="1">
                  <a:solidFill>
                    <a:prstClr val="white"/>
                  </a:solidFill>
                </a:rPr>
                <a:t>Hipodinámico</a:t>
              </a:r>
              <a:endParaRPr lang="es-MX" sz="1000" b="1" dirty="0">
                <a:solidFill>
                  <a:prstClr val="white"/>
                </a:solidFill>
              </a:endParaRPr>
            </a:p>
          </p:txBody>
        </p:sp>
        <p:sp>
          <p:nvSpPr>
            <p:cNvPr id="15380" name="Text Box 19"/>
            <p:cNvSpPr txBox="1">
              <a:spLocks noChangeArrowheads="1"/>
            </p:cNvSpPr>
            <p:nvPr/>
          </p:nvSpPr>
          <p:spPr bwMode="auto">
            <a:xfrm>
              <a:off x="3945" y="2982"/>
              <a:ext cx="907" cy="249"/>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err="1">
                  <a:solidFill>
                    <a:srgbClr val="CC3300"/>
                  </a:solidFill>
                </a:rPr>
                <a:t>Microagregados</a:t>
              </a:r>
              <a:r>
                <a:rPr lang="es-MX" sz="1000" b="1" dirty="0">
                  <a:solidFill>
                    <a:srgbClr val="CC3300"/>
                  </a:solidFill>
                </a:rPr>
                <a:t> y </a:t>
              </a:r>
              <a:r>
                <a:rPr lang="es-MX" sz="1000" b="1" dirty="0" err="1">
                  <a:solidFill>
                    <a:srgbClr val="CC3300"/>
                  </a:solidFill>
                </a:rPr>
                <a:t>Trombocitopenia</a:t>
              </a:r>
              <a:endParaRPr lang="es-MX" sz="1000" b="1" dirty="0">
                <a:solidFill>
                  <a:srgbClr val="CC3300"/>
                </a:solidFill>
              </a:endParaRPr>
            </a:p>
            <a:p>
              <a:pPr algn="ctr" fontAlgn="base">
                <a:spcBef>
                  <a:spcPct val="50000"/>
                </a:spcBef>
                <a:spcAft>
                  <a:spcPct val="0"/>
                </a:spcAft>
              </a:pPr>
              <a:endParaRPr lang="es-ES" sz="1000" b="1" dirty="0">
                <a:solidFill>
                  <a:srgbClr val="CC3300"/>
                </a:solidFill>
              </a:endParaRPr>
            </a:p>
          </p:txBody>
        </p:sp>
        <p:sp>
          <p:nvSpPr>
            <p:cNvPr id="15381" name="Text Box 20"/>
            <p:cNvSpPr txBox="1">
              <a:spLocks noChangeArrowheads="1"/>
            </p:cNvSpPr>
            <p:nvPr/>
          </p:nvSpPr>
          <p:spPr bwMode="auto">
            <a:xfrm>
              <a:off x="3945" y="3333"/>
              <a:ext cx="907" cy="249"/>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Anemia hemolítica</a:t>
              </a:r>
            </a:p>
            <a:p>
              <a:pPr algn="ctr" fontAlgn="base">
                <a:spcBef>
                  <a:spcPct val="50000"/>
                </a:spcBef>
                <a:spcAft>
                  <a:spcPct val="0"/>
                </a:spcAft>
              </a:pPr>
              <a:r>
                <a:rPr lang="es-MX" sz="1000" b="1" dirty="0" err="1">
                  <a:solidFill>
                    <a:srgbClr val="CC3300"/>
                  </a:solidFill>
                </a:rPr>
                <a:t>microangiopática</a:t>
              </a:r>
              <a:endParaRPr lang="es-MX" sz="1000" b="1" dirty="0">
                <a:solidFill>
                  <a:srgbClr val="CC3300"/>
                </a:solidFill>
              </a:endParaRPr>
            </a:p>
            <a:p>
              <a:pPr algn="ctr" fontAlgn="base">
                <a:spcBef>
                  <a:spcPct val="50000"/>
                </a:spcBef>
                <a:spcAft>
                  <a:spcPct val="0"/>
                </a:spcAft>
              </a:pPr>
              <a:endParaRPr lang="es-ES" sz="1000" b="1" dirty="0">
                <a:solidFill>
                  <a:srgbClr val="CC3300"/>
                </a:solidFill>
              </a:endParaRPr>
            </a:p>
          </p:txBody>
        </p:sp>
        <p:sp>
          <p:nvSpPr>
            <p:cNvPr id="15382" name="Text Box 21"/>
            <p:cNvSpPr txBox="1">
              <a:spLocks noChangeArrowheads="1"/>
            </p:cNvSpPr>
            <p:nvPr/>
          </p:nvSpPr>
          <p:spPr bwMode="auto">
            <a:xfrm>
              <a:off x="3945" y="3693"/>
              <a:ext cx="907" cy="249"/>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err="1">
                  <a:solidFill>
                    <a:srgbClr val="CC3300"/>
                  </a:solidFill>
                </a:rPr>
                <a:t>Coangulopatía</a:t>
              </a:r>
              <a:endParaRPr lang="es-MX" sz="1000" b="1" dirty="0">
                <a:solidFill>
                  <a:srgbClr val="CC3300"/>
                </a:solidFill>
              </a:endParaRPr>
            </a:p>
            <a:p>
              <a:pPr algn="ctr" fontAlgn="base">
                <a:spcBef>
                  <a:spcPct val="50000"/>
                </a:spcBef>
                <a:spcAft>
                  <a:spcPct val="0"/>
                </a:spcAft>
              </a:pPr>
              <a:r>
                <a:rPr lang="es-MX" sz="1000" b="1" dirty="0">
                  <a:solidFill>
                    <a:srgbClr val="CC3300"/>
                  </a:solidFill>
                </a:rPr>
                <a:t>Y </a:t>
              </a:r>
              <a:r>
                <a:rPr lang="es-MX" sz="1000" b="1" dirty="0" err="1">
                  <a:solidFill>
                    <a:srgbClr val="CC3300"/>
                  </a:solidFill>
                </a:rPr>
                <a:t>fibrionólisis</a:t>
              </a:r>
              <a:endParaRPr lang="es-MX" sz="1000" b="1" dirty="0">
                <a:solidFill>
                  <a:srgbClr val="CC3300"/>
                </a:solidFill>
              </a:endParaRPr>
            </a:p>
            <a:p>
              <a:pPr algn="ctr" fontAlgn="base">
                <a:spcBef>
                  <a:spcPct val="50000"/>
                </a:spcBef>
                <a:spcAft>
                  <a:spcPct val="0"/>
                </a:spcAft>
              </a:pPr>
              <a:endParaRPr lang="es-ES" sz="1000" b="1" dirty="0">
                <a:solidFill>
                  <a:srgbClr val="CC3300"/>
                </a:solidFill>
              </a:endParaRPr>
            </a:p>
          </p:txBody>
        </p:sp>
        <p:sp>
          <p:nvSpPr>
            <p:cNvPr id="15383" name="Text Box 22"/>
            <p:cNvSpPr txBox="1">
              <a:spLocks noChangeArrowheads="1"/>
            </p:cNvSpPr>
            <p:nvPr/>
          </p:nvSpPr>
          <p:spPr bwMode="auto">
            <a:xfrm>
              <a:off x="1111" y="2679"/>
              <a:ext cx="544" cy="17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Volemia</a:t>
              </a:r>
              <a:endParaRPr lang="es-ES" sz="1000" b="1" dirty="0">
                <a:solidFill>
                  <a:srgbClr val="CC3300"/>
                </a:solidFill>
              </a:endParaRPr>
            </a:p>
          </p:txBody>
        </p:sp>
        <p:sp>
          <p:nvSpPr>
            <p:cNvPr id="15384" name="Text Box 23"/>
            <p:cNvSpPr txBox="1">
              <a:spLocks noChangeArrowheads="1"/>
            </p:cNvSpPr>
            <p:nvPr/>
          </p:nvSpPr>
          <p:spPr bwMode="auto">
            <a:xfrm>
              <a:off x="1111" y="2906"/>
              <a:ext cx="544" cy="17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PCO</a:t>
              </a:r>
              <a:endParaRPr lang="es-ES" sz="1000" b="1" dirty="0">
                <a:solidFill>
                  <a:srgbClr val="CC3300"/>
                </a:solidFill>
              </a:endParaRPr>
            </a:p>
          </p:txBody>
        </p:sp>
        <p:sp>
          <p:nvSpPr>
            <p:cNvPr id="15385" name="Text Box 24"/>
            <p:cNvSpPr txBox="1">
              <a:spLocks noChangeArrowheads="1"/>
            </p:cNvSpPr>
            <p:nvPr/>
          </p:nvSpPr>
          <p:spPr bwMode="auto">
            <a:xfrm>
              <a:off x="1885" y="3113"/>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Cara</a:t>
              </a:r>
              <a:endParaRPr lang="es-ES" sz="1000" b="1" dirty="0">
                <a:solidFill>
                  <a:srgbClr val="CC3300"/>
                </a:solidFill>
              </a:endParaRPr>
            </a:p>
          </p:txBody>
        </p:sp>
        <p:sp>
          <p:nvSpPr>
            <p:cNvPr id="15386" name="Text Box 25"/>
            <p:cNvSpPr txBox="1">
              <a:spLocks noChangeArrowheads="1"/>
            </p:cNvSpPr>
            <p:nvPr/>
          </p:nvSpPr>
          <p:spPr bwMode="auto">
            <a:xfrm>
              <a:off x="1885" y="3285"/>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a:solidFill>
                    <a:srgbClr val="CC3300"/>
                  </a:solidFill>
                </a:rPr>
                <a:t>Pies</a:t>
              </a:r>
              <a:endParaRPr lang="es-ES" sz="1000" b="1">
                <a:solidFill>
                  <a:srgbClr val="CC3300"/>
                </a:solidFill>
              </a:endParaRPr>
            </a:p>
          </p:txBody>
        </p:sp>
        <p:sp>
          <p:nvSpPr>
            <p:cNvPr id="15387" name="Text Box 26"/>
            <p:cNvSpPr txBox="1">
              <a:spLocks noChangeArrowheads="1"/>
            </p:cNvSpPr>
            <p:nvPr/>
          </p:nvSpPr>
          <p:spPr bwMode="auto">
            <a:xfrm>
              <a:off x="1889" y="3457"/>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Manos</a:t>
              </a:r>
              <a:endParaRPr lang="es-ES" sz="1000" b="1" dirty="0">
                <a:solidFill>
                  <a:srgbClr val="CC3300"/>
                </a:solidFill>
              </a:endParaRPr>
            </a:p>
          </p:txBody>
        </p:sp>
        <p:sp>
          <p:nvSpPr>
            <p:cNvPr id="15388" name="Text Box 27"/>
            <p:cNvSpPr txBox="1">
              <a:spLocks noChangeArrowheads="1"/>
            </p:cNvSpPr>
            <p:nvPr/>
          </p:nvSpPr>
          <p:spPr bwMode="auto">
            <a:xfrm>
              <a:off x="1890" y="3620"/>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Cerebro</a:t>
              </a:r>
              <a:endParaRPr lang="es-ES" sz="1000" b="1" dirty="0">
                <a:solidFill>
                  <a:srgbClr val="CC3300"/>
                </a:solidFill>
              </a:endParaRPr>
            </a:p>
          </p:txBody>
        </p:sp>
        <p:sp>
          <p:nvSpPr>
            <p:cNvPr id="15389" name="Text Box 28"/>
            <p:cNvSpPr txBox="1">
              <a:spLocks noChangeArrowheads="1"/>
            </p:cNvSpPr>
            <p:nvPr/>
          </p:nvSpPr>
          <p:spPr bwMode="auto">
            <a:xfrm>
              <a:off x="1891" y="3783"/>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Pulmón</a:t>
              </a:r>
              <a:endParaRPr lang="es-ES" sz="1000" b="1" dirty="0">
                <a:solidFill>
                  <a:srgbClr val="CC3300"/>
                </a:solidFill>
              </a:endParaRPr>
            </a:p>
          </p:txBody>
        </p:sp>
        <p:sp>
          <p:nvSpPr>
            <p:cNvPr id="15390" name="Text Box 29"/>
            <p:cNvSpPr txBox="1">
              <a:spLocks noChangeArrowheads="1"/>
            </p:cNvSpPr>
            <p:nvPr/>
          </p:nvSpPr>
          <p:spPr bwMode="auto">
            <a:xfrm>
              <a:off x="1895" y="3946"/>
              <a:ext cx="453" cy="136"/>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Hígado</a:t>
              </a:r>
              <a:endParaRPr lang="es-ES" sz="1000" b="1" dirty="0">
                <a:solidFill>
                  <a:srgbClr val="CC3300"/>
                </a:solidFill>
              </a:endParaRPr>
            </a:p>
          </p:txBody>
        </p:sp>
        <p:sp>
          <p:nvSpPr>
            <p:cNvPr id="15391" name="Text Box 30"/>
            <p:cNvSpPr txBox="1">
              <a:spLocks noChangeArrowheads="1"/>
            </p:cNvSpPr>
            <p:nvPr/>
          </p:nvSpPr>
          <p:spPr bwMode="auto">
            <a:xfrm>
              <a:off x="2535" y="4112"/>
              <a:ext cx="793" cy="171"/>
            </a:xfrm>
            <a:prstGeom prst="rect">
              <a:avLst/>
            </a:prstGeom>
            <a:solidFill>
              <a:srgbClr val="FF00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prstClr val="white"/>
                  </a:solidFill>
                </a:rPr>
                <a:t>Hipertensión</a:t>
              </a:r>
              <a:endParaRPr lang="es-ES" sz="1000" b="1" dirty="0">
                <a:solidFill>
                  <a:prstClr val="white"/>
                </a:solidFill>
              </a:endParaRPr>
            </a:p>
          </p:txBody>
        </p:sp>
        <p:sp>
          <p:nvSpPr>
            <p:cNvPr id="15392" name="Text Box 31"/>
            <p:cNvSpPr txBox="1">
              <a:spLocks noChangeArrowheads="1"/>
            </p:cNvSpPr>
            <p:nvPr/>
          </p:nvSpPr>
          <p:spPr bwMode="auto">
            <a:xfrm>
              <a:off x="1111" y="3258"/>
              <a:ext cx="544" cy="17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Somático</a:t>
              </a:r>
              <a:endParaRPr lang="es-ES" sz="1000" b="1" dirty="0">
                <a:solidFill>
                  <a:srgbClr val="CC3300"/>
                </a:solidFill>
              </a:endParaRPr>
            </a:p>
          </p:txBody>
        </p:sp>
        <p:sp>
          <p:nvSpPr>
            <p:cNvPr id="15393" name="Text Box 32"/>
            <p:cNvSpPr txBox="1">
              <a:spLocks noChangeArrowheads="1"/>
            </p:cNvSpPr>
            <p:nvPr/>
          </p:nvSpPr>
          <p:spPr bwMode="auto">
            <a:xfrm>
              <a:off x="1111" y="3758"/>
              <a:ext cx="544" cy="17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Visceral</a:t>
              </a:r>
              <a:endParaRPr lang="es-ES" sz="1000" b="1" dirty="0">
                <a:solidFill>
                  <a:srgbClr val="CC3300"/>
                </a:solidFill>
              </a:endParaRPr>
            </a:p>
          </p:txBody>
        </p:sp>
        <p:sp>
          <p:nvSpPr>
            <p:cNvPr id="15394" name="Text Box 33"/>
            <p:cNvSpPr txBox="1">
              <a:spLocks noChangeArrowheads="1"/>
            </p:cNvSpPr>
            <p:nvPr/>
          </p:nvSpPr>
          <p:spPr bwMode="auto">
            <a:xfrm>
              <a:off x="205" y="2751"/>
              <a:ext cx="570" cy="28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Fuga</a:t>
              </a:r>
            </a:p>
            <a:p>
              <a:pPr algn="ctr" fontAlgn="base">
                <a:spcBef>
                  <a:spcPct val="50000"/>
                </a:spcBef>
                <a:spcAft>
                  <a:spcPct val="0"/>
                </a:spcAft>
              </a:pPr>
              <a:r>
                <a:rPr lang="es-MX" sz="1000" b="1" dirty="0">
                  <a:solidFill>
                    <a:srgbClr val="CC3300"/>
                  </a:solidFill>
                </a:rPr>
                <a:t>capilar</a:t>
              </a:r>
              <a:endParaRPr lang="es-ES" sz="1000" b="1" dirty="0">
                <a:solidFill>
                  <a:srgbClr val="CC3300"/>
                </a:solidFill>
              </a:endParaRPr>
            </a:p>
          </p:txBody>
        </p:sp>
        <p:sp>
          <p:nvSpPr>
            <p:cNvPr id="15395" name="Text Box 34"/>
            <p:cNvSpPr txBox="1">
              <a:spLocks noChangeArrowheads="1"/>
            </p:cNvSpPr>
            <p:nvPr/>
          </p:nvSpPr>
          <p:spPr bwMode="auto">
            <a:xfrm>
              <a:off x="186" y="3421"/>
              <a:ext cx="570" cy="281"/>
            </a:xfrm>
            <a:prstGeom prst="rect">
              <a:avLst/>
            </a:prstGeom>
            <a:solidFill>
              <a:srgbClr val="FFFF00"/>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endParaRPr lang="es-MX" sz="200" b="1">
                <a:solidFill>
                  <a:srgbClr val="CC3300"/>
                </a:solidFill>
              </a:endParaRPr>
            </a:p>
            <a:p>
              <a:pPr algn="ctr" fontAlgn="base">
                <a:spcBef>
                  <a:spcPct val="50000"/>
                </a:spcBef>
                <a:spcAft>
                  <a:spcPct val="0"/>
                </a:spcAft>
              </a:pPr>
              <a:r>
                <a:rPr lang="es-MX" sz="1000" b="1">
                  <a:solidFill>
                    <a:srgbClr val="CC3300"/>
                  </a:solidFill>
                </a:rPr>
                <a:t>Edema</a:t>
              </a:r>
              <a:endParaRPr lang="es-ES" sz="1000" b="1">
                <a:solidFill>
                  <a:srgbClr val="CC3300"/>
                </a:solidFill>
              </a:endParaRPr>
            </a:p>
          </p:txBody>
        </p:sp>
        <p:sp>
          <p:nvSpPr>
            <p:cNvPr id="15396" name="Text Box 35"/>
            <p:cNvSpPr txBox="1">
              <a:spLocks noChangeArrowheads="1"/>
            </p:cNvSpPr>
            <p:nvPr/>
          </p:nvSpPr>
          <p:spPr bwMode="auto">
            <a:xfrm>
              <a:off x="5057" y="3022"/>
              <a:ext cx="544" cy="171"/>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HELLP</a:t>
              </a:r>
              <a:endParaRPr lang="es-ES" sz="1000" b="1" dirty="0">
                <a:solidFill>
                  <a:srgbClr val="CC3300"/>
                </a:solidFill>
              </a:endParaRPr>
            </a:p>
          </p:txBody>
        </p:sp>
        <p:sp>
          <p:nvSpPr>
            <p:cNvPr id="15397" name="Text Box 36"/>
            <p:cNvSpPr txBox="1">
              <a:spLocks noChangeArrowheads="1"/>
            </p:cNvSpPr>
            <p:nvPr/>
          </p:nvSpPr>
          <p:spPr bwMode="auto">
            <a:xfrm>
              <a:off x="5057" y="3388"/>
              <a:ext cx="544" cy="171"/>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IRA</a:t>
              </a:r>
              <a:endParaRPr lang="es-ES" sz="1000" b="1" dirty="0">
                <a:solidFill>
                  <a:srgbClr val="CC3300"/>
                </a:solidFill>
              </a:endParaRPr>
            </a:p>
          </p:txBody>
        </p:sp>
        <p:sp>
          <p:nvSpPr>
            <p:cNvPr id="15398" name="Text Box 37"/>
            <p:cNvSpPr txBox="1">
              <a:spLocks noChangeArrowheads="1"/>
            </p:cNvSpPr>
            <p:nvPr/>
          </p:nvSpPr>
          <p:spPr bwMode="auto">
            <a:xfrm>
              <a:off x="5057" y="3740"/>
              <a:ext cx="544" cy="171"/>
            </a:xfrm>
            <a:prstGeom prst="rect">
              <a:avLst/>
            </a:prstGeom>
            <a:solidFill>
              <a:schemeClr val="accent6">
                <a:lumMod val="60000"/>
                <a:lumOff val="40000"/>
              </a:schemeClr>
            </a:solidFill>
            <a:ln w="9525">
              <a:solidFill>
                <a:srgbClr val="FFFFFF"/>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s-MX" sz="1000" b="1" dirty="0">
                  <a:solidFill>
                    <a:srgbClr val="CC3300"/>
                  </a:solidFill>
                </a:rPr>
                <a:t>CID</a:t>
              </a:r>
              <a:endParaRPr lang="es-ES" sz="1000" b="1" dirty="0">
                <a:solidFill>
                  <a:srgbClr val="CC3300"/>
                </a:solidFill>
              </a:endParaRPr>
            </a:p>
          </p:txBody>
        </p:sp>
        <p:sp>
          <p:nvSpPr>
            <p:cNvPr id="15399" name="Line 38"/>
            <p:cNvSpPr>
              <a:spLocks noChangeShapeType="1"/>
            </p:cNvSpPr>
            <p:nvPr/>
          </p:nvSpPr>
          <p:spPr bwMode="auto">
            <a:xfrm>
              <a:off x="2336" y="164"/>
              <a:ext cx="437" cy="3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0" name="Line 39"/>
            <p:cNvSpPr>
              <a:spLocks noChangeShapeType="1"/>
            </p:cNvSpPr>
            <p:nvPr/>
          </p:nvSpPr>
          <p:spPr bwMode="auto">
            <a:xfrm flipH="1">
              <a:off x="3243" y="164"/>
              <a:ext cx="453"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1" name="Line 40"/>
            <p:cNvSpPr>
              <a:spLocks noChangeShapeType="1"/>
            </p:cNvSpPr>
            <p:nvPr/>
          </p:nvSpPr>
          <p:spPr bwMode="auto">
            <a:xfrm flipH="1">
              <a:off x="1429" y="709"/>
              <a:ext cx="104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2" name="Line 41"/>
            <p:cNvSpPr>
              <a:spLocks noChangeShapeType="1"/>
            </p:cNvSpPr>
            <p:nvPr/>
          </p:nvSpPr>
          <p:spPr bwMode="auto">
            <a:xfrm flipH="1">
              <a:off x="3361" y="709"/>
              <a:ext cx="998" cy="0"/>
            </a:xfrm>
            <a:prstGeom prst="line">
              <a:avLst/>
            </a:prstGeom>
            <a:noFill/>
            <a:ln w="9525">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3" name="Freeform 42"/>
            <p:cNvSpPr>
              <a:spLocks/>
            </p:cNvSpPr>
            <p:nvPr/>
          </p:nvSpPr>
          <p:spPr bwMode="auto">
            <a:xfrm>
              <a:off x="414" y="714"/>
              <a:ext cx="288" cy="258"/>
            </a:xfrm>
            <a:custGeom>
              <a:avLst/>
              <a:gdLst>
                <a:gd name="T0" fmla="*/ 288 w 288"/>
                <a:gd name="T1" fmla="*/ 0 h 258"/>
                <a:gd name="T2" fmla="*/ 0 w 288"/>
                <a:gd name="T3" fmla="*/ 0 h 258"/>
                <a:gd name="T4" fmla="*/ 6 w 288"/>
                <a:gd name="T5" fmla="*/ 258 h 258"/>
                <a:gd name="T6" fmla="*/ 0 60000 65536"/>
                <a:gd name="T7" fmla="*/ 0 60000 65536"/>
                <a:gd name="T8" fmla="*/ 0 60000 65536"/>
                <a:gd name="T9" fmla="*/ 0 w 288"/>
                <a:gd name="T10" fmla="*/ 0 h 258"/>
                <a:gd name="T11" fmla="*/ 288 w 288"/>
                <a:gd name="T12" fmla="*/ 258 h 258"/>
              </a:gdLst>
              <a:ahLst/>
              <a:cxnLst>
                <a:cxn ang="T6">
                  <a:pos x="T0" y="T1"/>
                </a:cxn>
                <a:cxn ang="T7">
                  <a:pos x="T2" y="T3"/>
                </a:cxn>
                <a:cxn ang="T8">
                  <a:pos x="T4" y="T5"/>
                </a:cxn>
              </a:cxnLst>
              <a:rect l="T9" t="T10" r="T11" b="T12"/>
              <a:pathLst>
                <a:path w="288" h="258">
                  <a:moveTo>
                    <a:pt x="288" y="0"/>
                  </a:moveTo>
                  <a:lnTo>
                    <a:pt x="0" y="0"/>
                  </a:lnTo>
                  <a:lnTo>
                    <a:pt x="6" y="258"/>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FFFFFF"/>
                </a:solidFill>
              </a:endParaRPr>
            </a:p>
          </p:txBody>
        </p:sp>
        <p:sp>
          <p:nvSpPr>
            <p:cNvPr id="15404" name="Freeform 43"/>
            <p:cNvSpPr>
              <a:spLocks/>
            </p:cNvSpPr>
            <p:nvPr/>
          </p:nvSpPr>
          <p:spPr bwMode="auto">
            <a:xfrm>
              <a:off x="431" y="1398"/>
              <a:ext cx="4651" cy="132"/>
            </a:xfrm>
            <a:custGeom>
              <a:avLst/>
              <a:gdLst>
                <a:gd name="T0" fmla="*/ 0 w 4561"/>
                <a:gd name="T1" fmla="*/ 1 h 132"/>
                <a:gd name="T2" fmla="*/ 0 w 4561"/>
                <a:gd name="T3" fmla="*/ 0 h 132"/>
                <a:gd name="T4" fmla="*/ 7009 w 4561"/>
                <a:gd name="T5" fmla="*/ 0 h 132"/>
                <a:gd name="T6" fmla="*/ 7009 w 4561"/>
                <a:gd name="T7" fmla="*/ 132 h 132"/>
                <a:gd name="T8" fmla="*/ 0 60000 65536"/>
                <a:gd name="T9" fmla="*/ 0 60000 65536"/>
                <a:gd name="T10" fmla="*/ 0 60000 65536"/>
                <a:gd name="T11" fmla="*/ 0 60000 65536"/>
                <a:gd name="T12" fmla="*/ 0 w 4561"/>
                <a:gd name="T13" fmla="*/ 0 h 132"/>
                <a:gd name="T14" fmla="*/ 4561 w 4561"/>
                <a:gd name="T15" fmla="*/ 132 h 132"/>
              </a:gdLst>
              <a:ahLst/>
              <a:cxnLst>
                <a:cxn ang="T8">
                  <a:pos x="T0" y="T1"/>
                </a:cxn>
                <a:cxn ang="T9">
                  <a:pos x="T2" y="T3"/>
                </a:cxn>
                <a:cxn ang="T10">
                  <a:pos x="T4" y="T5"/>
                </a:cxn>
                <a:cxn ang="T11">
                  <a:pos x="T6" y="T7"/>
                </a:cxn>
              </a:cxnLst>
              <a:rect l="T12" t="T13" r="T14" b="T15"/>
              <a:pathLst>
                <a:path w="4561" h="132">
                  <a:moveTo>
                    <a:pt x="0" y="1"/>
                  </a:moveTo>
                  <a:lnTo>
                    <a:pt x="0" y="0"/>
                  </a:lnTo>
                  <a:lnTo>
                    <a:pt x="4561" y="0"/>
                  </a:lnTo>
                  <a:lnTo>
                    <a:pt x="4561" y="132"/>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FFFFFF"/>
                </a:solidFill>
              </a:endParaRPr>
            </a:p>
          </p:txBody>
        </p:sp>
        <p:sp>
          <p:nvSpPr>
            <p:cNvPr id="15406" name="Line 45"/>
            <p:cNvSpPr>
              <a:spLocks noChangeShapeType="1"/>
            </p:cNvSpPr>
            <p:nvPr/>
          </p:nvSpPr>
          <p:spPr bwMode="auto">
            <a:xfrm>
              <a:off x="431" y="1401"/>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7" name="Line 46"/>
            <p:cNvSpPr>
              <a:spLocks noChangeShapeType="1"/>
            </p:cNvSpPr>
            <p:nvPr/>
          </p:nvSpPr>
          <p:spPr bwMode="auto">
            <a:xfrm>
              <a:off x="2200" y="1401"/>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8" name="Line 47"/>
            <p:cNvSpPr>
              <a:spLocks noChangeShapeType="1"/>
            </p:cNvSpPr>
            <p:nvPr/>
          </p:nvSpPr>
          <p:spPr bwMode="auto">
            <a:xfrm>
              <a:off x="3878" y="1401"/>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09" name="Line 48"/>
            <p:cNvSpPr>
              <a:spLocks noChangeShapeType="1"/>
            </p:cNvSpPr>
            <p:nvPr/>
          </p:nvSpPr>
          <p:spPr bwMode="auto">
            <a:xfrm>
              <a:off x="22" y="2315"/>
              <a:ext cx="576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0" name="Line 49"/>
            <p:cNvSpPr>
              <a:spLocks noChangeShapeType="1"/>
            </p:cNvSpPr>
            <p:nvPr/>
          </p:nvSpPr>
          <p:spPr bwMode="auto">
            <a:xfrm flipH="1">
              <a:off x="1168" y="2057"/>
              <a:ext cx="118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1" name="Line 50"/>
            <p:cNvSpPr>
              <a:spLocks noChangeShapeType="1"/>
            </p:cNvSpPr>
            <p:nvPr/>
          </p:nvSpPr>
          <p:spPr bwMode="auto">
            <a:xfrm>
              <a:off x="3463" y="2033"/>
              <a:ext cx="920" cy="3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2" name="Line 51"/>
            <p:cNvSpPr>
              <a:spLocks noChangeShapeType="1"/>
            </p:cNvSpPr>
            <p:nvPr/>
          </p:nvSpPr>
          <p:spPr bwMode="auto">
            <a:xfrm>
              <a:off x="2925" y="2205"/>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3" name="Line 52"/>
            <p:cNvSpPr>
              <a:spLocks noChangeShapeType="1"/>
            </p:cNvSpPr>
            <p:nvPr/>
          </p:nvSpPr>
          <p:spPr bwMode="auto">
            <a:xfrm>
              <a:off x="2925" y="2495"/>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4" name="Line 53"/>
            <p:cNvSpPr>
              <a:spLocks noChangeShapeType="1"/>
            </p:cNvSpPr>
            <p:nvPr/>
          </p:nvSpPr>
          <p:spPr bwMode="auto">
            <a:xfrm flipH="1">
              <a:off x="2925" y="3260"/>
              <a:ext cx="29" cy="8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5" name="Freeform 54"/>
            <p:cNvSpPr>
              <a:spLocks/>
            </p:cNvSpPr>
            <p:nvPr/>
          </p:nvSpPr>
          <p:spPr bwMode="auto">
            <a:xfrm>
              <a:off x="486" y="2472"/>
              <a:ext cx="282" cy="270"/>
            </a:xfrm>
            <a:custGeom>
              <a:avLst/>
              <a:gdLst>
                <a:gd name="T0" fmla="*/ 282 w 282"/>
                <a:gd name="T1" fmla="*/ 6 h 270"/>
                <a:gd name="T2" fmla="*/ 0 w 282"/>
                <a:gd name="T3" fmla="*/ 0 h 270"/>
                <a:gd name="T4" fmla="*/ 6 w 282"/>
                <a:gd name="T5" fmla="*/ 270 h 270"/>
                <a:gd name="T6" fmla="*/ 0 60000 65536"/>
                <a:gd name="T7" fmla="*/ 0 60000 65536"/>
                <a:gd name="T8" fmla="*/ 0 60000 65536"/>
                <a:gd name="T9" fmla="*/ 0 w 282"/>
                <a:gd name="T10" fmla="*/ 0 h 270"/>
                <a:gd name="T11" fmla="*/ 282 w 282"/>
                <a:gd name="T12" fmla="*/ 270 h 270"/>
              </a:gdLst>
              <a:ahLst/>
              <a:cxnLst>
                <a:cxn ang="T6">
                  <a:pos x="T0" y="T1"/>
                </a:cxn>
                <a:cxn ang="T7">
                  <a:pos x="T2" y="T3"/>
                </a:cxn>
                <a:cxn ang="T8">
                  <a:pos x="T4" y="T5"/>
                </a:cxn>
              </a:cxnLst>
              <a:rect l="T9" t="T10" r="T11" b="T12"/>
              <a:pathLst>
                <a:path w="282" h="270">
                  <a:moveTo>
                    <a:pt x="282" y="6"/>
                  </a:moveTo>
                  <a:lnTo>
                    <a:pt x="0" y="0"/>
                  </a:lnTo>
                  <a:lnTo>
                    <a:pt x="6" y="27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FFFFFF"/>
                </a:solidFill>
              </a:endParaRPr>
            </a:p>
          </p:txBody>
        </p:sp>
        <p:sp>
          <p:nvSpPr>
            <p:cNvPr id="15416" name="Line 55"/>
            <p:cNvSpPr>
              <a:spLocks noChangeShapeType="1"/>
            </p:cNvSpPr>
            <p:nvPr/>
          </p:nvSpPr>
          <p:spPr bwMode="auto">
            <a:xfrm>
              <a:off x="488" y="2840"/>
              <a:ext cx="0" cy="5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grpSp>
          <p:nvGrpSpPr>
            <p:cNvPr id="3" name="Group 56"/>
            <p:cNvGrpSpPr>
              <a:grpSpLocks/>
            </p:cNvGrpSpPr>
            <p:nvPr/>
          </p:nvGrpSpPr>
          <p:grpSpPr bwMode="auto">
            <a:xfrm>
              <a:off x="703" y="2784"/>
              <a:ext cx="407" cy="198"/>
              <a:chOff x="703" y="2820"/>
              <a:chExt cx="407" cy="198"/>
            </a:xfrm>
          </p:grpSpPr>
          <p:sp>
            <p:nvSpPr>
              <p:cNvPr id="15438" name="Line 57"/>
              <p:cNvSpPr>
                <a:spLocks noChangeShapeType="1"/>
              </p:cNvSpPr>
              <p:nvPr/>
            </p:nvSpPr>
            <p:spPr bwMode="auto">
              <a:xfrm>
                <a:off x="703" y="2931"/>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9" name="Freeform 58"/>
              <p:cNvSpPr>
                <a:spLocks/>
              </p:cNvSpPr>
              <p:nvPr/>
            </p:nvSpPr>
            <p:spPr bwMode="auto">
              <a:xfrm>
                <a:off x="876" y="2820"/>
                <a:ext cx="234" cy="198"/>
              </a:xfrm>
              <a:custGeom>
                <a:avLst/>
                <a:gdLst>
                  <a:gd name="T0" fmla="*/ 228 w 234"/>
                  <a:gd name="T1" fmla="*/ 0 h 198"/>
                  <a:gd name="T2" fmla="*/ 0 w 234"/>
                  <a:gd name="T3" fmla="*/ 0 h 198"/>
                  <a:gd name="T4" fmla="*/ 0 w 234"/>
                  <a:gd name="T5" fmla="*/ 198 h 198"/>
                  <a:gd name="T6" fmla="*/ 234 w 234"/>
                  <a:gd name="T7" fmla="*/ 198 h 198"/>
                  <a:gd name="T8" fmla="*/ 0 60000 65536"/>
                  <a:gd name="T9" fmla="*/ 0 60000 65536"/>
                  <a:gd name="T10" fmla="*/ 0 60000 65536"/>
                  <a:gd name="T11" fmla="*/ 0 60000 65536"/>
                  <a:gd name="T12" fmla="*/ 0 w 234"/>
                  <a:gd name="T13" fmla="*/ 0 h 198"/>
                  <a:gd name="T14" fmla="*/ 234 w 234"/>
                  <a:gd name="T15" fmla="*/ 198 h 198"/>
                </a:gdLst>
                <a:ahLst/>
                <a:cxnLst>
                  <a:cxn ang="T8">
                    <a:pos x="T0" y="T1"/>
                  </a:cxn>
                  <a:cxn ang="T9">
                    <a:pos x="T2" y="T3"/>
                  </a:cxn>
                  <a:cxn ang="T10">
                    <a:pos x="T4" y="T5"/>
                  </a:cxn>
                  <a:cxn ang="T11">
                    <a:pos x="T6" y="T7"/>
                  </a:cxn>
                </a:cxnLst>
                <a:rect l="T12" t="T13" r="T14" b="T15"/>
                <a:pathLst>
                  <a:path w="234" h="198">
                    <a:moveTo>
                      <a:pt x="228" y="0"/>
                    </a:moveTo>
                    <a:lnTo>
                      <a:pt x="0" y="0"/>
                    </a:lnTo>
                    <a:lnTo>
                      <a:pt x="0" y="198"/>
                    </a:lnTo>
                    <a:lnTo>
                      <a:pt x="234" y="198"/>
                    </a:ln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FFFFFF"/>
                  </a:solidFill>
                </a:endParaRPr>
              </a:p>
            </p:txBody>
          </p:sp>
        </p:grpSp>
        <p:sp>
          <p:nvSpPr>
            <p:cNvPr id="15418" name="Line 59"/>
            <p:cNvSpPr>
              <a:spLocks noChangeShapeType="1"/>
            </p:cNvSpPr>
            <p:nvPr/>
          </p:nvSpPr>
          <p:spPr bwMode="auto">
            <a:xfrm>
              <a:off x="703" y="3597"/>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19" name="Freeform 60"/>
            <p:cNvSpPr>
              <a:spLocks/>
            </p:cNvSpPr>
            <p:nvPr/>
          </p:nvSpPr>
          <p:spPr bwMode="auto">
            <a:xfrm>
              <a:off x="884" y="3339"/>
              <a:ext cx="226" cy="499"/>
            </a:xfrm>
            <a:custGeom>
              <a:avLst/>
              <a:gdLst>
                <a:gd name="T0" fmla="*/ 106 w 234"/>
                <a:gd name="T1" fmla="*/ 0 h 198"/>
                <a:gd name="T2" fmla="*/ 0 w 234"/>
                <a:gd name="T3" fmla="*/ 0 h 198"/>
                <a:gd name="T4" fmla="*/ 0 w 234"/>
                <a:gd name="T5" fmla="*/ 2147483647 h 198"/>
                <a:gd name="T6" fmla="*/ 110 w 234"/>
                <a:gd name="T7" fmla="*/ 2147483647 h 198"/>
                <a:gd name="T8" fmla="*/ 0 60000 65536"/>
                <a:gd name="T9" fmla="*/ 0 60000 65536"/>
                <a:gd name="T10" fmla="*/ 0 60000 65536"/>
                <a:gd name="T11" fmla="*/ 0 60000 65536"/>
                <a:gd name="T12" fmla="*/ 0 w 234"/>
                <a:gd name="T13" fmla="*/ 0 h 198"/>
                <a:gd name="T14" fmla="*/ 234 w 234"/>
                <a:gd name="T15" fmla="*/ 198 h 198"/>
              </a:gdLst>
              <a:ahLst/>
              <a:cxnLst>
                <a:cxn ang="T8">
                  <a:pos x="T0" y="T1"/>
                </a:cxn>
                <a:cxn ang="T9">
                  <a:pos x="T2" y="T3"/>
                </a:cxn>
                <a:cxn ang="T10">
                  <a:pos x="T4" y="T5"/>
                </a:cxn>
                <a:cxn ang="T11">
                  <a:pos x="T6" y="T7"/>
                </a:cxn>
              </a:cxnLst>
              <a:rect l="T12" t="T13" r="T14" b="T15"/>
              <a:pathLst>
                <a:path w="234" h="198">
                  <a:moveTo>
                    <a:pt x="228" y="0"/>
                  </a:moveTo>
                  <a:lnTo>
                    <a:pt x="0" y="0"/>
                  </a:lnTo>
                  <a:lnTo>
                    <a:pt x="0" y="198"/>
                  </a:lnTo>
                  <a:lnTo>
                    <a:pt x="234" y="198"/>
                  </a:ln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s-MX">
                <a:solidFill>
                  <a:srgbClr val="FFFFFF"/>
                </a:solidFill>
              </a:endParaRPr>
            </a:p>
          </p:txBody>
        </p:sp>
        <p:sp>
          <p:nvSpPr>
            <p:cNvPr id="15420" name="Line 61"/>
            <p:cNvSpPr>
              <a:spLocks noChangeShapeType="1"/>
            </p:cNvSpPr>
            <p:nvPr/>
          </p:nvSpPr>
          <p:spPr bwMode="auto">
            <a:xfrm flipV="1">
              <a:off x="1610" y="3158"/>
              <a:ext cx="227" cy="1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1" name="Line 62"/>
            <p:cNvSpPr>
              <a:spLocks noChangeShapeType="1"/>
            </p:cNvSpPr>
            <p:nvPr/>
          </p:nvSpPr>
          <p:spPr bwMode="auto">
            <a:xfrm>
              <a:off x="1610" y="3339"/>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2" name="Line 63"/>
            <p:cNvSpPr>
              <a:spLocks noChangeShapeType="1"/>
            </p:cNvSpPr>
            <p:nvPr/>
          </p:nvSpPr>
          <p:spPr bwMode="auto">
            <a:xfrm>
              <a:off x="1610" y="3339"/>
              <a:ext cx="227"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3" name="Line 64"/>
            <p:cNvSpPr>
              <a:spLocks noChangeShapeType="1"/>
            </p:cNvSpPr>
            <p:nvPr/>
          </p:nvSpPr>
          <p:spPr bwMode="auto">
            <a:xfrm flipV="1">
              <a:off x="1610" y="3702"/>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4" name="Line 65"/>
            <p:cNvSpPr>
              <a:spLocks noChangeShapeType="1"/>
            </p:cNvSpPr>
            <p:nvPr/>
          </p:nvSpPr>
          <p:spPr bwMode="auto">
            <a:xfrm>
              <a:off x="1547" y="3848"/>
              <a:ext cx="31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5" name="Line 66"/>
            <p:cNvSpPr>
              <a:spLocks noChangeShapeType="1"/>
            </p:cNvSpPr>
            <p:nvPr/>
          </p:nvSpPr>
          <p:spPr bwMode="auto">
            <a:xfrm>
              <a:off x="1619" y="3884"/>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6" name="Line 67"/>
            <p:cNvSpPr>
              <a:spLocks noChangeShapeType="1"/>
            </p:cNvSpPr>
            <p:nvPr/>
          </p:nvSpPr>
          <p:spPr bwMode="auto">
            <a:xfrm flipV="1">
              <a:off x="1655" y="2886"/>
              <a:ext cx="862"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7" name="Line 68"/>
            <p:cNvSpPr>
              <a:spLocks noChangeShapeType="1"/>
            </p:cNvSpPr>
            <p:nvPr/>
          </p:nvSpPr>
          <p:spPr bwMode="auto">
            <a:xfrm>
              <a:off x="1610" y="2750"/>
              <a:ext cx="907"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8" name="Line 69"/>
            <p:cNvSpPr>
              <a:spLocks noChangeShapeType="1"/>
            </p:cNvSpPr>
            <p:nvPr/>
          </p:nvSpPr>
          <p:spPr bwMode="auto">
            <a:xfrm>
              <a:off x="4377" y="2614"/>
              <a:ext cx="0" cy="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29" name="Line 70"/>
            <p:cNvSpPr>
              <a:spLocks noChangeShapeType="1"/>
            </p:cNvSpPr>
            <p:nvPr/>
          </p:nvSpPr>
          <p:spPr bwMode="auto">
            <a:xfrm>
              <a:off x="4377" y="3203"/>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0" name="Line 71"/>
            <p:cNvSpPr>
              <a:spLocks noChangeShapeType="1"/>
            </p:cNvSpPr>
            <p:nvPr/>
          </p:nvSpPr>
          <p:spPr bwMode="auto">
            <a:xfrm>
              <a:off x="4377" y="3566"/>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1" name="Line 72"/>
            <p:cNvSpPr>
              <a:spLocks noChangeShapeType="1"/>
            </p:cNvSpPr>
            <p:nvPr/>
          </p:nvSpPr>
          <p:spPr bwMode="auto">
            <a:xfrm>
              <a:off x="4830" y="3113"/>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2" name="Line 73"/>
            <p:cNvSpPr>
              <a:spLocks noChangeShapeType="1"/>
            </p:cNvSpPr>
            <p:nvPr/>
          </p:nvSpPr>
          <p:spPr bwMode="auto">
            <a:xfrm>
              <a:off x="4830" y="3475"/>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3" name="Line 74"/>
            <p:cNvSpPr>
              <a:spLocks noChangeShapeType="1"/>
            </p:cNvSpPr>
            <p:nvPr/>
          </p:nvSpPr>
          <p:spPr bwMode="auto">
            <a:xfrm>
              <a:off x="4830" y="3837"/>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15434" name="Text Box 75"/>
            <p:cNvSpPr txBox="1">
              <a:spLocks noChangeArrowheads="1"/>
            </p:cNvSpPr>
            <p:nvPr/>
          </p:nvSpPr>
          <p:spPr bwMode="auto">
            <a:xfrm>
              <a:off x="3500" y="4130"/>
              <a:ext cx="2262" cy="301"/>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s-MX" sz="1000" b="1" i="1" dirty="0">
                  <a:solidFill>
                    <a:srgbClr val="00FF00"/>
                  </a:solidFill>
                </a:rPr>
                <a:t>Briones y cols. En:  Cir Ciruj 1999; 67:4-10</a:t>
              </a:r>
            </a:p>
            <a:p>
              <a:pPr fontAlgn="base">
                <a:spcBef>
                  <a:spcPct val="50000"/>
                </a:spcBef>
                <a:spcAft>
                  <a:spcPct val="0"/>
                </a:spcAft>
              </a:pPr>
              <a:r>
                <a:rPr lang="es-MX" sz="1000" b="1" i="1" dirty="0">
                  <a:solidFill>
                    <a:srgbClr val="00FF00"/>
                  </a:solidFill>
                </a:rPr>
                <a:t>Briones et al. In:  Prog. Obstet Ginecol 2000:43:511-520</a:t>
              </a:r>
              <a:endParaRPr lang="es-ES" sz="1000" b="1" i="1" dirty="0">
                <a:solidFill>
                  <a:srgbClr val="00FF00"/>
                </a:solidFill>
              </a:endParaRPr>
            </a:p>
          </p:txBody>
        </p:sp>
        <p:sp>
          <p:nvSpPr>
            <p:cNvPr id="15435" name="Text Box 76"/>
            <p:cNvSpPr txBox="1">
              <a:spLocks noChangeArrowheads="1"/>
            </p:cNvSpPr>
            <p:nvPr/>
          </p:nvSpPr>
          <p:spPr bwMode="auto">
            <a:xfrm rot="16200000">
              <a:off x="-250" y="2458"/>
              <a:ext cx="67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s-MX" sz="1600" b="1" dirty="0">
                  <a:solidFill>
                    <a:srgbClr val="FF0000"/>
                  </a:solidFill>
                </a:rPr>
                <a:t>Clínico</a:t>
              </a:r>
              <a:endParaRPr lang="es-ES" sz="1600" b="1" dirty="0">
                <a:solidFill>
                  <a:srgbClr val="FF0000"/>
                </a:solidFill>
              </a:endParaRPr>
            </a:p>
          </p:txBody>
        </p:sp>
        <p:sp>
          <p:nvSpPr>
            <p:cNvPr id="15436" name="Text Box 77"/>
            <p:cNvSpPr txBox="1">
              <a:spLocks noChangeArrowheads="1"/>
            </p:cNvSpPr>
            <p:nvPr/>
          </p:nvSpPr>
          <p:spPr bwMode="auto">
            <a:xfrm rot="16200000">
              <a:off x="-318" y="1593"/>
              <a:ext cx="8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s-MX" b="1" dirty="0" err="1">
                  <a:solidFill>
                    <a:srgbClr val="FF0000"/>
                  </a:solidFill>
                </a:rPr>
                <a:t>subclínico</a:t>
              </a:r>
              <a:endParaRPr lang="es-ES" b="1" dirty="0">
                <a:solidFill>
                  <a:srgbClr val="FF0000"/>
                </a:solidFill>
              </a:endParaRPr>
            </a:p>
          </p:txBody>
        </p:sp>
        <p:sp>
          <p:nvSpPr>
            <p:cNvPr id="15437" name="Text Box 78"/>
            <p:cNvSpPr txBox="1">
              <a:spLocks noChangeArrowheads="1"/>
            </p:cNvSpPr>
            <p:nvPr/>
          </p:nvSpPr>
          <p:spPr bwMode="auto">
            <a:xfrm>
              <a:off x="151" y="2171"/>
              <a:ext cx="6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s-MX" sz="1400" b="1" dirty="0">
                  <a:solidFill>
                    <a:srgbClr val="FF0000"/>
                  </a:solidFill>
                </a:rPr>
                <a:t>Horizonte</a:t>
              </a:r>
              <a:endParaRPr lang="es-ES" sz="1400" b="1" dirty="0">
                <a:solidFill>
                  <a:srgbClr val="FF0000"/>
                </a:solidFill>
              </a:endParaRPr>
            </a:p>
          </p:txBody>
        </p:sp>
      </p:grpSp>
      <p:sp>
        <p:nvSpPr>
          <p:cNvPr id="15363" name="Line 79"/>
          <p:cNvSpPr>
            <a:spLocks noChangeShapeType="1"/>
          </p:cNvSpPr>
          <p:nvPr/>
        </p:nvSpPr>
        <p:spPr bwMode="auto">
          <a:xfrm flipH="1">
            <a:off x="7248528" y="1412875"/>
            <a:ext cx="11525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80" name="Line 79"/>
          <p:cNvSpPr>
            <a:spLocks noChangeShapeType="1"/>
          </p:cNvSpPr>
          <p:nvPr/>
        </p:nvSpPr>
        <p:spPr bwMode="auto">
          <a:xfrm flipH="1">
            <a:off x="6213169" y="1857364"/>
            <a:ext cx="45719" cy="10001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81" name="80 Estrella de 5 puntas"/>
          <p:cNvSpPr/>
          <p:nvPr/>
        </p:nvSpPr>
        <p:spPr>
          <a:xfrm>
            <a:off x="5753104" y="457200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solidFill>
                  <a:prstClr val="white"/>
                </a:solidFill>
              </a:rPr>
              <a:t>D</a:t>
            </a:r>
            <a:r>
              <a:rPr lang="es-MX" sz="1200" dirty="0">
                <a:solidFill>
                  <a:prstClr val="white"/>
                </a:solidFill>
              </a:rPr>
              <a:t>D</a:t>
            </a:r>
          </a:p>
        </p:txBody>
      </p:sp>
    </p:spTree>
    <p:extLst>
      <p:ext uri="{BB962C8B-B14F-4D97-AF65-F5344CB8AC3E}">
        <p14:creationId xmlns:p14="http://schemas.microsoft.com/office/powerpoint/2010/main" val="2185365901"/>
      </p:ext>
    </p:extLst>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4310063" y="71439"/>
            <a:ext cx="3357562" cy="369887"/>
          </a:xfrm>
          <a:prstGeom prst="rect">
            <a:avLst/>
          </a:prstGeom>
          <a:solidFill>
            <a:srgbClr val="CCCC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MX" altLang="es-MX" sz="1800" b="1">
                <a:solidFill>
                  <a:srgbClr val="FF0000"/>
                </a:solidFill>
              </a:rPr>
              <a:t>Polimorfismo genético</a:t>
            </a:r>
          </a:p>
        </p:txBody>
      </p:sp>
      <p:sp>
        <p:nvSpPr>
          <p:cNvPr id="54275" name="Text Box 3"/>
          <p:cNvSpPr txBox="1">
            <a:spLocks noChangeArrowheads="1"/>
          </p:cNvSpPr>
          <p:nvPr/>
        </p:nvSpPr>
        <p:spPr bwMode="auto">
          <a:xfrm>
            <a:off x="3381375" y="785814"/>
            <a:ext cx="5041900" cy="369887"/>
          </a:xfrm>
          <a:prstGeom prst="rect">
            <a:avLst/>
          </a:prstGeom>
          <a:solidFill>
            <a:srgbClr val="CC99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800" b="1">
                <a:solidFill>
                  <a:srgbClr val="FF0000"/>
                </a:solidFill>
              </a:rPr>
              <a:t>Falla trofoblastica</a:t>
            </a:r>
            <a:endParaRPr lang="es-MX" altLang="es-MX" sz="1800" b="1">
              <a:solidFill>
                <a:srgbClr val="FF0000"/>
              </a:solidFill>
            </a:endParaRPr>
          </a:p>
        </p:txBody>
      </p:sp>
      <p:sp>
        <p:nvSpPr>
          <p:cNvPr id="54276" name="Text Box 4"/>
          <p:cNvSpPr txBox="1">
            <a:spLocks noChangeArrowheads="1"/>
          </p:cNvSpPr>
          <p:nvPr/>
        </p:nvSpPr>
        <p:spPr bwMode="auto">
          <a:xfrm>
            <a:off x="2927350" y="1484313"/>
            <a:ext cx="5976938" cy="341312"/>
          </a:xfrm>
          <a:prstGeom prst="rect">
            <a:avLst/>
          </a:prstGeom>
          <a:solidFill>
            <a:srgbClr val="99CC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90000"/>
              </a:lnSpc>
              <a:spcBef>
                <a:spcPct val="0"/>
              </a:spcBef>
              <a:spcAft>
                <a:spcPct val="0"/>
              </a:spcAft>
              <a:buFontTx/>
              <a:buNone/>
            </a:pPr>
            <a:r>
              <a:rPr lang="es-ES_tradnl" altLang="es-MX" sz="1800" b="1">
                <a:solidFill>
                  <a:srgbClr val="FF0000"/>
                </a:solidFill>
              </a:rPr>
              <a:t>Isquemia útero-placentaria</a:t>
            </a:r>
          </a:p>
        </p:txBody>
      </p:sp>
      <p:sp>
        <p:nvSpPr>
          <p:cNvPr id="54277" name="Text Box 5"/>
          <p:cNvSpPr txBox="1">
            <a:spLocks noChangeArrowheads="1"/>
          </p:cNvSpPr>
          <p:nvPr/>
        </p:nvSpPr>
        <p:spPr bwMode="auto">
          <a:xfrm>
            <a:off x="1558925" y="2190750"/>
            <a:ext cx="1296988" cy="584200"/>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MX" altLang="es-MX" sz="1600" b="1">
                <a:solidFill>
                  <a:srgbClr val="FF0000"/>
                </a:solidFill>
              </a:rPr>
              <a:t>Estrés oxidativo</a:t>
            </a:r>
          </a:p>
        </p:txBody>
      </p:sp>
      <p:sp>
        <p:nvSpPr>
          <p:cNvPr id="54278" name="Text Box 6"/>
          <p:cNvSpPr txBox="1">
            <a:spLocks noChangeArrowheads="1"/>
          </p:cNvSpPr>
          <p:nvPr/>
        </p:nvSpPr>
        <p:spPr bwMode="auto">
          <a:xfrm>
            <a:off x="2927350" y="2205038"/>
            <a:ext cx="1944688" cy="590550"/>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90000"/>
              </a:lnSpc>
              <a:spcBef>
                <a:spcPct val="0"/>
              </a:spcBef>
              <a:spcAft>
                <a:spcPct val="0"/>
              </a:spcAft>
              <a:buFontTx/>
              <a:buNone/>
            </a:pPr>
            <a:r>
              <a:rPr lang="es-ES_tradnl" altLang="es-MX" sz="1800" b="1">
                <a:solidFill>
                  <a:srgbClr val="FF0000"/>
                </a:solidFill>
              </a:rPr>
              <a:t>Deportación de trofloblasto</a:t>
            </a:r>
            <a:endParaRPr lang="es-MX" altLang="es-MX" sz="1800" b="1">
              <a:solidFill>
                <a:srgbClr val="FF0000"/>
              </a:solidFill>
            </a:endParaRPr>
          </a:p>
        </p:txBody>
      </p:sp>
      <p:sp>
        <p:nvSpPr>
          <p:cNvPr id="54279" name="Text Box 7"/>
          <p:cNvSpPr txBox="1">
            <a:spLocks noChangeArrowheads="1"/>
          </p:cNvSpPr>
          <p:nvPr/>
        </p:nvSpPr>
        <p:spPr bwMode="auto">
          <a:xfrm>
            <a:off x="5014914" y="2205039"/>
            <a:ext cx="2376487" cy="485775"/>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600" b="1">
                <a:solidFill>
                  <a:srgbClr val="FF0000"/>
                </a:solidFill>
              </a:rPr>
              <a:t>Activación </a:t>
            </a:r>
          </a:p>
          <a:p>
            <a:pPr algn="ctr" eaLnBrk="1" fontAlgn="base" hangingPunct="1">
              <a:lnSpc>
                <a:spcPct val="80000"/>
              </a:lnSpc>
              <a:spcBef>
                <a:spcPct val="0"/>
              </a:spcBef>
              <a:spcAft>
                <a:spcPct val="0"/>
              </a:spcAft>
              <a:buFontTx/>
              <a:buNone/>
            </a:pPr>
            <a:r>
              <a:rPr lang="es-ES_tradnl" altLang="es-MX" sz="1600" b="1">
                <a:solidFill>
                  <a:srgbClr val="FF0000"/>
                </a:solidFill>
              </a:rPr>
              <a:t>xantin-oxidasa</a:t>
            </a:r>
          </a:p>
        </p:txBody>
      </p:sp>
      <p:sp>
        <p:nvSpPr>
          <p:cNvPr id="54280" name="Text Box 8"/>
          <p:cNvSpPr txBox="1">
            <a:spLocks noChangeArrowheads="1"/>
          </p:cNvSpPr>
          <p:nvPr/>
        </p:nvSpPr>
        <p:spPr bwMode="auto">
          <a:xfrm>
            <a:off x="7464426" y="2205038"/>
            <a:ext cx="1584325" cy="646112"/>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500" b="1">
                <a:solidFill>
                  <a:srgbClr val="FF0000"/>
                </a:solidFill>
              </a:rPr>
              <a:t>Activación</a:t>
            </a:r>
          </a:p>
          <a:p>
            <a:pPr algn="ctr" eaLnBrk="1" fontAlgn="base" hangingPunct="1">
              <a:lnSpc>
                <a:spcPct val="80000"/>
              </a:lnSpc>
              <a:spcBef>
                <a:spcPct val="0"/>
              </a:spcBef>
              <a:spcAft>
                <a:spcPct val="0"/>
              </a:spcAft>
              <a:buFontTx/>
              <a:buNone/>
            </a:pPr>
            <a:r>
              <a:rPr lang="es-ES_tradnl" altLang="es-MX" sz="1500" b="1">
                <a:solidFill>
                  <a:srgbClr val="FF0000"/>
                </a:solidFill>
              </a:rPr>
              <a:t>Neutro filos-plaquetas</a:t>
            </a:r>
          </a:p>
        </p:txBody>
      </p:sp>
      <p:sp>
        <p:nvSpPr>
          <p:cNvPr id="54281" name="Text Box 9"/>
          <p:cNvSpPr txBox="1">
            <a:spLocks noChangeArrowheads="1"/>
          </p:cNvSpPr>
          <p:nvPr/>
        </p:nvSpPr>
        <p:spPr bwMode="auto">
          <a:xfrm>
            <a:off x="9120188" y="2219326"/>
            <a:ext cx="1547812" cy="708025"/>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Equinocitos  </a:t>
            </a:r>
          </a:p>
          <a:p>
            <a:pPr algn="ctr" eaLnBrk="1" fontAlgn="base" hangingPunct="1">
              <a:spcBef>
                <a:spcPct val="50000"/>
              </a:spcBef>
              <a:spcAft>
                <a:spcPct val="0"/>
              </a:spcAft>
              <a:buFontTx/>
              <a:buNone/>
            </a:pPr>
            <a:r>
              <a:rPr lang="es-ES_tradnl" altLang="es-MX" sz="1600" b="1">
                <a:solidFill>
                  <a:srgbClr val="FF0000"/>
                </a:solidFill>
              </a:rPr>
              <a:t>esquistocitos</a:t>
            </a:r>
            <a:endParaRPr lang="es-MX" altLang="es-MX" sz="1600" b="1">
              <a:solidFill>
                <a:srgbClr val="FF0000"/>
              </a:solidFill>
            </a:endParaRPr>
          </a:p>
        </p:txBody>
      </p:sp>
      <p:sp>
        <p:nvSpPr>
          <p:cNvPr id="54282" name="Line 10"/>
          <p:cNvSpPr>
            <a:spLocks noChangeShapeType="1"/>
          </p:cNvSpPr>
          <p:nvPr/>
        </p:nvSpPr>
        <p:spPr bwMode="auto">
          <a:xfrm>
            <a:off x="5880100" y="500063"/>
            <a:ext cx="0" cy="215900"/>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3" name="Line 11"/>
          <p:cNvSpPr>
            <a:spLocks noChangeShapeType="1"/>
          </p:cNvSpPr>
          <p:nvPr/>
        </p:nvSpPr>
        <p:spPr bwMode="auto">
          <a:xfrm>
            <a:off x="5880100" y="1214439"/>
            <a:ext cx="0" cy="142875"/>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4" name="Line 12"/>
          <p:cNvSpPr>
            <a:spLocks noChangeShapeType="1"/>
          </p:cNvSpPr>
          <p:nvPr/>
        </p:nvSpPr>
        <p:spPr bwMode="auto">
          <a:xfrm flipH="1">
            <a:off x="2351088" y="1773238"/>
            <a:ext cx="576262" cy="360362"/>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5" name="Line 13"/>
          <p:cNvSpPr>
            <a:spLocks noChangeShapeType="1"/>
          </p:cNvSpPr>
          <p:nvPr/>
        </p:nvSpPr>
        <p:spPr bwMode="auto">
          <a:xfrm>
            <a:off x="8904288" y="1773238"/>
            <a:ext cx="863600" cy="431800"/>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6" name="Line 14"/>
          <p:cNvSpPr>
            <a:spLocks noChangeShapeType="1"/>
          </p:cNvSpPr>
          <p:nvPr/>
        </p:nvSpPr>
        <p:spPr bwMode="auto">
          <a:xfrm>
            <a:off x="3863975" y="1989138"/>
            <a:ext cx="0" cy="215900"/>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7" name="Line 15"/>
          <p:cNvSpPr>
            <a:spLocks noChangeShapeType="1"/>
          </p:cNvSpPr>
          <p:nvPr/>
        </p:nvSpPr>
        <p:spPr bwMode="auto">
          <a:xfrm>
            <a:off x="6240463" y="1989138"/>
            <a:ext cx="0" cy="215900"/>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8" name="Line 16"/>
          <p:cNvSpPr>
            <a:spLocks noChangeShapeType="1"/>
          </p:cNvSpPr>
          <p:nvPr/>
        </p:nvSpPr>
        <p:spPr bwMode="auto">
          <a:xfrm>
            <a:off x="8183563" y="1989139"/>
            <a:ext cx="0" cy="287337"/>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89" name="Line 17"/>
          <p:cNvSpPr>
            <a:spLocks noChangeShapeType="1"/>
          </p:cNvSpPr>
          <p:nvPr/>
        </p:nvSpPr>
        <p:spPr bwMode="auto">
          <a:xfrm flipH="1">
            <a:off x="1919288" y="3068638"/>
            <a:ext cx="8208962" cy="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0" name="Line 18"/>
          <p:cNvSpPr>
            <a:spLocks noChangeShapeType="1"/>
          </p:cNvSpPr>
          <p:nvPr/>
        </p:nvSpPr>
        <p:spPr bwMode="auto">
          <a:xfrm flipV="1">
            <a:off x="1919288" y="2781300"/>
            <a:ext cx="0" cy="287338"/>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1" name="Line 19"/>
          <p:cNvSpPr>
            <a:spLocks noChangeShapeType="1"/>
          </p:cNvSpPr>
          <p:nvPr/>
        </p:nvSpPr>
        <p:spPr bwMode="auto">
          <a:xfrm flipV="1">
            <a:off x="10128250" y="2565400"/>
            <a:ext cx="0" cy="503238"/>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2" name="Line 20"/>
          <p:cNvSpPr>
            <a:spLocks noChangeShapeType="1"/>
          </p:cNvSpPr>
          <p:nvPr/>
        </p:nvSpPr>
        <p:spPr bwMode="auto">
          <a:xfrm>
            <a:off x="6167438" y="3068638"/>
            <a:ext cx="0" cy="144462"/>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3" name="Text Box 21"/>
          <p:cNvSpPr txBox="1">
            <a:spLocks noChangeArrowheads="1"/>
          </p:cNvSpPr>
          <p:nvPr/>
        </p:nvSpPr>
        <p:spPr bwMode="auto">
          <a:xfrm>
            <a:off x="4295775" y="3213100"/>
            <a:ext cx="3671888" cy="376238"/>
          </a:xfrm>
          <a:prstGeom prst="rect">
            <a:avLst/>
          </a:prstGeom>
          <a:solidFill>
            <a:srgbClr val="CCCC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800" b="1">
                <a:solidFill>
                  <a:srgbClr val="FF0000"/>
                </a:solidFill>
              </a:rPr>
              <a:t>Disfunción Endotelial</a:t>
            </a:r>
            <a:endParaRPr lang="es-MX" altLang="es-MX" sz="1800" b="1">
              <a:solidFill>
                <a:srgbClr val="FF0000"/>
              </a:solidFill>
            </a:endParaRPr>
          </a:p>
        </p:txBody>
      </p:sp>
      <p:sp>
        <p:nvSpPr>
          <p:cNvPr id="54294" name="Line 22"/>
          <p:cNvSpPr>
            <a:spLocks noChangeShapeType="1"/>
          </p:cNvSpPr>
          <p:nvPr/>
        </p:nvSpPr>
        <p:spPr bwMode="auto">
          <a:xfrm>
            <a:off x="1992314" y="3644900"/>
            <a:ext cx="8135937" cy="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5" name="Line 23"/>
          <p:cNvSpPr>
            <a:spLocks noChangeShapeType="1"/>
          </p:cNvSpPr>
          <p:nvPr/>
        </p:nvSpPr>
        <p:spPr bwMode="auto">
          <a:xfrm flipV="1">
            <a:off x="1992313" y="3357564"/>
            <a:ext cx="0" cy="287337"/>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6" name="Line 24"/>
          <p:cNvSpPr>
            <a:spLocks noChangeShapeType="1"/>
          </p:cNvSpPr>
          <p:nvPr/>
        </p:nvSpPr>
        <p:spPr bwMode="auto">
          <a:xfrm flipV="1">
            <a:off x="10128250" y="3357564"/>
            <a:ext cx="0" cy="287337"/>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297" name="Text Box 25"/>
          <p:cNvSpPr txBox="1">
            <a:spLocks noChangeArrowheads="1"/>
          </p:cNvSpPr>
          <p:nvPr/>
        </p:nvSpPr>
        <p:spPr bwMode="auto">
          <a:xfrm>
            <a:off x="1597025" y="3716338"/>
            <a:ext cx="1042988" cy="590550"/>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Fuga Capilar</a:t>
            </a:r>
            <a:endParaRPr lang="es-MX" altLang="es-MX" sz="1600" b="1">
              <a:solidFill>
                <a:srgbClr val="FF0000"/>
              </a:solidFill>
            </a:endParaRPr>
          </a:p>
        </p:txBody>
      </p:sp>
      <p:sp>
        <p:nvSpPr>
          <p:cNvPr id="54298" name="Text Box 26"/>
          <p:cNvSpPr txBox="1">
            <a:spLocks noChangeArrowheads="1"/>
          </p:cNvSpPr>
          <p:nvPr/>
        </p:nvSpPr>
        <p:spPr bwMode="auto">
          <a:xfrm>
            <a:off x="2711451" y="3716339"/>
            <a:ext cx="1439863" cy="523875"/>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400" b="1">
                <a:solidFill>
                  <a:srgbClr val="FF0000"/>
                </a:solidFill>
              </a:rPr>
              <a:t>Trombosis Microvascular</a:t>
            </a:r>
            <a:endParaRPr lang="es-MX" altLang="es-MX" sz="1400" b="1">
              <a:solidFill>
                <a:srgbClr val="FF0000"/>
              </a:solidFill>
            </a:endParaRPr>
          </a:p>
        </p:txBody>
      </p:sp>
      <p:sp>
        <p:nvSpPr>
          <p:cNvPr id="54299" name="Text Box 27"/>
          <p:cNvSpPr txBox="1">
            <a:spLocks noChangeArrowheads="1"/>
          </p:cNvSpPr>
          <p:nvPr/>
        </p:nvSpPr>
        <p:spPr bwMode="auto">
          <a:xfrm>
            <a:off x="4224338" y="3716339"/>
            <a:ext cx="1079500" cy="523875"/>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400" b="1">
                <a:solidFill>
                  <a:srgbClr val="FF0000"/>
                </a:solidFill>
              </a:rPr>
              <a:t>Adhesión Celular</a:t>
            </a:r>
            <a:endParaRPr lang="es-MX" altLang="es-MX" sz="1400" b="1">
              <a:solidFill>
                <a:srgbClr val="FF0000"/>
              </a:solidFill>
            </a:endParaRPr>
          </a:p>
        </p:txBody>
      </p:sp>
      <p:sp>
        <p:nvSpPr>
          <p:cNvPr id="54300" name="Text Box 28"/>
          <p:cNvSpPr txBox="1">
            <a:spLocks noChangeArrowheads="1"/>
          </p:cNvSpPr>
          <p:nvPr/>
        </p:nvSpPr>
        <p:spPr bwMode="auto">
          <a:xfrm>
            <a:off x="5448300" y="3644900"/>
            <a:ext cx="1079500" cy="954088"/>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Hipoxia Tisular</a:t>
            </a:r>
          </a:p>
          <a:p>
            <a:pPr algn="ctr" eaLnBrk="1" fontAlgn="base" hangingPunct="1">
              <a:spcBef>
                <a:spcPct val="50000"/>
              </a:spcBef>
              <a:spcAft>
                <a:spcPct val="0"/>
              </a:spcAft>
              <a:buFontTx/>
              <a:buNone/>
            </a:pPr>
            <a:r>
              <a:rPr lang="es-ES_tradnl" altLang="es-MX" sz="1600" b="1">
                <a:solidFill>
                  <a:srgbClr val="FF0000"/>
                </a:solidFill>
              </a:rPr>
              <a:t>apoptosis</a:t>
            </a:r>
            <a:endParaRPr lang="es-MX" altLang="es-MX" sz="1600" b="1">
              <a:solidFill>
                <a:srgbClr val="FF0000"/>
              </a:solidFill>
            </a:endParaRPr>
          </a:p>
        </p:txBody>
      </p:sp>
      <p:sp>
        <p:nvSpPr>
          <p:cNvPr id="54302" name="Text Box 30"/>
          <p:cNvSpPr txBox="1">
            <a:spLocks noChangeArrowheads="1"/>
          </p:cNvSpPr>
          <p:nvPr/>
        </p:nvSpPr>
        <p:spPr bwMode="auto">
          <a:xfrm>
            <a:off x="7751764" y="3716339"/>
            <a:ext cx="1152525" cy="687387"/>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600" b="1">
                <a:solidFill>
                  <a:srgbClr val="FF0000"/>
                </a:solidFill>
              </a:rPr>
              <a:t>Tono Vascular Alterado</a:t>
            </a:r>
            <a:endParaRPr lang="es-MX" altLang="es-MX" sz="1600" b="1">
              <a:solidFill>
                <a:srgbClr val="FF0000"/>
              </a:solidFill>
            </a:endParaRPr>
          </a:p>
        </p:txBody>
      </p:sp>
      <p:sp>
        <p:nvSpPr>
          <p:cNvPr id="54303" name="Text Box 31"/>
          <p:cNvSpPr txBox="1">
            <a:spLocks noChangeArrowheads="1"/>
          </p:cNvSpPr>
          <p:nvPr/>
        </p:nvSpPr>
        <p:spPr bwMode="auto">
          <a:xfrm>
            <a:off x="8975725" y="3716339"/>
            <a:ext cx="1512888" cy="835025"/>
          </a:xfrm>
          <a:prstGeom prst="rect">
            <a:avLst/>
          </a:prstGeom>
          <a:solidFill>
            <a:srgbClr val="66FFCC"/>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Daño por Radicales Libres</a:t>
            </a:r>
            <a:endParaRPr lang="es-MX" altLang="es-MX" sz="1600" b="1">
              <a:solidFill>
                <a:srgbClr val="FF0000"/>
              </a:solidFill>
            </a:endParaRPr>
          </a:p>
        </p:txBody>
      </p:sp>
      <p:sp>
        <p:nvSpPr>
          <p:cNvPr id="54305" name="Text Box 33"/>
          <p:cNvSpPr txBox="1">
            <a:spLocks noChangeArrowheads="1"/>
          </p:cNvSpPr>
          <p:nvPr/>
        </p:nvSpPr>
        <p:spPr bwMode="auto">
          <a:xfrm>
            <a:off x="4367213" y="4581525"/>
            <a:ext cx="3600450" cy="376238"/>
          </a:xfrm>
          <a:prstGeom prst="rect">
            <a:avLst/>
          </a:prstGeom>
          <a:solidFill>
            <a:srgbClr val="CCCC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800" b="1">
                <a:solidFill>
                  <a:srgbClr val="FF0000"/>
                </a:solidFill>
              </a:rPr>
              <a:t>Disfunción Orgánica Múltiple</a:t>
            </a:r>
            <a:endParaRPr lang="es-MX" altLang="es-MX" sz="1800" b="1">
              <a:solidFill>
                <a:srgbClr val="FF0000"/>
              </a:solidFill>
            </a:endParaRPr>
          </a:p>
        </p:txBody>
      </p:sp>
      <p:sp>
        <p:nvSpPr>
          <p:cNvPr id="54306" name="Line 34"/>
          <p:cNvSpPr>
            <a:spLocks noChangeShapeType="1"/>
          </p:cNvSpPr>
          <p:nvPr/>
        </p:nvSpPr>
        <p:spPr bwMode="auto">
          <a:xfrm>
            <a:off x="1992314" y="5013325"/>
            <a:ext cx="8135937" cy="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07" name="Line 35"/>
          <p:cNvSpPr>
            <a:spLocks noChangeShapeType="1"/>
          </p:cNvSpPr>
          <p:nvPr/>
        </p:nvSpPr>
        <p:spPr bwMode="auto">
          <a:xfrm flipV="1">
            <a:off x="1992313" y="4508501"/>
            <a:ext cx="0" cy="504825"/>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08" name="Line 36"/>
          <p:cNvSpPr>
            <a:spLocks noChangeShapeType="1"/>
          </p:cNvSpPr>
          <p:nvPr/>
        </p:nvSpPr>
        <p:spPr bwMode="auto">
          <a:xfrm flipV="1">
            <a:off x="10128250" y="4437063"/>
            <a:ext cx="0" cy="576262"/>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09" name="Text Box 37"/>
          <p:cNvSpPr txBox="1">
            <a:spLocks noChangeArrowheads="1"/>
          </p:cNvSpPr>
          <p:nvPr/>
        </p:nvSpPr>
        <p:spPr bwMode="auto">
          <a:xfrm>
            <a:off x="1524001" y="5084764"/>
            <a:ext cx="1331913" cy="338137"/>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Encefalopatia</a:t>
            </a:r>
            <a:endParaRPr lang="es-MX" altLang="es-MX" sz="1600" b="1">
              <a:solidFill>
                <a:srgbClr val="FF0000"/>
              </a:solidFill>
            </a:endParaRPr>
          </a:p>
        </p:txBody>
      </p:sp>
      <p:sp>
        <p:nvSpPr>
          <p:cNvPr id="54310" name="Text Box 38"/>
          <p:cNvSpPr txBox="1">
            <a:spLocks noChangeArrowheads="1"/>
          </p:cNvSpPr>
          <p:nvPr/>
        </p:nvSpPr>
        <p:spPr bwMode="auto">
          <a:xfrm>
            <a:off x="2855914" y="5121276"/>
            <a:ext cx="1584325" cy="314325"/>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800" b="1">
                <a:solidFill>
                  <a:srgbClr val="FF0000"/>
                </a:solidFill>
              </a:rPr>
              <a:t>Hipertension</a:t>
            </a:r>
          </a:p>
        </p:txBody>
      </p:sp>
      <p:sp>
        <p:nvSpPr>
          <p:cNvPr id="54311" name="Text Box 39"/>
          <p:cNvSpPr txBox="1">
            <a:spLocks noChangeArrowheads="1"/>
          </p:cNvSpPr>
          <p:nvPr/>
        </p:nvSpPr>
        <p:spPr bwMode="auto">
          <a:xfrm>
            <a:off x="4438651" y="5084764"/>
            <a:ext cx="1152525" cy="584775"/>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Orina &lt;0.5 ml/kg/hr</a:t>
            </a:r>
            <a:endParaRPr lang="es-MX" altLang="es-MX" sz="1600" b="1">
              <a:solidFill>
                <a:srgbClr val="FF0000"/>
              </a:solidFill>
            </a:endParaRPr>
          </a:p>
        </p:txBody>
      </p:sp>
      <p:sp>
        <p:nvSpPr>
          <p:cNvPr id="54312" name="Text Box 40"/>
          <p:cNvSpPr txBox="1">
            <a:spLocks noChangeArrowheads="1"/>
          </p:cNvSpPr>
          <p:nvPr/>
        </p:nvSpPr>
        <p:spPr bwMode="auto">
          <a:xfrm>
            <a:off x="5591176" y="5084764"/>
            <a:ext cx="1368425" cy="486287"/>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endParaRPr lang="es-ES_tradnl" altLang="es-MX" sz="1600" b="1">
              <a:solidFill>
                <a:srgbClr val="FF0000"/>
              </a:solidFill>
            </a:endParaRPr>
          </a:p>
          <a:p>
            <a:pPr algn="ctr" eaLnBrk="1" fontAlgn="base" hangingPunct="1">
              <a:lnSpc>
                <a:spcPct val="80000"/>
              </a:lnSpc>
              <a:spcBef>
                <a:spcPct val="0"/>
              </a:spcBef>
              <a:spcAft>
                <a:spcPct val="0"/>
              </a:spcAft>
              <a:buFontTx/>
              <a:buNone/>
            </a:pPr>
            <a:r>
              <a:rPr lang="es-ES_tradnl" altLang="es-MX" sz="1600" b="1">
                <a:solidFill>
                  <a:srgbClr val="FF0000"/>
                </a:solidFill>
              </a:rPr>
              <a:t>TGO-TGP-LDH</a:t>
            </a:r>
            <a:endParaRPr lang="es-MX" altLang="es-MX" sz="1600" b="1">
              <a:solidFill>
                <a:srgbClr val="FF0000"/>
              </a:solidFill>
            </a:endParaRPr>
          </a:p>
        </p:txBody>
      </p:sp>
      <p:sp>
        <p:nvSpPr>
          <p:cNvPr id="54313" name="Text Box 41"/>
          <p:cNvSpPr txBox="1">
            <a:spLocks noChangeArrowheads="1"/>
          </p:cNvSpPr>
          <p:nvPr/>
        </p:nvSpPr>
        <p:spPr bwMode="auto">
          <a:xfrm>
            <a:off x="7032625" y="5084764"/>
            <a:ext cx="1079500" cy="682625"/>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200" b="1">
                <a:solidFill>
                  <a:srgbClr val="FF0000"/>
                </a:solidFill>
              </a:rPr>
              <a:t>Trombo-citopenia</a:t>
            </a:r>
          </a:p>
          <a:p>
            <a:pPr algn="ctr" eaLnBrk="1" fontAlgn="base" hangingPunct="1">
              <a:lnSpc>
                <a:spcPct val="80000"/>
              </a:lnSpc>
              <a:spcBef>
                <a:spcPct val="0"/>
              </a:spcBef>
              <a:spcAft>
                <a:spcPct val="0"/>
              </a:spcAft>
              <a:buFontTx/>
              <a:buNone/>
            </a:pPr>
            <a:r>
              <a:rPr lang="es-ES_tradnl" altLang="es-MX" sz="1200" b="1">
                <a:solidFill>
                  <a:srgbClr val="FF0000"/>
                </a:solidFill>
              </a:rPr>
              <a:t>↑</a:t>
            </a:r>
          </a:p>
          <a:p>
            <a:pPr algn="ctr" eaLnBrk="1" fontAlgn="base" hangingPunct="1">
              <a:lnSpc>
                <a:spcPct val="80000"/>
              </a:lnSpc>
              <a:spcBef>
                <a:spcPct val="0"/>
              </a:spcBef>
              <a:spcAft>
                <a:spcPct val="0"/>
              </a:spcAft>
              <a:buFontTx/>
              <a:buNone/>
            </a:pPr>
            <a:r>
              <a:rPr lang="es-ES_tradnl" altLang="es-MX" sz="1200" b="1">
                <a:solidFill>
                  <a:srgbClr val="FF0000"/>
                </a:solidFill>
              </a:rPr>
              <a:t> Dímero-D</a:t>
            </a:r>
          </a:p>
        </p:txBody>
      </p:sp>
      <p:sp>
        <p:nvSpPr>
          <p:cNvPr id="54314" name="Text Box 42"/>
          <p:cNvSpPr txBox="1">
            <a:spLocks noChangeArrowheads="1"/>
          </p:cNvSpPr>
          <p:nvPr/>
        </p:nvSpPr>
        <p:spPr bwMode="auto">
          <a:xfrm>
            <a:off x="8096251" y="5084763"/>
            <a:ext cx="1152525" cy="461962"/>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Tx/>
              <a:buNone/>
            </a:pPr>
            <a:r>
              <a:rPr lang="es-ES_tradnl" altLang="es-MX" sz="1500" b="1">
                <a:solidFill>
                  <a:srgbClr val="FF0000"/>
                </a:solidFill>
              </a:rPr>
              <a:t>Altas RVS</a:t>
            </a:r>
          </a:p>
          <a:p>
            <a:pPr algn="ctr" eaLnBrk="1" fontAlgn="base" hangingPunct="1">
              <a:lnSpc>
                <a:spcPct val="80000"/>
              </a:lnSpc>
              <a:spcBef>
                <a:spcPct val="0"/>
              </a:spcBef>
              <a:spcAft>
                <a:spcPct val="0"/>
              </a:spcAft>
              <a:buFontTx/>
              <a:buNone/>
            </a:pPr>
            <a:r>
              <a:rPr lang="es-ES_tradnl" altLang="es-MX" sz="1500" b="1">
                <a:solidFill>
                  <a:srgbClr val="FF0000"/>
                </a:solidFill>
              </a:rPr>
              <a:t>Bajo GO</a:t>
            </a:r>
          </a:p>
        </p:txBody>
      </p:sp>
      <p:sp>
        <p:nvSpPr>
          <p:cNvPr id="54315" name="Text Box 43"/>
          <p:cNvSpPr txBox="1">
            <a:spLocks noChangeArrowheads="1"/>
          </p:cNvSpPr>
          <p:nvPr/>
        </p:nvSpPr>
        <p:spPr bwMode="auto">
          <a:xfrm>
            <a:off x="9239250" y="5143500"/>
            <a:ext cx="1428750" cy="584200"/>
          </a:xfrm>
          <a:prstGeom prst="rect">
            <a:avLst/>
          </a:prstGeom>
          <a:solidFill>
            <a:srgbClr val="CCFFFF"/>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600" b="1">
                <a:solidFill>
                  <a:srgbClr val="FF0000"/>
                </a:solidFill>
              </a:rPr>
              <a:t>Hipertensión abdominal</a:t>
            </a:r>
            <a:endParaRPr lang="es-MX" altLang="es-MX" sz="1600" b="1">
              <a:solidFill>
                <a:srgbClr val="FF0000"/>
              </a:solidFill>
            </a:endParaRPr>
          </a:p>
        </p:txBody>
      </p:sp>
      <p:sp>
        <p:nvSpPr>
          <p:cNvPr id="54316" name="Line 44"/>
          <p:cNvSpPr>
            <a:spLocks noChangeShapeType="1"/>
          </p:cNvSpPr>
          <p:nvPr/>
        </p:nvSpPr>
        <p:spPr bwMode="auto">
          <a:xfrm>
            <a:off x="1992314" y="6165850"/>
            <a:ext cx="8135937" cy="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17" name="Line 45"/>
          <p:cNvSpPr>
            <a:spLocks noChangeShapeType="1"/>
          </p:cNvSpPr>
          <p:nvPr/>
        </p:nvSpPr>
        <p:spPr bwMode="auto">
          <a:xfrm flipV="1">
            <a:off x="1992313" y="5949950"/>
            <a:ext cx="0" cy="21590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18" name="Line 46"/>
          <p:cNvSpPr>
            <a:spLocks noChangeShapeType="1"/>
          </p:cNvSpPr>
          <p:nvPr/>
        </p:nvSpPr>
        <p:spPr bwMode="auto">
          <a:xfrm flipV="1">
            <a:off x="10128250" y="5949950"/>
            <a:ext cx="0" cy="215900"/>
          </a:xfrm>
          <a:prstGeom prst="line">
            <a:avLst/>
          </a:prstGeom>
          <a:noFill/>
          <a:ln w="38100">
            <a:solidFill>
              <a:schemeClr val="tx1"/>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19" name="Line 47"/>
          <p:cNvSpPr>
            <a:spLocks noChangeShapeType="1"/>
          </p:cNvSpPr>
          <p:nvPr/>
        </p:nvSpPr>
        <p:spPr bwMode="auto">
          <a:xfrm>
            <a:off x="6167438" y="6165851"/>
            <a:ext cx="0" cy="142875"/>
          </a:xfrm>
          <a:prstGeom prst="line">
            <a:avLst/>
          </a:prstGeom>
          <a:noFill/>
          <a:ln w="38100">
            <a:solidFill>
              <a:schemeClr val="tx1"/>
            </a:solidFill>
            <a:round/>
            <a:headEnd/>
            <a:tailEnd type="triangle" w="med" len="me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prstClr val="white"/>
              </a:solidFill>
              <a:latin typeface="Arial" charset="0"/>
            </a:endParaRPr>
          </a:p>
        </p:txBody>
      </p:sp>
      <p:sp>
        <p:nvSpPr>
          <p:cNvPr id="54320" name="Text Box 48"/>
          <p:cNvSpPr txBox="1">
            <a:spLocks noChangeArrowheads="1"/>
          </p:cNvSpPr>
          <p:nvPr/>
        </p:nvSpPr>
        <p:spPr bwMode="auto">
          <a:xfrm>
            <a:off x="5232401" y="6381750"/>
            <a:ext cx="1871663" cy="376238"/>
          </a:xfrm>
          <a:prstGeom prst="rect">
            <a:avLst/>
          </a:prstGeom>
          <a:solidFill>
            <a:srgbClr val="FF0000"/>
          </a:solidFill>
          <a:ln w="9525">
            <a:solidFill>
              <a:schemeClr val="bg2"/>
            </a:solidFill>
            <a:miter lim="800000"/>
            <a:headEnd/>
            <a:tailEnd/>
          </a:ln>
          <a:effectLst>
            <a:outerShdw dist="107763" dir="18900000" algn="ctr" rotWithShape="0">
              <a:schemeClr val="bg2">
                <a:alpha val="50000"/>
              </a:schemeClr>
            </a:outerShdw>
          </a:effec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50000"/>
              </a:spcBef>
              <a:spcAft>
                <a:spcPct val="0"/>
              </a:spcAft>
              <a:buFontTx/>
              <a:buNone/>
            </a:pPr>
            <a:r>
              <a:rPr lang="es-ES_tradnl" altLang="es-MX" sz="1800" b="1">
                <a:solidFill>
                  <a:srgbClr val="FFFFFF"/>
                </a:solidFill>
                <a:latin typeface="Garamond" pitchFamily="18" charset="0"/>
              </a:rPr>
              <a:t>MUERTE</a:t>
            </a:r>
            <a:endParaRPr lang="es-MX" altLang="es-MX" sz="1800" b="1">
              <a:solidFill>
                <a:srgbClr val="FFFFFF"/>
              </a:solidFill>
              <a:latin typeface="Garamond" pitchFamily="18" charset="0"/>
            </a:endParaRPr>
          </a:p>
        </p:txBody>
      </p:sp>
      <p:sp>
        <p:nvSpPr>
          <p:cNvPr id="49199" name="48 Rectángulo"/>
          <p:cNvSpPr>
            <a:spLocks noChangeArrowheads="1"/>
          </p:cNvSpPr>
          <p:nvPr/>
        </p:nvSpPr>
        <p:spPr bwMode="auto">
          <a:xfrm>
            <a:off x="7721600" y="6478589"/>
            <a:ext cx="273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Aft>
                <a:spcPct val="0"/>
              </a:spcAft>
              <a:buClr>
                <a:srgbClr val="17BBFD"/>
              </a:buClr>
              <a:buSzPct val="80000"/>
              <a:buFont typeface="Arial" charset="0"/>
              <a:buNone/>
            </a:pPr>
            <a:r>
              <a:rPr lang="es-MX" altLang="es-MX" sz="1400" b="1">
                <a:solidFill>
                  <a:srgbClr val="FFFFFF"/>
                </a:solidFill>
                <a:latin typeface="Tahoma" pitchFamily="34" charset="0"/>
              </a:rPr>
              <a:t>drcarlosbriones@yahoo.com</a:t>
            </a:r>
            <a:endParaRPr lang="es-ES" altLang="es-MX" sz="1400" b="1">
              <a:solidFill>
                <a:srgbClr val="FFFFFF"/>
              </a:solidFill>
              <a:latin typeface="Tahoma" pitchFamily="34" charset="0"/>
            </a:endParaRPr>
          </a:p>
        </p:txBody>
      </p:sp>
      <p:sp>
        <p:nvSpPr>
          <p:cNvPr id="2" name="1 Explosión 2"/>
          <p:cNvSpPr/>
          <p:nvPr/>
        </p:nvSpPr>
        <p:spPr>
          <a:xfrm>
            <a:off x="6684963" y="3716338"/>
            <a:ext cx="1066800" cy="9144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MX" dirty="0">
                <a:solidFill>
                  <a:prstClr val="white"/>
                </a:solidFill>
              </a:rPr>
              <a:t>GC</a:t>
            </a:r>
          </a:p>
        </p:txBody>
      </p:sp>
    </p:spTree>
    <p:extLst>
      <p:ext uri="{BB962C8B-B14F-4D97-AF65-F5344CB8AC3E}">
        <p14:creationId xmlns:p14="http://schemas.microsoft.com/office/powerpoint/2010/main" val="4030475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428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4275"/>
                                        </p:tgtEl>
                                        <p:attrNameLst>
                                          <p:attrName>style.visibility</p:attrName>
                                        </p:attrNameLst>
                                      </p:cBhvr>
                                      <p:to>
                                        <p:strVal val="visible"/>
                                      </p:to>
                                    </p:set>
                                    <p:animEffect transition="in" filter="blinds(horizontal)">
                                      <p:cBhvr>
                                        <p:cTn id="16" dur="500"/>
                                        <p:tgtEl>
                                          <p:spTgt spid="5427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8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4276"/>
                                        </p:tgtEl>
                                        <p:attrNameLst>
                                          <p:attrName>style.visibility</p:attrName>
                                        </p:attrNameLst>
                                      </p:cBhvr>
                                      <p:to>
                                        <p:strVal val="visible"/>
                                      </p:to>
                                    </p:set>
                                    <p:animEffect transition="in" filter="blinds(horizontal)">
                                      <p:cBhvr>
                                        <p:cTn id="25" dur="500"/>
                                        <p:tgtEl>
                                          <p:spTgt spid="5427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428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4277"/>
                                        </p:tgtEl>
                                        <p:attrNameLst>
                                          <p:attrName>style.visibility</p:attrName>
                                        </p:attrNameLst>
                                      </p:cBhvr>
                                      <p:to>
                                        <p:strVal val="visible"/>
                                      </p:to>
                                    </p:set>
                                    <p:animEffect transition="in" filter="blinds(horizontal)">
                                      <p:cBhvr>
                                        <p:cTn id="34" dur="500"/>
                                        <p:tgtEl>
                                          <p:spTgt spid="542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28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4278"/>
                                        </p:tgtEl>
                                        <p:attrNameLst>
                                          <p:attrName>style.visibility</p:attrName>
                                        </p:attrNameLst>
                                      </p:cBhvr>
                                      <p:to>
                                        <p:strVal val="visible"/>
                                      </p:to>
                                    </p:set>
                                    <p:animEffect transition="in" filter="blinds(horizontal)">
                                      <p:cBhvr>
                                        <p:cTn id="43" dur="500"/>
                                        <p:tgtEl>
                                          <p:spTgt spid="5427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28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4279"/>
                                        </p:tgtEl>
                                        <p:attrNameLst>
                                          <p:attrName>style.visibility</p:attrName>
                                        </p:attrNameLst>
                                      </p:cBhvr>
                                      <p:to>
                                        <p:strVal val="visible"/>
                                      </p:to>
                                    </p:set>
                                    <p:animEffect transition="in" filter="blinds(horizontal)">
                                      <p:cBhvr>
                                        <p:cTn id="52" dur="500"/>
                                        <p:tgtEl>
                                          <p:spTgt spid="5427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28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54280"/>
                                        </p:tgtEl>
                                        <p:attrNameLst>
                                          <p:attrName>style.visibility</p:attrName>
                                        </p:attrNameLst>
                                      </p:cBhvr>
                                      <p:to>
                                        <p:strVal val="visible"/>
                                      </p:to>
                                    </p:set>
                                    <p:animEffect transition="in" filter="blinds(horizontal)">
                                      <p:cBhvr>
                                        <p:cTn id="61" dur="500"/>
                                        <p:tgtEl>
                                          <p:spTgt spid="5428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4285"/>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54281"/>
                                        </p:tgtEl>
                                        <p:attrNameLst>
                                          <p:attrName>style.visibility</p:attrName>
                                        </p:attrNameLst>
                                      </p:cBhvr>
                                      <p:to>
                                        <p:strVal val="visible"/>
                                      </p:to>
                                    </p:set>
                                    <p:animEffect transition="in" filter="blinds(horizontal)">
                                      <p:cBhvr>
                                        <p:cTn id="70" dur="500"/>
                                        <p:tgtEl>
                                          <p:spTgt spid="5428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2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2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29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292"/>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54293"/>
                                        </p:tgtEl>
                                        <p:attrNameLst>
                                          <p:attrName>style.visibility</p:attrName>
                                        </p:attrNameLst>
                                      </p:cBhvr>
                                      <p:to>
                                        <p:strVal val="visible"/>
                                      </p:to>
                                    </p:set>
                                    <p:animEffect transition="in" filter="blinds(horizontal)">
                                      <p:cBhvr>
                                        <p:cTn id="85" dur="500"/>
                                        <p:tgtEl>
                                          <p:spTgt spid="5429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295"/>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429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429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54297"/>
                                        </p:tgtEl>
                                        <p:attrNameLst>
                                          <p:attrName>style.visibility</p:attrName>
                                        </p:attrNameLst>
                                      </p:cBhvr>
                                      <p:to>
                                        <p:strVal val="visible"/>
                                      </p:to>
                                    </p:set>
                                    <p:animEffect transition="in" filter="blinds(horizontal)">
                                      <p:cBhvr>
                                        <p:cTn id="98" dur="500"/>
                                        <p:tgtEl>
                                          <p:spTgt spid="5429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54298"/>
                                        </p:tgtEl>
                                        <p:attrNameLst>
                                          <p:attrName>style.visibility</p:attrName>
                                        </p:attrNameLst>
                                      </p:cBhvr>
                                      <p:to>
                                        <p:strVal val="visible"/>
                                      </p:to>
                                    </p:set>
                                    <p:animEffect transition="in" filter="blinds(horizontal)">
                                      <p:cBhvr>
                                        <p:cTn id="103" dur="500"/>
                                        <p:tgtEl>
                                          <p:spTgt spid="5429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54299"/>
                                        </p:tgtEl>
                                        <p:attrNameLst>
                                          <p:attrName>style.visibility</p:attrName>
                                        </p:attrNameLst>
                                      </p:cBhvr>
                                      <p:to>
                                        <p:strVal val="visible"/>
                                      </p:to>
                                    </p:set>
                                    <p:animEffect transition="in" filter="blinds(horizontal)">
                                      <p:cBhvr>
                                        <p:cTn id="108" dur="500"/>
                                        <p:tgtEl>
                                          <p:spTgt spid="542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54300"/>
                                        </p:tgtEl>
                                        <p:attrNameLst>
                                          <p:attrName>style.visibility</p:attrName>
                                        </p:attrNameLst>
                                      </p:cBhvr>
                                      <p:to>
                                        <p:strVal val="visible"/>
                                      </p:to>
                                    </p:set>
                                    <p:animEffect transition="in" filter="blinds(horizontal)">
                                      <p:cBhvr>
                                        <p:cTn id="113" dur="500"/>
                                        <p:tgtEl>
                                          <p:spTgt spid="543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54302"/>
                                        </p:tgtEl>
                                        <p:attrNameLst>
                                          <p:attrName>style.visibility</p:attrName>
                                        </p:attrNameLst>
                                      </p:cBhvr>
                                      <p:to>
                                        <p:strVal val="visible"/>
                                      </p:to>
                                    </p:set>
                                    <p:animEffect transition="in" filter="blinds(horizontal)">
                                      <p:cBhvr>
                                        <p:cTn id="118" dur="500"/>
                                        <p:tgtEl>
                                          <p:spTgt spid="54302"/>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54303"/>
                                        </p:tgtEl>
                                        <p:attrNameLst>
                                          <p:attrName>style.visibility</p:attrName>
                                        </p:attrNameLst>
                                      </p:cBhvr>
                                      <p:to>
                                        <p:strVal val="visible"/>
                                      </p:to>
                                    </p:set>
                                    <p:animEffect transition="in" filter="blinds(horizontal)">
                                      <p:cBhvr>
                                        <p:cTn id="123" dur="500"/>
                                        <p:tgtEl>
                                          <p:spTgt spid="54303"/>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54305"/>
                                        </p:tgtEl>
                                        <p:attrNameLst>
                                          <p:attrName>style.visibility</p:attrName>
                                        </p:attrNameLst>
                                      </p:cBhvr>
                                      <p:to>
                                        <p:strVal val="visible"/>
                                      </p:to>
                                    </p:set>
                                    <p:animEffect transition="in" filter="blinds(horizontal)">
                                      <p:cBhvr>
                                        <p:cTn id="128" dur="500"/>
                                        <p:tgtEl>
                                          <p:spTgt spid="54305"/>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430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430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4308"/>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54309"/>
                                        </p:tgtEl>
                                        <p:attrNameLst>
                                          <p:attrName>style.visibility</p:attrName>
                                        </p:attrNameLst>
                                      </p:cBhvr>
                                      <p:to>
                                        <p:strVal val="visible"/>
                                      </p:to>
                                    </p:set>
                                    <p:animEffect transition="in" filter="blinds(horizontal)">
                                      <p:cBhvr>
                                        <p:cTn id="141" dur="500"/>
                                        <p:tgtEl>
                                          <p:spTgt spid="54309"/>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3" presetClass="entr" presetSubtype="10" fill="hold" grpId="0" nodeType="clickEffect">
                                  <p:stCondLst>
                                    <p:cond delay="0"/>
                                  </p:stCondLst>
                                  <p:childTnLst>
                                    <p:set>
                                      <p:cBhvr>
                                        <p:cTn id="145" dur="1" fill="hold">
                                          <p:stCondLst>
                                            <p:cond delay="0"/>
                                          </p:stCondLst>
                                        </p:cTn>
                                        <p:tgtEl>
                                          <p:spTgt spid="54310"/>
                                        </p:tgtEl>
                                        <p:attrNameLst>
                                          <p:attrName>style.visibility</p:attrName>
                                        </p:attrNameLst>
                                      </p:cBhvr>
                                      <p:to>
                                        <p:strVal val="visible"/>
                                      </p:to>
                                    </p:set>
                                    <p:animEffect transition="in" filter="blinds(horizontal)">
                                      <p:cBhvr>
                                        <p:cTn id="146" dur="500"/>
                                        <p:tgtEl>
                                          <p:spTgt spid="54310"/>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3" presetClass="entr" presetSubtype="10" fill="hold" grpId="0" nodeType="clickEffect">
                                  <p:stCondLst>
                                    <p:cond delay="0"/>
                                  </p:stCondLst>
                                  <p:childTnLst>
                                    <p:set>
                                      <p:cBhvr>
                                        <p:cTn id="150" dur="1" fill="hold">
                                          <p:stCondLst>
                                            <p:cond delay="0"/>
                                          </p:stCondLst>
                                        </p:cTn>
                                        <p:tgtEl>
                                          <p:spTgt spid="54311"/>
                                        </p:tgtEl>
                                        <p:attrNameLst>
                                          <p:attrName>style.visibility</p:attrName>
                                        </p:attrNameLst>
                                      </p:cBhvr>
                                      <p:to>
                                        <p:strVal val="visible"/>
                                      </p:to>
                                    </p:set>
                                    <p:animEffect transition="in" filter="blinds(horizontal)">
                                      <p:cBhvr>
                                        <p:cTn id="151" dur="500"/>
                                        <p:tgtEl>
                                          <p:spTgt spid="54311"/>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3" presetClass="entr" presetSubtype="10" fill="hold" grpId="0" nodeType="clickEffect">
                                  <p:stCondLst>
                                    <p:cond delay="0"/>
                                  </p:stCondLst>
                                  <p:childTnLst>
                                    <p:set>
                                      <p:cBhvr>
                                        <p:cTn id="155" dur="1" fill="hold">
                                          <p:stCondLst>
                                            <p:cond delay="0"/>
                                          </p:stCondLst>
                                        </p:cTn>
                                        <p:tgtEl>
                                          <p:spTgt spid="54312"/>
                                        </p:tgtEl>
                                        <p:attrNameLst>
                                          <p:attrName>style.visibility</p:attrName>
                                        </p:attrNameLst>
                                      </p:cBhvr>
                                      <p:to>
                                        <p:strVal val="visible"/>
                                      </p:to>
                                    </p:set>
                                    <p:animEffect transition="in" filter="blinds(horizontal)">
                                      <p:cBhvr>
                                        <p:cTn id="156" dur="500"/>
                                        <p:tgtEl>
                                          <p:spTgt spid="54312"/>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3" presetClass="entr" presetSubtype="10" fill="hold" grpId="0" nodeType="clickEffect">
                                  <p:stCondLst>
                                    <p:cond delay="0"/>
                                  </p:stCondLst>
                                  <p:childTnLst>
                                    <p:set>
                                      <p:cBhvr>
                                        <p:cTn id="160" dur="1" fill="hold">
                                          <p:stCondLst>
                                            <p:cond delay="0"/>
                                          </p:stCondLst>
                                        </p:cTn>
                                        <p:tgtEl>
                                          <p:spTgt spid="54313"/>
                                        </p:tgtEl>
                                        <p:attrNameLst>
                                          <p:attrName>style.visibility</p:attrName>
                                        </p:attrNameLst>
                                      </p:cBhvr>
                                      <p:to>
                                        <p:strVal val="visible"/>
                                      </p:to>
                                    </p:set>
                                    <p:animEffect transition="in" filter="blinds(horizontal)">
                                      <p:cBhvr>
                                        <p:cTn id="161" dur="500"/>
                                        <p:tgtEl>
                                          <p:spTgt spid="54313"/>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3" presetClass="entr" presetSubtype="10" fill="hold" grpId="0" nodeType="clickEffect">
                                  <p:stCondLst>
                                    <p:cond delay="0"/>
                                  </p:stCondLst>
                                  <p:childTnLst>
                                    <p:set>
                                      <p:cBhvr>
                                        <p:cTn id="165" dur="1" fill="hold">
                                          <p:stCondLst>
                                            <p:cond delay="0"/>
                                          </p:stCondLst>
                                        </p:cTn>
                                        <p:tgtEl>
                                          <p:spTgt spid="54314"/>
                                        </p:tgtEl>
                                        <p:attrNameLst>
                                          <p:attrName>style.visibility</p:attrName>
                                        </p:attrNameLst>
                                      </p:cBhvr>
                                      <p:to>
                                        <p:strVal val="visible"/>
                                      </p:to>
                                    </p:set>
                                    <p:animEffect transition="in" filter="blinds(horizontal)">
                                      <p:cBhvr>
                                        <p:cTn id="166" dur="500"/>
                                        <p:tgtEl>
                                          <p:spTgt spid="54314"/>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54315"/>
                                        </p:tgtEl>
                                        <p:attrNameLst>
                                          <p:attrName>style.visibility</p:attrName>
                                        </p:attrNameLst>
                                      </p:cBhvr>
                                      <p:to>
                                        <p:strVal val="visible"/>
                                      </p:to>
                                    </p:set>
                                    <p:animEffect transition="in" filter="blinds(horizontal)">
                                      <p:cBhvr>
                                        <p:cTn id="171" dur="500"/>
                                        <p:tgtEl>
                                          <p:spTgt spid="54315"/>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54316"/>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54317"/>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54318"/>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54319"/>
                                        </p:tgtEl>
                                        <p:attrNameLst>
                                          <p:attrName>style.visibility</p:attrName>
                                        </p:attrNameLst>
                                      </p:cBhvr>
                                      <p:to>
                                        <p:strVal val="visible"/>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8" presetClass="entr" presetSubtype="16" fill="hold" grpId="0" nodeType="clickEffect">
                                  <p:stCondLst>
                                    <p:cond delay="0"/>
                                  </p:stCondLst>
                                  <p:childTnLst>
                                    <p:set>
                                      <p:cBhvr>
                                        <p:cTn id="185" dur="1" fill="hold">
                                          <p:stCondLst>
                                            <p:cond delay="0"/>
                                          </p:stCondLst>
                                        </p:cTn>
                                        <p:tgtEl>
                                          <p:spTgt spid="54320"/>
                                        </p:tgtEl>
                                        <p:attrNameLst>
                                          <p:attrName>style.visibility</p:attrName>
                                        </p:attrNameLst>
                                      </p:cBhvr>
                                      <p:to>
                                        <p:strVal val="visible"/>
                                      </p:to>
                                    </p:set>
                                    <p:animEffect transition="in" filter="diamond(in)">
                                      <p:cBhvr>
                                        <p:cTn id="186" dur="2000"/>
                                        <p:tgtEl>
                                          <p:spTgt spid="54320"/>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1000"/>
                                        <p:tgtEl>
                                          <p:spTgt spid="2"/>
                                        </p:tgtEl>
                                      </p:cBhvr>
                                    </p:animEffect>
                                    <p:anim calcmode="lin" valueType="num">
                                      <p:cBhvr>
                                        <p:cTn id="192" dur="1000" fill="hold"/>
                                        <p:tgtEl>
                                          <p:spTgt spid="2"/>
                                        </p:tgtEl>
                                        <p:attrNameLst>
                                          <p:attrName>ppt_x</p:attrName>
                                        </p:attrNameLst>
                                      </p:cBhvr>
                                      <p:tavLst>
                                        <p:tav tm="0">
                                          <p:val>
                                            <p:strVal val="#ppt_x"/>
                                          </p:val>
                                        </p:tav>
                                        <p:tav tm="100000">
                                          <p:val>
                                            <p:strVal val="#ppt_x"/>
                                          </p:val>
                                        </p:tav>
                                      </p:tavLst>
                                    </p:anim>
                                    <p:anim calcmode="lin" valueType="num">
                                      <p:cBhvr>
                                        <p:cTn id="19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5" grpId="0" animBg="1"/>
      <p:bldP spid="54276" grpId="0" animBg="1"/>
      <p:bldP spid="54277" grpId="0" animBg="1"/>
      <p:bldP spid="54278" grpId="0" animBg="1"/>
      <p:bldP spid="54279" grpId="0" animBg="1"/>
      <p:bldP spid="54280" grpId="0" animBg="1"/>
      <p:bldP spid="54281" grpId="0" animBg="1"/>
      <p:bldP spid="54282" grpId="0" animBg="1"/>
      <p:bldP spid="54283" grpId="0" animBg="1"/>
      <p:bldP spid="54284" grpId="0" animBg="1"/>
      <p:bldP spid="54285" grpId="0" animBg="1"/>
      <p:bldP spid="54286" grpId="0" animBg="1"/>
      <p:bldP spid="54287" grpId="0" animBg="1"/>
      <p:bldP spid="54288" grpId="0" animBg="1"/>
      <p:bldP spid="54289" grpId="0" animBg="1"/>
      <p:bldP spid="54290" grpId="0" animBg="1"/>
      <p:bldP spid="54291" grpId="0" animBg="1"/>
      <p:bldP spid="54292" grpId="0" animBg="1"/>
      <p:bldP spid="54293" grpId="0" animBg="1"/>
      <p:bldP spid="54294" grpId="0" animBg="1"/>
      <p:bldP spid="54295" grpId="0" animBg="1"/>
      <p:bldP spid="54296" grpId="0" animBg="1"/>
      <p:bldP spid="54297" grpId="0" animBg="1"/>
      <p:bldP spid="54298" grpId="0" animBg="1"/>
      <p:bldP spid="54299" grpId="0" animBg="1"/>
      <p:bldP spid="54300" grpId="0" animBg="1"/>
      <p:bldP spid="54302" grpId="0" animBg="1"/>
      <p:bldP spid="54303" grpId="0" animBg="1"/>
      <p:bldP spid="54305" grpId="0" animBg="1"/>
      <p:bldP spid="54306" grpId="0" animBg="1"/>
      <p:bldP spid="54307" grpId="0" animBg="1"/>
      <p:bldP spid="54308" grpId="0" animBg="1"/>
      <p:bldP spid="54309" grpId="0" animBg="1"/>
      <p:bldP spid="54310" grpId="0" animBg="1"/>
      <p:bldP spid="54311" grpId="0" animBg="1"/>
      <p:bldP spid="54312" grpId="0" animBg="1"/>
      <p:bldP spid="54313" grpId="0" animBg="1"/>
      <p:bldP spid="54314" grpId="0" animBg="1"/>
      <p:bldP spid="54315" grpId="0" animBg="1"/>
      <p:bldP spid="54316" grpId="0" animBg="1"/>
      <p:bldP spid="54317" grpId="0" animBg="1"/>
      <p:bldP spid="54318" grpId="0" animBg="1"/>
      <p:bldP spid="54319" grpId="0" animBg="1"/>
      <p:bldP spid="54320"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scanear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187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979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ublic\Pictures\UCI HGO2\img1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153392"/>
            <a:ext cx="3403512" cy="226749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Public\Pictures\UCI HGO2\img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8838" y="116633"/>
            <a:ext cx="3471658" cy="232837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Public\Pictures\UCI HGO2\img2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016" y="116632"/>
            <a:ext cx="2053822" cy="302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Public\Pictures\UCI HGO2\img2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9496" y="2881788"/>
            <a:ext cx="2721576" cy="400359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Public\Pictures\UCI HGO2\img2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0031" y="2755564"/>
            <a:ext cx="2446640" cy="29211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Public\Pictures\UCI HGO2\img2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7836" y="2420889"/>
            <a:ext cx="2254669" cy="151216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Public\Pictures\UCI HGO2\img21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1504" y="2436378"/>
            <a:ext cx="2080294" cy="141414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Public\Pictures\UCI HGO2\img2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9737" y="2393140"/>
            <a:ext cx="2329855" cy="1539916"/>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Public\Pictures\UCI HGO2\img21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30294" y="2445012"/>
            <a:ext cx="2169963" cy="14751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Public\Pictures\UCI HGO2\img21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41542" y="3920116"/>
            <a:ext cx="2990963" cy="1992646"/>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Public\Pictures\UCI HGO2\img21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6672" y="3851326"/>
            <a:ext cx="1083505" cy="159389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Public\Pictures\UCI HGO2\img21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5230" y="5413352"/>
            <a:ext cx="972939" cy="1472032"/>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Public\Pictures\UCI HGO2\img21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08169" y="5675826"/>
            <a:ext cx="1803475" cy="1209558"/>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C:\Users\Public\Pictures\UCI HGO2\img20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29390" y="5877272"/>
            <a:ext cx="1503115"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Users\Public\Pictures\UCI HGO2\img20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76062" y="5267648"/>
            <a:ext cx="2412077" cy="161773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486694" y="44624"/>
            <a:ext cx="4862358" cy="1600438"/>
          </a:xfrm>
          <a:prstGeom prst="rect">
            <a:avLst/>
          </a:prstGeom>
          <a:noFill/>
        </p:spPr>
        <p:txBody>
          <a:bodyPr wrap="none" rtlCol="0">
            <a:spAutoFit/>
          </a:bodyPr>
          <a:lstStyle/>
          <a:p>
            <a:pPr algn="ctr"/>
            <a:r>
              <a:rPr lang="es-MX" sz="2000" b="1" dirty="0">
                <a:solidFill>
                  <a:srgbClr val="FFFF00"/>
                </a:solidFill>
              </a:rPr>
              <a:t>Instituto Mexicano del Seguro Social</a:t>
            </a:r>
          </a:p>
          <a:p>
            <a:pPr algn="ctr"/>
            <a:r>
              <a:rPr lang="es-MX" sz="2000" b="1" dirty="0">
                <a:solidFill>
                  <a:srgbClr val="FFFF00"/>
                </a:solidFill>
              </a:rPr>
              <a:t>Centro Médico Nacional</a:t>
            </a:r>
          </a:p>
          <a:p>
            <a:pPr algn="ctr"/>
            <a:r>
              <a:rPr lang="es-MX" sz="2000" b="1" dirty="0">
                <a:solidFill>
                  <a:srgbClr val="FFFF00"/>
                </a:solidFill>
              </a:rPr>
              <a:t>Hospital de Ginecología y Obstetricia N° 2</a:t>
            </a:r>
          </a:p>
          <a:p>
            <a:pPr algn="ctr"/>
            <a:r>
              <a:rPr lang="es-MX" sz="2000" b="1" dirty="0">
                <a:solidFill>
                  <a:srgbClr val="FFFF00"/>
                </a:solidFill>
              </a:rPr>
              <a:t>Unidad de Cuidados Intensivos  1973 - 1985 </a:t>
            </a:r>
          </a:p>
          <a:p>
            <a:endParaRPr lang="es-MX" b="1" dirty="0">
              <a:solidFill>
                <a:prstClr val="white"/>
              </a:solidFill>
            </a:endParaRPr>
          </a:p>
        </p:txBody>
      </p:sp>
      <p:pic>
        <p:nvPicPr>
          <p:cNvPr id="3"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l="32540" t="14635" r="29575" b="16824"/>
          <a:stretch/>
        </p:blipFill>
        <p:spPr bwMode="auto">
          <a:xfrm>
            <a:off x="4151785" y="3265505"/>
            <a:ext cx="1618347" cy="217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575721" y="5301208"/>
            <a:ext cx="3090141" cy="369332"/>
          </a:xfrm>
          <a:prstGeom prst="rect">
            <a:avLst/>
          </a:prstGeom>
          <a:noFill/>
        </p:spPr>
        <p:txBody>
          <a:bodyPr wrap="none" rtlCol="0">
            <a:spAutoFit/>
          </a:bodyPr>
          <a:lstStyle/>
          <a:p>
            <a:r>
              <a:rPr lang="es-MX" b="1" dirty="0">
                <a:solidFill>
                  <a:srgbClr val="FFFF00"/>
                </a:solidFill>
              </a:rPr>
              <a:t>Acad. Dr. Manuel Díaz de León</a:t>
            </a:r>
          </a:p>
        </p:txBody>
      </p:sp>
    </p:spTree>
    <p:extLst>
      <p:ext uri="{BB962C8B-B14F-4D97-AF65-F5344CB8AC3E}">
        <p14:creationId xmlns:p14="http://schemas.microsoft.com/office/powerpoint/2010/main" val="22337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los Briones\Pictures\img1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82" t="9697" r="7373" b="67071"/>
          <a:stretch/>
        </p:blipFill>
        <p:spPr bwMode="auto">
          <a:xfrm>
            <a:off x="1830590" y="3501008"/>
            <a:ext cx="829785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Carlos Briones\Pictures\img1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46" b="606"/>
          <a:stretch/>
        </p:blipFill>
        <p:spPr bwMode="auto">
          <a:xfrm>
            <a:off x="6983892" y="404664"/>
            <a:ext cx="220845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440" y="404664"/>
            <a:ext cx="30734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0486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los Briones\Pictures\img102.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76" t="21619" r="55893" b="50957"/>
          <a:stretch/>
        </p:blipFill>
        <p:spPr bwMode="auto">
          <a:xfrm>
            <a:off x="7152912" y="3736621"/>
            <a:ext cx="4682503" cy="29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12598" t="17871" r="25374"/>
          <a:stretch/>
        </p:blipFill>
        <p:spPr>
          <a:xfrm>
            <a:off x="-5386" y="451554"/>
            <a:ext cx="6934522" cy="5164666"/>
          </a:xfrm>
          <a:prstGeom prst="rect">
            <a:avLst/>
          </a:prstGeom>
        </p:spPr>
      </p:pic>
      <p:pic>
        <p:nvPicPr>
          <p:cNvPr id="5" name="Picture 2" descr="C:\Users\Carlos Briones\Pictures\img102.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08" t="21619" r="57478" b="50957"/>
          <a:stretch/>
        </p:blipFill>
        <p:spPr bwMode="auto">
          <a:xfrm>
            <a:off x="7135975" y="435190"/>
            <a:ext cx="4412839" cy="290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836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ce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765176"/>
            <a:ext cx="58102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524001" y="1225551"/>
            <a:ext cx="8626475" cy="5033963"/>
            <a:chOff x="96" y="768"/>
            <a:chExt cx="5434" cy="3171"/>
          </a:xfrm>
        </p:grpSpPr>
        <p:sp>
          <p:nvSpPr>
            <p:cNvPr id="19480" name="AutoShape 4"/>
            <p:cNvSpPr>
              <a:spLocks noChangeArrowheads="1"/>
            </p:cNvSpPr>
            <p:nvPr/>
          </p:nvSpPr>
          <p:spPr bwMode="auto">
            <a:xfrm>
              <a:off x="1882" y="768"/>
              <a:ext cx="3648" cy="3120"/>
            </a:xfrm>
            <a:prstGeom prst="triangle">
              <a:avLst>
                <a:gd name="adj" fmla="val 50000"/>
              </a:avLst>
            </a:pr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19481" name="Text Box 5"/>
            <p:cNvSpPr txBox="1">
              <a:spLocks noChangeArrowheads="1"/>
            </p:cNvSpPr>
            <p:nvPr/>
          </p:nvSpPr>
          <p:spPr bwMode="auto">
            <a:xfrm>
              <a:off x="2526" y="3416"/>
              <a:ext cx="253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1600" b="1">
                  <a:solidFill>
                    <a:srgbClr val="FFFFFF"/>
                  </a:solidFill>
                </a:rPr>
                <a:t>Estrés oxidativo, peroxidación lípidIca </a:t>
              </a:r>
            </a:p>
            <a:p>
              <a:pPr fontAlgn="base">
                <a:spcBef>
                  <a:spcPct val="0"/>
                </a:spcBef>
                <a:spcAft>
                  <a:spcPct val="0"/>
                </a:spcAft>
              </a:pPr>
              <a:r>
                <a:rPr lang="es-MX" sz="1600" b="1">
                  <a:solidFill>
                    <a:srgbClr val="FFFFFF"/>
                  </a:solidFill>
                </a:rPr>
                <a:t>en eritrocitos y activación de plaquetas</a:t>
              </a:r>
            </a:p>
            <a:p>
              <a:pPr fontAlgn="base">
                <a:spcBef>
                  <a:spcPct val="0"/>
                </a:spcBef>
                <a:spcAft>
                  <a:spcPct val="0"/>
                </a:spcAft>
              </a:pPr>
              <a:r>
                <a:rPr lang="es-MX" sz="1600" b="1">
                  <a:solidFill>
                    <a:srgbClr val="FFFFFF"/>
                  </a:solidFill>
                </a:rPr>
                <a:t> y neutrófilos.   sFlt1,     PIGF y VEGF </a:t>
              </a:r>
              <a:endParaRPr lang="es-ES" sz="1600" b="1">
                <a:solidFill>
                  <a:srgbClr val="FFFFFF"/>
                </a:solidFill>
              </a:endParaRPr>
            </a:p>
          </p:txBody>
        </p:sp>
        <p:sp>
          <p:nvSpPr>
            <p:cNvPr id="19482" name="Text Box 6"/>
            <p:cNvSpPr txBox="1">
              <a:spLocks noChangeArrowheads="1"/>
            </p:cNvSpPr>
            <p:nvPr/>
          </p:nvSpPr>
          <p:spPr bwMode="auto">
            <a:xfrm>
              <a:off x="96" y="3504"/>
              <a:ext cx="13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000" b="1">
                  <a:solidFill>
                    <a:srgbClr val="FF0000"/>
                  </a:solidFill>
                </a:rPr>
                <a:t>Daño endotelial</a:t>
              </a:r>
              <a:endParaRPr lang="es-ES" sz="2000" b="1">
                <a:solidFill>
                  <a:srgbClr val="FF0000"/>
                </a:solidFill>
              </a:endParaRPr>
            </a:p>
          </p:txBody>
        </p:sp>
      </p:grpSp>
      <p:grpSp>
        <p:nvGrpSpPr>
          <p:cNvPr id="3" name="Group 7"/>
          <p:cNvGrpSpPr>
            <a:grpSpLocks/>
          </p:cNvGrpSpPr>
          <p:nvPr/>
        </p:nvGrpSpPr>
        <p:grpSpPr bwMode="auto">
          <a:xfrm>
            <a:off x="2290764" y="1412875"/>
            <a:ext cx="7234237" cy="3962400"/>
            <a:chOff x="661" y="816"/>
            <a:chExt cx="4557" cy="2496"/>
          </a:xfrm>
        </p:grpSpPr>
        <p:sp>
          <p:nvSpPr>
            <p:cNvPr id="37909" name="AutoShape 8"/>
            <p:cNvSpPr>
              <a:spLocks noChangeArrowheads="1"/>
            </p:cNvSpPr>
            <p:nvPr/>
          </p:nvSpPr>
          <p:spPr bwMode="auto">
            <a:xfrm>
              <a:off x="2242" y="816"/>
              <a:ext cx="2976" cy="2496"/>
            </a:xfrm>
            <a:prstGeom prst="triangle">
              <a:avLst>
                <a:gd name="adj" fmla="val 50000"/>
              </a:avLst>
            </a:prstGeom>
            <a:solidFill>
              <a:schemeClr val="accent6">
                <a:lumMod val="60000"/>
                <a:lumOff val="40000"/>
              </a:schemeClr>
            </a:solidFill>
            <a:ln w="9525">
              <a:solidFill>
                <a:schemeClr val="tx1"/>
              </a:solidFill>
              <a:miter lim="800000"/>
              <a:headEnd/>
              <a:tailEnd/>
            </a:ln>
          </p:spPr>
          <p:txBody>
            <a:bodyPr wrap="none" anchor="ctr"/>
            <a:lstStyle/>
            <a:p>
              <a:pPr fontAlgn="base">
                <a:spcBef>
                  <a:spcPct val="0"/>
                </a:spcBef>
                <a:spcAft>
                  <a:spcPct val="0"/>
                </a:spcAft>
                <a:defRPr/>
              </a:pPr>
              <a:endParaRPr lang="es-ES_tradnl">
                <a:solidFill>
                  <a:srgbClr val="FFFFFF"/>
                </a:solidFill>
              </a:endParaRPr>
            </a:p>
          </p:txBody>
        </p:sp>
        <p:sp>
          <p:nvSpPr>
            <p:cNvPr id="19478" name="Text Box 9"/>
            <p:cNvSpPr txBox="1">
              <a:spLocks noChangeArrowheads="1"/>
            </p:cNvSpPr>
            <p:nvPr/>
          </p:nvSpPr>
          <p:spPr bwMode="auto">
            <a:xfrm>
              <a:off x="2653" y="2986"/>
              <a:ext cx="236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1600" b="1">
                  <a:solidFill>
                    <a:srgbClr val="FFFFFF"/>
                  </a:solidFill>
                </a:rPr>
                <a:t>Anemia hemolítica microangiopática</a:t>
              </a:r>
              <a:endParaRPr lang="es-ES" sz="1600" b="1">
                <a:solidFill>
                  <a:srgbClr val="FFFFFF"/>
                </a:solidFill>
              </a:endParaRPr>
            </a:p>
          </p:txBody>
        </p:sp>
        <p:sp>
          <p:nvSpPr>
            <p:cNvPr id="19479" name="Text Box 10"/>
            <p:cNvSpPr txBox="1">
              <a:spLocks noChangeArrowheads="1"/>
            </p:cNvSpPr>
            <p:nvPr/>
          </p:nvSpPr>
          <p:spPr bwMode="auto">
            <a:xfrm>
              <a:off x="661" y="2928"/>
              <a:ext cx="138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000" b="1">
                  <a:solidFill>
                    <a:srgbClr val="FF0000"/>
                  </a:solidFill>
                </a:rPr>
                <a:t>Microcirculación</a:t>
              </a:r>
              <a:endParaRPr lang="es-ES" sz="2000" b="1">
                <a:solidFill>
                  <a:srgbClr val="FF0000"/>
                </a:solidFill>
              </a:endParaRPr>
            </a:p>
          </p:txBody>
        </p:sp>
      </p:grpSp>
      <p:grpSp>
        <p:nvGrpSpPr>
          <p:cNvPr id="4" name="Group 11"/>
          <p:cNvGrpSpPr>
            <a:grpSpLocks/>
          </p:cNvGrpSpPr>
          <p:nvPr/>
        </p:nvGrpSpPr>
        <p:grpSpPr bwMode="auto">
          <a:xfrm>
            <a:off x="3000375" y="1431925"/>
            <a:ext cx="6053138" cy="3124200"/>
            <a:chOff x="1093" y="816"/>
            <a:chExt cx="3813" cy="1968"/>
          </a:xfrm>
        </p:grpSpPr>
        <p:sp>
          <p:nvSpPr>
            <p:cNvPr id="19474" name="AutoShape 12"/>
            <p:cNvSpPr>
              <a:spLocks noChangeArrowheads="1"/>
            </p:cNvSpPr>
            <p:nvPr/>
          </p:nvSpPr>
          <p:spPr bwMode="auto">
            <a:xfrm>
              <a:off x="2506" y="816"/>
              <a:ext cx="2400" cy="1968"/>
            </a:xfrm>
            <a:prstGeom prst="triangle">
              <a:avLst>
                <a:gd name="adj" fmla="val 50000"/>
              </a:avLst>
            </a:prstGeom>
            <a:solidFill>
              <a:srgbClr val="00CC00"/>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37907" name="Text Box 13"/>
            <p:cNvSpPr txBox="1">
              <a:spLocks noChangeArrowheads="1"/>
            </p:cNvSpPr>
            <p:nvPr/>
          </p:nvSpPr>
          <p:spPr bwMode="auto">
            <a:xfrm>
              <a:off x="2998" y="2398"/>
              <a:ext cx="1532" cy="36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s-MX" sz="1600" b="1" dirty="0">
                  <a:solidFill>
                    <a:srgbClr val="F8F8F8">
                      <a:lumMod val="10000"/>
                    </a:srgbClr>
                  </a:solidFill>
                </a:rPr>
                <a:t>Desequilibrio en</a:t>
              </a:r>
            </a:p>
            <a:p>
              <a:pPr algn="ctr" eaLnBrk="0" fontAlgn="base" hangingPunct="0">
                <a:spcBef>
                  <a:spcPct val="0"/>
                </a:spcBef>
                <a:spcAft>
                  <a:spcPct val="0"/>
                </a:spcAft>
                <a:defRPr/>
              </a:pPr>
              <a:r>
                <a:rPr lang="es-MX" sz="1600" b="1" dirty="0">
                  <a:solidFill>
                    <a:srgbClr val="F8F8F8">
                      <a:lumMod val="10000"/>
                    </a:srgbClr>
                  </a:solidFill>
                </a:rPr>
                <a:t>Las fuerzas de Starling</a:t>
              </a:r>
              <a:endParaRPr lang="es-ES" sz="1600" b="1" dirty="0">
                <a:solidFill>
                  <a:srgbClr val="F8F8F8">
                    <a:lumMod val="10000"/>
                  </a:srgbClr>
                </a:solidFill>
              </a:endParaRPr>
            </a:p>
          </p:txBody>
        </p:sp>
        <p:sp>
          <p:nvSpPr>
            <p:cNvPr id="19476" name="Text Box 14"/>
            <p:cNvSpPr txBox="1">
              <a:spLocks noChangeArrowheads="1"/>
            </p:cNvSpPr>
            <p:nvPr/>
          </p:nvSpPr>
          <p:spPr bwMode="auto">
            <a:xfrm>
              <a:off x="1093" y="2352"/>
              <a:ext cx="10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000" b="1">
                  <a:solidFill>
                    <a:srgbClr val="FF0000"/>
                  </a:solidFill>
                </a:rPr>
                <a:t>Fuga capilar</a:t>
              </a:r>
              <a:endParaRPr lang="es-ES" sz="2000" b="1">
                <a:solidFill>
                  <a:srgbClr val="FF0000"/>
                </a:solidFill>
              </a:endParaRPr>
            </a:p>
          </p:txBody>
        </p:sp>
      </p:grpSp>
      <p:grpSp>
        <p:nvGrpSpPr>
          <p:cNvPr id="5" name="Group 15"/>
          <p:cNvGrpSpPr>
            <a:grpSpLocks/>
          </p:cNvGrpSpPr>
          <p:nvPr/>
        </p:nvGrpSpPr>
        <p:grpSpPr bwMode="auto">
          <a:xfrm>
            <a:off x="3621089" y="1431925"/>
            <a:ext cx="4910137" cy="2209800"/>
            <a:chOff x="1477" y="816"/>
            <a:chExt cx="3093" cy="1392"/>
          </a:xfrm>
        </p:grpSpPr>
        <p:sp>
          <p:nvSpPr>
            <p:cNvPr id="19471" name="AutoShape 16"/>
            <p:cNvSpPr>
              <a:spLocks noChangeArrowheads="1"/>
            </p:cNvSpPr>
            <p:nvPr/>
          </p:nvSpPr>
          <p:spPr bwMode="auto">
            <a:xfrm>
              <a:off x="2842" y="816"/>
              <a:ext cx="1728" cy="1392"/>
            </a:xfrm>
            <a:prstGeom prst="triangle">
              <a:avLst>
                <a:gd name="adj" fmla="val 50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37904" name="Text Box 17"/>
            <p:cNvSpPr txBox="1">
              <a:spLocks noChangeArrowheads="1"/>
            </p:cNvSpPr>
            <p:nvPr/>
          </p:nvSpPr>
          <p:spPr bwMode="auto">
            <a:xfrm>
              <a:off x="3020" y="1849"/>
              <a:ext cx="1435" cy="23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s-MX" dirty="0">
                  <a:solidFill>
                    <a:srgbClr val="00B050"/>
                  </a:solidFill>
                </a:rPr>
                <a:t> </a:t>
              </a:r>
              <a:r>
                <a:rPr lang="es-MX" sz="1600" b="1" dirty="0">
                  <a:solidFill>
                    <a:srgbClr val="F8F8F8">
                      <a:lumMod val="10000"/>
                    </a:srgbClr>
                  </a:solidFill>
                </a:rPr>
                <a:t>Resistencia vascular</a:t>
              </a:r>
              <a:endParaRPr lang="es-ES" sz="1600" b="1" dirty="0">
                <a:solidFill>
                  <a:srgbClr val="F8F8F8">
                    <a:lumMod val="10000"/>
                  </a:srgbClr>
                </a:solidFill>
              </a:endParaRPr>
            </a:p>
          </p:txBody>
        </p:sp>
        <p:sp>
          <p:nvSpPr>
            <p:cNvPr id="19473" name="Text Box 18"/>
            <p:cNvSpPr txBox="1">
              <a:spLocks noChangeArrowheads="1"/>
            </p:cNvSpPr>
            <p:nvPr/>
          </p:nvSpPr>
          <p:spPr bwMode="auto">
            <a:xfrm>
              <a:off x="1477" y="1728"/>
              <a:ext cx="12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000" b="1">
                  <a:solidFill>
                    <a:srgbClr val="FF0000"/>
                  </a:solidFill>
                </a:rPr>
                <a:t>Tono vascular</a:t>
              </a:r>
              <a:endParaRPr lang="es-ES" sz="2000" b="1">
                <a:solidFill>
                  <a:srgbClr val="FF0000"/>
                </a:solidFill>
              </a:endParaRPr>
            </a:p>
          </p:txBody>
        </p:sp>
      </p:grpSp>
      <p:grpSp>
        <p:nvGrpSpPr>
          <p:cNvPr id="6" name="Group 19"/>
          <p:cNvGrpSpPr>
            <a:grpSpLocks/>
          </p:cNvGrpSpPr>
          <p:nvPr/>
        </p:nvGrpSpPr>
        <p:grpSpPr bwMode="auto">
          <a:xfrm>
            <a:off x="4095751" y="1268413"/>
            <a:ext cx="3997325" cy="1295400"/>
            <a:chOff x="1777" y="763"/>
            <a:chExt cx="2518" cy="816"/>
          </a:xfrm>
        </p:grpSpPr>
        <p:sp>
          <p:nvSpPr>
            <p:cNvPr id="19468" name="AutoShape 20"/>
            <p:cNvSpPr>
              <a:spLocks noChangeArrowheads="1"/>
            </p:cNvSpPr>
            <p:nvPr/>
          </p:nvSpPr>
          <p:spPr bwMode="auto">
            <a:xfrm>
              <a:off x="3226" y="763"/>
              <a:ext cx="960" cy="816"/>
            </a:xfrm>
            <a:prstGeom prst="triangle">
              <a:avLst>
                <a:gd name="adj" fmla="val 50000"/>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19469" name="Text Box 21"/>
            <p:cNvSpPr txBox="1">
              <a:spLocks noChangeArrowheads="1"/>
            </p:cNvSpPr>
            <p:nvPr/>
          </p:nvSpPr>
          <p:spPr bwMode="auto">
            <a:xfrm>
              <a:off x="3217" y="1269"/>
              <a:ext cx="107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400">
                  <a:solidFill>
                    <a:srgbClr val="FFFFFF"/>
                  </a:solidFill>
                </a:rPr>
                <a:t> </a:t>
              </a:r>
              <a:r>
                <a:rPr lang="es-MX" sz="1400" b="1">
                  <a:solidFill>
                    <a:srgbClr val="000000"/>
                  </a:solidFill>
                </a:rPr>
                <a:t>Horizonte clínico</a:t>
              </a:r>
              <a:endParaRPr lang="es-ES" sz="1400" b="1">
                <a:solidFill>
                  <a:srgbClr val="000000"/>
                </a:solidFill>
              </a:endParaRPr>
            </a:p>
          </p:txBody>
        </p:sp>
        <p:sp>
          <p:nvSpPr>
            <p:cNvPr id="19470" name="Text Box 22"/>
            <p:cNvSpPr txBox="1">
              <a:spLocks noChangeArrowheads="1"/>
            </p:cNvSpPr>
            <p:nvPr/>
          </p:nvSpPr>
          <p:spPr bwMode="auto">
            <a:xfrm>
              <a:off x="1777" y="1044"/>
              <a:ext cx="21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2000" b="1">
                  <a:solidFill>
                    <a:srgbClr val="FF0000"/>
                  </a:solidFill>
                </a:rPr>
                <a:t>Hipertensión y albuminuria</a:t>
              </a:r>
              <a:endParaRPr lang="es-ES" sz="2000" b="1">
                <a:solidFill>
                  <a:srgbClr val="FF0000"/>
                </a:solidFill>
              </a:endParaRPr>
            </a:p>
          </p:txBody>
        </p:sp>
      </p:grpSp>
      <p:sp>
        <p:nvSpPr>
          <p:cNvPr id="19464" name="Text Box 23"/>
          <p:cNvSpPr txBox="1">
            <a:spLocks noChangeArrowheads="1"/>
          </p:cNvSpPr>
          <p:nvPr/>
        </p:nvSpPr>
        <p:spPr bwMode="auto">
          <a:xfrm>
            <a:off x="1524000" y="6396038"/>
            <a:ext cx="4000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s-MX" sz="1200" b="1">
                <a:solidFill>
                  <a:srgbClr val="FFFF00"/>
                </a:solidFill>
              </a:rPr>
              <a:t>Briones – Díaz de León, Preeclampsia-eclampsia, DEMSA. México 2000</a:t>
            </a:r>
            <a:endParaRPr lang="es-ES" sz="1200" b="1">
              <a:solidFill>
                <a:srgbClr val="FFFF00"/>
              </a:solidFill>
            </a:endParaRPr>
          </a:p>
        </p:txBody>
      </p:sp>
      <p:sp>
        <p:nvSpPr>
          <p:cNvPr id="19465" name="Rectangle 24"/>
          <p:cNvSpPr>
            <a:spLocks noChangeArrowheads="1"/>
          </p:cNvSpPr>
          <p:nvPr/>
        </p:nvSpPr>
        <p:spPr bwMode="auto">
          <a:xfrm>
            <a:off x="1570039" y="61914"/>
            <a:ext cx="2820987"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fontAlgn="base">
              <a:spcBef>
                <a:spcPct val="0"/>
              </a:spcBef>
              <a:spcAft>
                <a:spcPct val="0"/>
              </a:spcAft>
            </a:pPr>
            <a:r>
              <a:rPr lang="en-US" sz="2800" b="1">
                <a:solidFill>
                  <a:srgbClr val="00FF00"/>
                </a:solidFill>
              </a:rPr>
              <a:t>Preeclampsia y el efecto Iceberg</a:t>
            </a:r>
          </a:p>
        </p:txBody>
      </p:sp>
      <p:sp>
        <p:nvSpPr>
          <p:cNvPr id="19466" name="AutoShape 26"/>
          <p:cNvSpPr>
            <a:spLocks noChangeArrowheads="1"/>
          </p:cNvSpPr>
          <p:nvPr/>
        </p:nvSpPr>
        <p:spPr bwMode="auto">
          <a:xfrm>
            <a:off x="6818314" y="5929313"/>
            <a:ext cx="134937" cy="239712"/>
          </a:xfrm>
          <a:prstGeom prst="upArrow">
            <a:avLst>
              <a:gd name="adj1" fmla="val 50000"/>
              <a:gd name="adj2" fmla="val 100091"/>
            </a:avLst>
          </a:prstGeom>
          <a:solidFill>
            <a:srgbClr val="00B0F0"/>
          </a:solidFill>
          <a:ln w="9525">
            <a:solidFill>
              <a:srgbClr val="00FF00"/>
            </a:solidFill>
            <a:miter lim="800000"/>
            <a:headEnd/>
            <a:tailEnd/>
          </a:ln>
        </p:spPr>
        <p:txBody>
          <a:bodyPr wrap="none" anchor="ctr"/>
          <a:lstStyle/>
          <a:p>
            <a:pPr algn="ctr" fontAlgn="base">
              <a:spcBef>
                <a:spcPct val="0"/>
              </a:spcBef>
              <a:spcAft>
                <a:spcPct val="0"/>
              </a:spcAft>
            </a:pPr>
            <a:endParaRPr lang="es-ES_tradnl">
              <a:solidFill>
                <a:srgbClr val="00FF00"/>
              </a:solidFill>
            </a:endParaRPr>
          </a:p>
        </p:txBody>
      </p:sp>
      <p:sp>
        <p:nvSpPr>
          <p:cNvPr id="19467" name="AutoShape 27"/>
          <p:cNvSpPr>
            <a:spLocks noChangeArrowheads="1"/>
          </p:cNvSpPr>
          <p:nvPr/>
        </p:nvSpPr>
        <p:spPr bwMode="auto">
          <a:xfrm flipV="1">
            <a:off x="7540626" y="5961063"/>
            <a:ext cx="142875" cy="214312"/>
          </a:xfrm>
          <a:prstGeom prst="upArrow">
            <a:avLst>
              <a:gd name="adj1" fmla="val 50000"/>
              <a:gd name="adj2" fmla="val 100555"/>
            </a:avLst>
          </a:prstGeom>
          <a:solidFill>
            <a:srgbClr val="00B0F0"/>
          </a:solidFill>
          <a:ln w="9525">
            <a:solidFill>
              <a:srgbClr val="00FF00"/>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Tree>
    <p:extLst>
      <p:ext uri="{BB962C8B-B14F-4D97-AF65-F5344CB8AC3E}">
        <p14:creationId xmlns:p14="http://schemas.microsoft.com/office/powerpoint/2010/main" val="41092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2"/>
          <p:cNvSpPr>
            <a:spLocks noChangeArrowheads="1"/>
          </p:cNvSpPr>
          <p:nvPr/>
        </p:nvSpPr>
        <p:spPr bwMode="auto">
          <a:xfrm>
            <a:off x="4419600" y="1981200"/>
            <a:ext cx="4800600" cy="2971800"/>
          </a:xfrm>
          <a:prstGeom prst="ellipse">
            <a:avLst/>
          </a:prstGeom>
          <a:solidFill>
            <a:schemeClr val="accent1"/>
          </a:solidFill>
          <a:ln w="76200">
            <a:solidFill>
              <a:schemeClr val="tx1"/>
            </a:solidFill>
            <a:round/>
            <a:headEnd/>
            <a:tailEnd/>
          </a:ln>
        </p:spPr>
        <p:txBody>
          <a:bodyPr wrap="none" anchor="ctr"/>
          <a:lstStyle/>
          <a:p>
            <a:pPr algn="ctr" fontAlgn="base">
              <a:spcBef>
                <a:spcPct val="0"/>
              </a:spcBef>
              <a:spcAft>
                <a:spcPct val="0"/>
              </a:spcAft>
            </a:pPr>
            <a:endParaRPr lang="es-ES_tradnl" sz="2400">
              <a:solidFill>
                <a:srgbClr val="000099"/>
              </a:solidFill>
              <a:latin typeface="Times New Roman" pitchFamily="18" charset="0"/>
            </a:endParaRPr>
          </a:p>
        </p:txBody>
      </p:sp>
      <p:sp>
        <p:nvSpPr>
          <p:cNvPr id="26627" name="Text Box 3"/>
          <p:cNvSpPr txBox="1">
            <a:spLocks noChangeArrowheads="1"/>
          </p:cNvSpPr>
          <p:nvPr/>
        </p:nvSpPr>
        <p:spPr bwMode="auto">
          <a:xfrm>
            <a:off x="2209801" y="2835276"/>
            <a:ext cx="1692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sz="2400">
                <a:solidFill>
                  <a:srgbClr val="FFFFFF"/>
                </a:solidFill>
                <a:latin typeface="Times New Roman" pitchFamily="18" charset="0"/>
              </a:rPr>
              <a:t>Músculo </a:t>
            </a:r>
          </a:p>
          <a:p>
            <a:pPr eaLnBrk="1" fontAlgn="base" hangingPunct="1">
              <a:spcBef>
                <a:spcPct val="0"/>
              </a:spcBef>
              <a:spcAft>
                <a:spcPct val="0"/>
              </a:spcAft>
            </a:pPr>
            <a:r>
              <a:rPr lang="es-MX" sz="2400">
                <a:solidFill>
                  <a:srgbClr val="FFFFFF"/>
                </a:solidFill>
                <a:latin typeface="Times New Roman" pitchFamily="18" charset="0"/>
              </a:rPr>
              <a:t>Liso </a:t>
            </a:r>
          </a:p>
          <a:p>
            <a:pPr eaLnBrk="1" fontAlgn="base" hangingPunct="1">
              <a:spcBef>
                <a:spcPct val="0"/>
              </a:spcBef>
              <a:spcAft>
                <a:spcPct val="0"/>
              </a:spcAft>
            </a:pPr>
            <a:r>
              <a:rPr lang="es-MX" sz="2400">
                <a:solidFill>
                  <a:srgbClr val="FFFFFF"/>
                </a:solidFill>
                <a:latin typeface="Times New Roman" pitchFamily="18" charset="0"/>
              </a:rPr>
              <a:t>Vascular</a:t>
            </a:r>
            <a:endParaRPr lang="es-ES" sz="2400">
              <a:solidFill>
                <a:srgbClr val="FFFFFF"/>
              </a:solidFill>
              <a:latin typeface="Times New Roman" pitchFamily="18" charset="0"/>
            </a:endParaRPr>
          </a:p>
        </p:txBody>
      </p:sp>
      <p:sp>
        <p:nvSpPr>
          <p:cNvPr id="26628" name="AutoShape 4"/>
          <p:cNvSpPr>
            <a:spLocks noChangeArrowheads="1"/>
          </p:cNvSpPr>
          <p:nvPr/>
        </p:nvSpPr>
        <p:spPr bwMode="auto">
          <a:xfrm>
            <a:off x="5715000" y="1828800"/>
            <a:ext cx="381000" cy="304800"/>
          </a:xfrm>
          <a:prstGeom prst="can">
            <a:avLst>
              <a:gd name="adj" fmla="val 25000"/>
            </a:avLst>
          </a:prstGeom>
          <a:solidFill>
            <a:schemeClr val="accent2"/>
          </a:solidFill>
          <a:ln w="9525">
            <a:solidFill>
              <a:schemeClr val="tx1"/>
            </a:solidFill>
            <a:round/>
            <a:headEnd/>
            <a:tailEnd/>
          </a:ln>
        </p:spPr>
        <p:txBody>
          <a:bodyPr wrap="none" anchor="ctr"/>
          <a:lstStyle/>
          <a:p>
            <a:pPr fontAlgn="base">
              <a:spcBef>
                <a:spcPct val="0"/>
              </a:spcBef>
              <a:spcAft>
                <a:spcPct val="0"/>
              </a:spcAft>
            </a:pPr>
            <a:endParaRPr lang="es-ES_tradnl">
              <a:solidFill>
                <a:srgbClr val="FFFFFF"/>
              </a:solidFill>
            </a:endParaRPr>
          </a:p>
        </p:txBody>
      </p:sp>
      <p:sp>
        <p:nvSpPr>
          <p:cNvPr id="26629" name="AutoShape 5"/>
          <p:cNvSpPr>
            <a:spLocks noChangeArrowheads="1"/>
          </p:cNvSpPr>
          <p:nvPr/>
        </p:nvSpPr>
        <p:spPr bwMode="auto">
          <a:xfrm>
            <a:off x="7315200" y="1828800"/>
            <a:ext cx="457200" cy="304800"/>
          </a:xfrm>
          <a:prstGeom prst="cube">
            <a:avLst>
              <a:gd name="adj" fmla="val 25000"/>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26630" name="AutoShape 6"/>
          <p:cNvSpPr>
            <a:spLocks noChangeArrowheads="1"/>
          </p:cNvSpPr>
          <p:nvPr/>
        </p:nvSpPr>
        <p:spPr bwMode="auto">
          <a:xfrm>
            <a:off x="5410200" y="4648200"/>
            <a:ext cx="457200" cy="381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00FF"/>
          </a:solidFill>
          <a:ln w="9525">
            <a:solidFill>
              <a:schemeClr val="tx1"/>
            </a:solidFill>
            <a:miter lim="800000"/>
            <a:headEnd/>
            <a:tailEnd/>
          </a:ln>
        </p:spPr>
        <p:txBody>
          <a:bodyPr wrap="none" anchor="ctr"/>
          <a:lstStyle/>
          <a:p>
            <a:pPr fontAlgn="base">
              <a:spcBef>
                <a:spcPct val="0"/>
              </a:spcBef>
              <a:spcAft>
                <a:spcPct val="0"/>
              </a:spcAft>
            </a:pPr>
            <a:endParaRPr lang="es-MX">
              <a:solidFill>
                <a:srgbClr val="FFFFFF"/>
              </a:solidFill>
            </a:endParaRPr>
          </a:p>
        </p:txBody>
      </p:sp>
      <p:sp>
        <p:nvSpPr>
          <p:cNvPr id="26631" name="AutoShape 7"/>
          <p:cNvSpPr>
            <a:spLocks noChangeArrowheads="1"/>
          </p:cNvSpPr>
          <p:nvPr/>
        </p:nvSpPr>
        <p:spPr bwMode="auto">
          <a:xfrm>
            <a:off x="7391400" y="4724400"/>
            <a:ext cx="381000" cy="228600"/>
          </a:xfrm>
          <a:prstGeom prst="flowChartAlternateProcess">
            <a:avLst/>
          </a:prstGeom>
          <a:solidFill>
            <a:srgbClr val="777777"/>
          </a:solidFill>
          <a:ln w="9525">
            <a:solidFill>
              <a:schemeClr val="tx1"/>
            </a:solidFill>
            <a:miter lim="800000"/>
            <a:headEnd/>
            <a:tailEnd/>
          </a:ln>
        </p:spPr>
        <p:txBody>
          <a:bodyPr wrap="none" anchor="ctr"/>
          <a:lstStyle/>
          <a:p>
            <a:pPr fontAlgn="base">
              <a:spcBef>
                <a:spcPct val="0"/>
              </a:spcBef>
              <a:spcAft>
                <a:spcPct val="0"/>
              </a:spcAft>
            </a:pPr>
            <a:endParaRPr lang="es-ES_tradnl">
              <a:solidFill>
                <a:srgbClr val="FFFFFF"/>
              </a:solidFill>
            </a:endParaRPr>
          </a:p>
        </p:txBody>
      </p:sp>
      <p:sp>
        <p:nvSpPr>
          <p:cNvPr id="26632" name="Text Box 8"/>
          <p:cNvSpPr txBox="1">
            <a:spLocks noChangeArrowheads="1"/>
          </p:cNvSpPr>
          <p:nvPr/>
        </p:nvSpPr>
        <p:spPr bwMode="auto">
          <a:xfrm>
            <a:off x="6096000" y="5334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sz="2400">
                <a:solidFill>
                  <a:srgbClr val="777777"/>
                </a:solidFill>
                <a:latin typeface="Times New Roman" pitchFamily="18" charset="0"/>
              </a:rPr>
              <a:t> </a:t>
            </a:r>
            <a:r>
              <a:rPr lang="es-MX" sz="2400">
                <a:solidFill>
                  <a:srgbClr val="FFFFFF"/>
                </a:solidFill>
                <a:latin typeface="Times New Roman" pitchFamily="18" charset="0"/>
              </a:rPr>
              <a:t>Calcio</a:t>
            </a:r>
            <a:endParaRPr lang="es-ES" sz="2400">
              <a:solidFill>
                <a:srgbClr val="FFFFFF"/>
              </a:solidFill>
              <a:latin typeface="Times New Roman" pitchFamily="18" charset="0"/>
            </a:endParaRPr>
          </a:p>
        </p:txBody>
      </p:sp>
      <p:sp>
        <p:nvSpPr>
          <p:cNvPr id="26633" name="Line 9"/>
          <p:cNvSpPr>
            <a:spLocks noChangeShapeType="1"/>
          </p:cNvSpPr>
          <p:nvPr/>
        </p:nvSpPr>
        <p:spPr bwMode="auto">
          <a:xfrm flipH="1">
            <a:off x="5943600" y="990600"/>
            <a:ext cx="381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34" name="Line 10"/>
          <p:cNvSpPr>
            <a:spLocks noChangeShapeType="1"/>
          </p:cNvSpPr>
          <p:nvPr/>
        </p:nvSpPr>
        <p:spPr bwMode="auto">
          <a:xfrm>
            <a:off x="7162800" y="1066800"/>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35" name="AutoShape 11"/>
          <p:cNvSpPr>
            <a:spLocks noChangeArrowheads="1"/>
          </p:cNvSpPr>
          <p:nvPr/>
        </p:nvSpPr>
        <p:spPr bwMode="auto">
          <a:xfrm>
            <a:off x="5410200" y="4419600"/>
            <a:ext cx="457200" cy="228600"/>
          </a:xfrm>
          <a:prstGeom prst="roundRect">
            <a:avLst>
              <a:gd name="adj" fmla="val 16667"/>
            </a:avLst>
          </a:prstGeom>
          <a:solidFill>
            <a:schemeClr val="hlink"/>
          </a:solidFill>
          <a:ln w="9525">
            <a:solidFill>
              <a:schemeClr val="tx1"/>
            </a:solidFill>
            <a:round/>
            <a:headEnd/>
            <a:tailEnd/>
          </a:ln>
        </p:spPr>
        <p:txBody>
          <a:bodyPr wrap="none" anchor="ctr"/>
          <a:lstStyle/>
          <a:p>
            <a:pPr algn="ctr" fontAlgn="base">
              <a:spcBef>
                <a:spcPct val="0"/>
              </a:spcBef>
              <a:spcAft>
                <a:spcPct val="0"/>
              </a:spcAft>
            </a:pPr>
            <a:r>
              <a:rPr lang="es-MX" sz="2400">
                <a:solidFill>
                  <a:srgbClr val="FFFFFF"/>
                </a:solidFill>
                <a:latin typeface="Times New Roman" pitchFamily="18" charset="0"/>
              </a:rPr>
              <a:t>G</a:t>
            </a:r>
            <a:endParaRPr lang="es-ES" sz="2400">
              <a:solidFill>
                <a:srgbClr val="FFFFFF"/>
              </a:solidFill>
              <a:latin typeface="Times New Roman" pitchFamily="18" charset="0"/>
            </a:endParaRPr>
          </a:p>
        </p:txBody>
      </p:sp>
      <p:sp>
        <p:nvSpPr>
          <p:cNvPr id="26636" name="Text Box 12"/>
          <p:cNvSpPr txBox="1">
            <a:spLocks noChangeArrowheads="1"/>
          </p:cNvSpPr>
          <p:nvPr/>
        </p:nvSpPr>
        <p:spPr bwMode="auto">
          <a:xfrm>
            <a:off x="5334000" y="39624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solidFill>
                  <a:srgbClr val="FFFFFF"/>
                </a:solidFill>
                <a:latin typeface="Times New Roman" pitchFamily="18" charset="0"/>
              </a:rPr>
              <a:t>PLC</a:t>
            </a:r>
            <a:endParaRPr lang="es-ES">
              <a:solidFill>
                <a:srgbClr val="FFFFFF"/>
              </a:solidFill>
              <a:latin typeface="Times New Roman" pitchFamily="18" charset="0"/>
            </a:endParaRPr>
          </a:p>
        </p:txBody>
      </p:sp>
      <p:sp>
        <p:nvSpPr>
          <p:cNvPr id="26637" name="Text Box 13"/>
          <p:cNvSpPr txBox="1">
            <a:spLocks noChangeArrowheads="1"/>
          </p:cNvSpPr>
          <p:nvPr/>
        </p:nvSpPr>
        <p:spPr bwMode="auto">
          <a:xfrm>
            <a:off x="5394325" y="3429001"/>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solidFill>
                  <a:srgbClr val="FFFFFF"/>
                </a:solidFill>
                <a:latin typeface="Times New Roman" pitchFamily="18" charset="0"/>
              </a:rPr>
              <a:t>IP</a:t>
            </a:r>
            <a:r>
              <a:rPr lang="es-MX" sz="1200">
                <a:solidFill>
                  <a:srgbClr val="FFFFFF"/>
                </a:solidFill>
                <a:latin typeface="Times New Roman" pitchFamily="18" charset="0"/>
              </a:rPr>
              <a:t>3</a:t>
            </a:r>
            <a:endParaRPr lang="es-ES">
              <a:solidFill>
                <a:srgbClr val="FFFFFF"/>
              </a:solidFill>
              <a:latin typeface="Times New Roman" pitchFamily="18" charset="0"/>
            </a:endParaRPr>
          </a:p>
        </p:txBody>
      </p:sp>
      <p:sp>
        <p:nvSpPr>
          <p:cNvPr id="26638" name="Text Box 14"/>
          <p:cNvSpPr txBox="1">
            <a:spLocks noChangeArrowheads="1"/>
          </p:cNvSpPr>
          <p:nvPr/>
        </p:nvSpPr>
        <p:spPr bwMode="auto">
          <a:xfrm>
            <a:off x="6003925" y="34290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solidFill>
                  <a:srgbClr val="FFFFFF"/>
                </a:solidFill>
                <a:latin typeface="Times New Roman" pitchFamily="18" charset="0"/>
              </a:rPr>
              <a:t>DAG</a:t>
            </a:r>
            <a:endParaRPr lang="es-ES">
              <a:solidFill>
                <a:srgbClr val="FFFFFF"/>
              </a:solidFill>
              <a:latin typeface="Times New Roman" pitchFamily="18" charset="0"/>
            </a:endParaRPr>
          </a:p>
        </p:txBody>
      </p:sp>
      <p:sp>
        <p:nvSpPr>
          <p:cNvPr id="26639" name="Line 15"/>
          <p:cNvSpPr>
            <a:spLocks noChangeShapeType="1"/>
          </p:cNvSpPr>
          <p:nvPr/>
        </p:nvSpPr>
        <p:spPr bwMode="auto">
          <a:xfrm flipV="1">
            <a:off x="5562600" y="37338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0" name="Line 16"/>
          <p:cNvSpPr>
            <a:spLocks noChangeShapeType="1"/>
          </p:cNvSpPr>
          <p:nvPr/>
        </p:nvSpPr>
        <p:spPr bwMode="auto">
          <a:xfrm flipV="1">
            <a:off x="5791200" y="37338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1" name="Line 17"/>
          <p:cNvSpPr>
            <a:spLocks noChangeShapeType="1"/>
          </p:cNvSpPr>
          <p:nvPr/>
        </p:nvSpPr>
        <p:spPr bwMode="auto">
          <a:xfrm flipV="1">
            <a:off x="5638800" y="4267200"/>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2" name="AutoShape 18"/>
          <p:cNvSpPr>
            <a:spLocks noChangeArrowheads="1"/>
          </p:cNvSpPr>
          <p:nvPr/>
        </p:nvSpPr>
        <p:spPr bwMode="auto">
          <a:xfrm>
            <a:off x="5591175" y="2667000"/>
            <a:ext cx="990600" cy="533400"/>
          </a:xfrm>
          <a:prstGeom prst="wave">
            <a:avLst>
              <a:gd name="adj1" fmla="val 13005"/>
              <a:gd name="adj2" fmla="val 0"/>
            </a:avLst>
          </a:prstGeom>
          <a:solidFill>
            <a:schemeClr val="hlink"/>
          </a:solidFill>
          <a:ln w="9525">
            <a:solidFill>
              <a:schemeClr val="tx1"/>
            </a:solidFill>
            <a:round/>
            <a:headEnd/>
            <a:tailEnd/>
          </a:ln>
        </p:spPr>
        <p:txBody>
          <a:bodyPr wrap="none" anchor="ctr"/>
          <a:lstStyle/>
          <a:p>
            <a:pPr algn="ctr" fontAlgn="base">
              <a:spcBef>
                <a:spcPct val="0"/>
              </a:spcBef>
              <a:spcAft>
                <a:spcPct val="0"/>
              </a:spcAft>
            </a:pPr>
            <a:r>
              <a:rPr lang="es-MX">
                <a:solidFill>
                  <a:srgbClr val="FFFFFF"/>
                </a:solidFill>
                <a:latin typeface="Times New Roman" pitchFamily="18" charset="0"/>
              </a:rPr>
              <a:t>Calcio</a:t>
            </a:r>
            <a:endParaRPr lang="es-ES">
              <a:solidFill>
                <a:srgbClr val="FFFFFF"/>
              </a:solidFill>
              <a:latin typeface="Times New Roman" pitchFamily="18" charset="0"/>
            </a:endParaRPr>
          </a:p>
        </p:txBody>
      </p:sp>
      <p:sp>
        <p:nvSpPr>
          <p:cNvPr id="26643" name="Line 19"/>
          <p:cNvSpPr>
            <a:spLocks noChangeShapeType="1"/>
          </p:cNvSpPr>
          <p:nvPr/>
        </p:nvSpPr>
        <p:spPr bwMode="auto">
          <a:xfrm flipV="1">
            <a:off x="5715000" y="31242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4" name="Text Box 20"/>
          <p:cNvSpPr txBox="1">
            <a:spLocks noChangeArrowheads="1"/>
          </p:cNvSpPr>
          <p:nvPr/>
        </p:nvSpPr>
        <p:spPr bwMode="auto">
          <a:xfrm>
            <a:off x="8213725" y="5229225"/>
            <a:ext cx="20589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sz="2400">
                <a:solidFill>
                  <a:srgbClr val="FFFFFF"/>
                </a:solidFill>
                <a:latin typeface="Times New Roman" pitchFamily="18" charset="0"/>
              </a:rPr>
              <a:t>Calcio</a:t>
            </a:r>
          </a:p>
          <a:p>
            <a:pPr eaLnBrk="1" fontAlgn="base" hangingPunct="1">
              <a:spcBef>
                <a:spcPct val="0"/>
              </a:spcBef>
              <a:spcAft>
                <a:spcPct val="0"/>
              </a:spcAft>
            </a:pPr>
            <a:endParaRPr lang="es-MX" sz="2400">
              <a:solidFill>
                <a:srgbClr val="FFFFFF"/>
              </a:solidFill>
              <a:latin typeface="Times New Roman" pitchFamily="18" charset="0"/>
            </a:endParaRPr>
          </a:p>
          <a:p>
            <a:pPr eaLnBrk="1" fontAlgn="base" hangingPunct="1">
              <a:spcBef>
                <a:spcPct val="0"/>
              </a:spcBef>
              <a:spcAft>
                <a:spcPct val="0"/>
              </a:spcAft>
            </a:pPr>
            <a:r>
              <a:rPr lang="es-MX" sz="2400">
                <a:solidFill>
                  <a:srgbClr val="3DCCFF"/>
                </a:solidFill>
                <a:latin typeface="Times New Roman" pitchFamily="18" charset="0"/>
              </a:rPr>
              <a:t>Briones  IPN</a:t>
            </a:r>
          </a:p>
          <a:p>
            <a:pPr eaLnBrk="1" fontAlgn="base" hangingPunct="1">
              <a:spcBef>
                <a:spcPct val="0"/>
              </a:spcBef>
              <a:spcAft>
                <a:spcPct val="0"/>
              </a:spcAft>
            </a:pPr>
            <a:r>
              <a:rPr lang="es-MX" sz="2400">
                <a:solidFill>
                  <a:srgbClr val="3DCCFF"/>
                </a:solidFill>
                <a:latin typeface="Times New Roman" pitchFamily="18" charset="0"/>
              </a:rPr>
              <a:t>Tesis Doctoral</a:t>
            </a:r>
            <a:endParaRPr lang="es-MX" sz="1400" b="1">
              <a:solidFill>
                <a:srgbClr val="3DCCFF"/>
              </a:solidFill>
            </a:endParaRPr>
          </a:p>
        </p:txBody>
      </p:sp>
      <p:sp>
        <p:nvSpPr>
          <p:cNvPr id="26645" name="Line 21"/>
          <p:cNvSpPr>
            <a:spLocks noChangeShapeType="1"/>
          </p:cNvSpPr>
          <p:nvPr/>
        </p:nvSpPr>
        <p:spPr bwMode="auto">
          <a:xfrm flipH="1" flipV="1">
            <a:off x="7696200" y="49530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6" name="Line 22"/>
          <p:cNvSpPr>
            <a:spLocks noChangeShapeType="1"/>
          </p:cNvSpPr>
          <p:nvPr/>
        </p:nvSpPr>
        <p:spPr bwMode="auto">
          <a:xfrm flipV="1">
            <a:off x="7696200" y="3124200"/>
            <a:ext cx="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7" name="Line 23"/>
          <p:cNvSpPr>
            <a:spLocks noChangeShapeType="1"/>
          </p:cNvSpPr>
          <p:nvPr/>
        </p:nvSpPr>
        <p:spPr bwMode="auto">
          <a:xfrm>
            <a:off x="6096000" y="2209800"/>
            <a:ext cx="1143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48" name="Text Box 24"/>
          <p:cNvSpPr txBox="1">
            <a:spLocks noChangeArrowheads="1"/>
          </p:cNvSpPr>
          <p:nvPr/>
        </p:nvSpPr>
        <p:spPr bwMode="auto">
          <a:xfrm>
            <a:off x="7451725" y="2705101"/>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a:solidFill>
                  <a:srgbClr val="FFFFFF"/>
                </a:solidFill>
                <a:latin typeface="Times New Roman" pitchFamily="18" charset="0"/>
              </a:rPr>
              <a:t>Calcio</a:t>
            </a:r>
            <a:endParaRPr lang="es-ES">
              <a:solidFill>
                <a:srgbClr val="FFFFFF"/>
              </a:solidFill>
              <a:latin typeface="Times New Roman" pitchFamily="18" charset="0"/>
            </a:endParaRPr>
          </a:p>
        </p:txBody>
      </p:sp>
      <p:sp>
        <p:nvSpPr>
          <p:cNvPr id="26649" name="Line 25"/>
          <p:cNvSpPr>
            <a:spLocks noChangeShapeType="1"/>
          </p:cNvSpPr>
          <p:nvPr/>
        </p:nvSpPr>
        <p:spPr bwMode="auto">
          <a:xfrm>
            <a:off x="7543800" y="2209800"/>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50" name="Text Box 26"/>
          <p:cNvSpPr txBox="1">
            <a:spLocks noChangeArrowheads="1"/>
          </p:cNvSpPr>
          <p:nvPr/>
        </p:nvSpPr>
        <p:spPr bwMode="auto">
          <a:xfrm>
            <a:off x="4953001" y="5070475"/>
            <a:ext cx="172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sz="2400">
                <a:solidFill>
                  <a:srgbClr val="FFFFFF"/>
                </a:solidFill>
                <a:latin typeface="Times New Roman" pitchFamily="18" charset="0"/>
              </a:rPr>
              <a:t>Agonista</a:t>
            </a:r>
            <a:endParaRPr lang="es-ES" sz="2400">
              <a:solidFill>
                <a:srgbClr val="FFFFFF"/>
              </a:solidFill>
              <a:latin typeface="Times New Roman" pitchFamily="18" charset="0"/>
            </a:endParaRPr>
          </a:p>
        </p:txBody>
      </p:sp>
      <p:sp>
        <p:nvSpPr>
          <p:cNvPr id="26651" name="Text Box 27"/>
          <p:cNvSpPr txBox="1">
            <a:spLocks noChangeArrowheads="1"/>
          </p:cNvSpPr>
          <p:nvPr/>
        </p:nvSpPr>
        <p:spPr bwMode="auto">
          <a:xfrm>
            <a:off x="3581401" y="533400"/>
            <a:ext cx="16690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MX" sz="2400">
                <a:solidFill>
                  <a:srgbClr val="FFFFFF"/>
                </a:solidFill>
                <a:latin typeface="Times New Roman" pitchFamily="18" charset="0"/>
              </a:rPr>
              <a:t>Canal</a:t>
            </a:r>
          </a:p>
          <a:p>
            <a:pPr eaLnBrk="1" fontAlgn="base" hangingPunct="1">
              <a:spcBef>
                <a:spcPct val="0"/>
              </a:spcBef>
              <a:spcAft>
                <a:spcPct val="0"/>
              </a:spcAft>
            </a:pPr>
            <a:r>
              <a:rPr lang="es-MX" sz="2400">
                <a:solidFill>
                  <a:srgbClr val="FFFFFF"/>
                </a:solidFill>
                <a:latin typeface="Times New Roman" pitchFamily="18" charset="0"/>
              </a:rPr>
              <a:t>dependiente</a:t>
            </a:r>
          </a:p>
          <a:p>
            <a:pPr eaLnBrk="1" fontAlgn="base" hangingPunct="1">
              <a:spcBef>
                <a:spcPct val="0"/>
              </a:spcBef>
              <a:spcAft>
                <a:spcPct val="0"/>
              </a:spcAft>
            </a:pPr>
            <a:r>
              <a:rPr lang="es-MX" sz="2400">
                <a:solidFill>
                  <a:srgbClr val="FFFFFF"/>
                </a:solidFill>
                <a:latin typeface="Times New Roman" pitchFamily="18" charset="0"/>
              </a:rPr>
              <a:t>de voltaje </a:t>
            </a:r>
          </a:p>
          <a:p>
            <a:pPr eaLnBrk="1" fontAlgn="base" hangingPunct="1">
              <a:spcBef>
                <a:spcPct val="0"/>
              </a:spcBef>
              <a:spcAft>
                <a:spcPct val="0"/>
              </a:spcAft>
            </a:pPr>
            <a:endParaRPr lang="es-ES" sz="2400">
              <a:solidFill>
                <a:srgbClr val="FFFFFF"/>
              </a:solidFill>
              <a:latin typeface="Times New Roman" pitchFamily="18" charset="0"/>
            </a:endParaRPr>
          </a:p>
        </p:txBody>
      </p:sp>
      <p:sp>
        <p:nvSpPr>
          <p:cNvPr id="26652" name="Line 28"/>
          <p:cNvSpPr>
            <a:spLocks noChangeShapeType="1"/>
          </p:cNvSpPr>
          <p:nvPr/>
        </p:nvSpPr>
        <p:spPr bwMode="auto">
          <a:xfrm>
            <a:off x="5029200" y="1600200"/>
            <a:ext cx="609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53" name="Line 29"/>
          <p:cNvSpPr>
            <a:spLocks noChangeShapeType="1"/>
          </p:cNvSpPr>
          <p:nvPr/>
        </p:nvSpPr>
        <p:spPr bwMode="auto">
          <a:xfrm flipV="1">
            <a:off x="6705600" y="2895600"/>
            <a:ext cx="685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a:solidFill>
                <a:srgbClr val="FFFFFF"/>
              </a:solidFill>
            </a:endParaRPr>
          </a:p>
        </p:txBody>
      </p:sp>
      <p:sp>
        <p:nvSpPr>
          <p:cNvPr id="26654" name="Line 30"/>
          <p:cNvSpPr>
            <a:spLocks noChangeShapeType="1"/>
          </p:cNvSpPr>
          <p:nvPr/>
        </p:nvSpPr>
        <p:spPr bwMode="auto">
          <a:xfrm>
            <a:off x="6934200" y="2971800"/>
            <a:ext cx="609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a:solidFill>
                <a:srgbClr val="FFFFFF"/>
              </a:solidFill>
            </a:endParaRPr>
          </a:p>
        </p:txBody>
      </p:sp>
      <p:sp>
        <p:nvSpPr>
          <p:cNvPr id="26655" name="Text Box 31"/>
          <p:cNvSpPr txBox="1">
            <a:spLocks noChangeArrowheads="1"/>
          </p:cNvSpPr>
          <p:nvPr/>
        </p:nvSpPr>
        <p:spPr bwMode="auto">
          <a:xfrm>
            <a:off x="8061326" y="1031876"/>
            <a:ext cx="2087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s-ES_tradnl" sz="2400">
                <a:solidFill>
                  <a:srgbClr val="FFFFFF"/>
                </a:solidFill>
                <a:latin typeface="Times New Roman" pitchFamily="18" charset="0"/>
              </a:rPr>
              <a:t>Canal acoplado</a:t>
            </a:r>
          </a:p>
          <a:p>
            <a:pPr eaLnBrk="1" fontAlgn="base" hangingPunct="1">
              <a:spcBef>
                <a:spcPct val="0"/>
              </a:spcBef>
              <a:spcAft>
                <a:spcPct val="0"/>
              </a:spcAft>
            </a:pPr>
            <a:r>
              <a:rPr lang="es-ES_tradnl" sz="2400">
                <a:solidFill>
                  <a:srgbClr val="FFFFFF"/>
                </a:solidFill>
                <a:latin typeface="Times New Roman" pitchFamily="18" charset="0"/>
              </a:rPr>
              <a:t> a receptor</a:t>
            </a:r>
          </a:p>
        </p:txBody>
      </p:sp>
      <p:sp>
        <p:nvSpPr>
          <p:cNvPr id="26656" name="Line 32"/>
          <p:cNvSpPr>
            <a:spLocks noChangeShapeType="1"/>
          </p:cNvSpPr>
          <p:nvPr/>
        </p:nvSpPr>
        <p:spPr bwMode="auto">
          <a:xfrm flipH="1">
            <a:off x="7848600" y="16764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a:solidFill>
                <a:srgbClr val="FFFFFF"/>
              </a:solidFill>
            </a:endParaRPr>
          </a:p>
        </p:txBody>
      </p:sp>
    </p:spTree>
    <p:extLst>
      <p:ext uri="{BB962C8B-B14F-4D97-AF65-F5344CB8AC3E}">
        <p14:creationId xmlns:p14="http://schemas.microsoft.com/office/powerpoint/2010/main" val="7852416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Elipse"/>
          <p:cNvSpPr/>
          <p:nvPr/>
        </p:nvSpPr>
        <p:spPr>
          <a:xfrm>
            <a:off x="3935760" y="1268760"/>
            <a:ext cx="3960440" cy="4608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a:solidFill>
                  <a:prstClr val="white"/>
                </a:solidFill>
              </a:rPr>
              <a:t>disfunciónd</a:t>
            </a:r>
            <a:endParaRPr lang="es-MX" dirty="0">
              <a:solidFill>
                <a:prstClr val="white"/>
              </a:solidFill>
            </a:endParaRPr>
          </a:p>
        </p:txBody>
      </p:sp>
      <p:sp>
        <p:nvSpPr>
          <p:cNvPr id="7" name="6 Estrella de 5 puntas"/>
          <p:cNvSpPr/>
          <p:nvPr/>
        </p:nvSpPr>
        <p:spPr>
          <a:xfrm>
            <a:off x="3719736" y="764705"/>
            <a:ext cx="4464496" cy="511256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prstClr val="white"/>
                </a:solidFill>
              </a:rPr>
              <a:t>Microangiopatía trombótica hemolítica</a:t>
            </a:r>
          </a:p>
        </p:txBody>
      </p:sp>
      <p:sp>
        <p:nvSpPr>
          <p:cNvPr id="8" name="7 CuadroTexto"/>
          <p:cNvSpPr txBox="1"/>
          <p:nvPr/>
        </p:nvSpPr>
        <p:spPr>
          <a:xfrm>
            <a:off x="5327774" y="4941169"/>
            <a:ext cx="1176412" cy="646331"/>
          </a:xfrm>
          <a:prstGeom prst="rect">
            <a:avLst/>
          </a:prstGeom>
          <a:noFill/>
        </p:spPr>
        <p:txBody>
          <a:bodyPr wrap="none" rtlCol="0">
            <a:spAutoFit/>
          </a:bodyPr>
          <a:lstStyle/>
          <a:p>
            <a:r>
              <a:rPr lang="es-MX" dirty="0">
                <a:solidFill>
                  <a:prstClr val="black"/>
                </a:solidFill>
              </a:rPr>
              <a:t>Disfunción</a:t>
            </a:r>
          </a:p>
          <a:p>
            <a:r>
              <a:rPr lang="es-MX" dirty="0">
                <a:solidFill>
                  <a:prstClr val="black"/>
                </a:solidFill>
              </a:rPr>
              <a:t>endotelial</a:t>
            </a:r>
          </a:p>
        </p:txBody>
      </p:sp>
      <p:sp>
        <p:nvSpPr>
          <p:cNvPr id="9" name="8 Elipse"/>
          <p:cNvSpPr/>
          <p:nvPr/>
        </p:nvSpPr>
        <p:spPr>
          <a:xfrm>
            <a:off x="3575720" y="44624"/>
            <a:ext cx="4896544"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7030A0"/>
                </a:solidFill>
              </a:rPr>
              <a:t>encefalopatía</a:t>
            </a:r>
          </a:p>
        </p:txBody>
      </p:sp>
      <p:sp>
        <p:nvSpPr>
          <p:cNvPr id="10" name="9 Elipse"/>
          <p:cNvSpPr/>
          <p:nvPr/>
        </p:nvSpPr>
        <p:spPr>
          <a:xfrm>
            <a:off x="1631504" y="2276872"/>
            <a:ext cx="2088232" cy="9144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2060"/>
                </a:solidFill>
              </a:rPr>
              <a:t>nefropatía</a:t>
            </a:r>
          </a:p>
        </p:txBody>
      </p:sp>
      <p:sp>
        <p:nvSpPr>
          <p:cNvPr id="11" name="10 Elipse"/>
          <p:cNvSpPr/>
          <p:nvPr/>
        </p:nvSpPr>
        <p:spPr>
          <a:xfrm>
            <a:off x="8184232" y="2276872"/>
            <a:ext cx="2376264"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70C0"/>
                </a:solidFill>
              </a:rPr>
              <a:t>hepatopatía</a:t>
            </a:r>
          </a:p>
        </p:txBody>
      </p:sp>
      <p:sp>
        <p:nvSpPr>
          <p:cNvPr id="12" name="11 Elipse"/>
          <p:cNvSpPr/>
          <p:nvPr/>
        </p:nvSpPr>
        <p:spPr>
          <a:xfrm>
            <a:off x="7053808" y="5805264"/>
            <a:ext cx="163448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rgbClr val="FFFF00"/>
                </a:solidFill>
              </a:rPr>
              <a:t>CID</a:t>
            </a:r>
          </a:p>
        </p:txBody>
      </p:sp>
      <p:sp>
        <p:nvSpPr>
          <p:cNvPr id="13" name="12 Elipse"/>
          <p:cNvSpPr/>
          <p:nvPr/>
        </p:nvSpPr>
        <p:spPr>
          <a:xfrm>
            <a:off x="1577779" y="5775060"/>
            <a:ext cx="4374205"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79646">
                    <a:lumMod val="50000"/>
                  </a:srgbClr>
                </a:solidFill>
              </a:rPr>
              <a:t>Disfunción orgánica múltiple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928" y="2729580"/>
            <a:ext cx="936104" cy="69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8962" y="3789040"/>
            <a:ext cx="884911"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107" y="3789040"/>
            <a:ext cx="768653"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417" y="1921040"/>
            <a:ext cx="955987" cy="71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2782" y="188640"/>
            <a:ext cx="50912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8048" y="2132857"/>
            <a:ext cx="846094" cy="33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8466" y="5480358"/>
            <a:ext cx="1784039" cy="133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4113" y="926108"/>
            <a:ext cx="1614767" cy="120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9497" y="3212977"/>
            <a:ext cx="987139" cy="152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5601" y="843988"/>
            <a:ext cx="1622289" cy="143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48466" y="908721"/>
            <a:ext cx="1712031" cy="128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46572" y="4162774"/>
            <a:ext cx="1613924" cy="121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9497" y="4221088"/>
            <a:ext cx="1460531" cy="109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C:\Users\Public\Pictures\FIGURA 1 FLECHA.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16328" y="3239616"/>
            <a:ext cx="1228145" cy="83745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655840" y="6525344"/>
            <a:ext cx="2926186" cy="369332"/>
          </a:xfrm>
          <a:prstGeom prst="rect">
            <a:avLst/>
          </a:prstGeom>
          <a:noFill/>
        </p:spPr>
        <p:txBody>
          <a:bodyPr wrap="none" rtlCol="0">
            <a:spAutoFit/>
          </a:bodyPr>
          <a:lstStyle/>
          <a:p>
            <a:r>
              <a:rPr lang="es-MX" b="1" dirty="0">
                <a:solidFill>
                  <a:srgbClr val="002060"/>
                </a:solidFill>
              </a:rPr>
              <a:t>drcarlosbriones@yahoo.com</a:t>
            </a:r>
          </a:p>
        </p:txBody>
      </p:sp>
      <p:pic>
        <p:nvPicPr>
          <p:cNvPr id="409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25480" y="4748446"/>
            <a:ext cx="1526305" cy="11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037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Carlos Briones\Pictures\img044.jpg"/>
          <p:cNvPicPr>
            <a:picLocks noChangeAspect="1" noChangeArrowheads="1"/>
          </p:cNvPicPr>
          <p:nvPr/>
        </p:nvPicPr>
        <p:blipFill>
          <a:blip r:embed="rId3" cstate="print">
            <a:extLst>
              <a:ext uri="{28A0092B-C50C-407E-A947-70E740481C1C}">
                <a14:useLocalDpi xmlns:a14="http://schemas.microsoft.com/office/drawing/2010/main" val="0"/>
              </a:ext>
            </a:extLst>
          </a:blip>
          <a:srcRect b="6847"/>
          <a:stretch>
            <a:fillRect/>
          </a:stretch>
        </p:blipFill>
        <p:spPr bwMode="auto">
          <a:xfrm>
            <a:off x="1579579" y="79375"/>
            <a:ext cx="15843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66" y="44481"/>
            <a:ext cx="26892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325" y="1844675"/>
            <a:ext cx="37147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descr="C:\Users\Carlos Briones\Pictures\img0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715" y="95281"/>
            <a:ext cx="1601787"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7399" y="2163812"/>
            <a:ext cx="3592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9516" y="95281"/>
            <a:ext cx="32416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068" y="4292631"/>
            <a:ext cx="42799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7176120" y="6381328"/>
            <a:ext cx="3371436" cy="369332"/>
          </a:xfrm>
          <a:prstGeom prst="rect">
            <a:avLst/>
          </a:prstGeom>
          <a:noFill/>
        </p:spPr>
        <p:txBody>
          <a:bodyPr wrap="none" rtlCol="0">
            <a:spAutoFit/>
          </a:bodyPr>
          <a:lstStyle/>
          <a:p>
            <a:r>
              <a:rPr lang="es-MX" b="1" dirty="0">
                <a:solidFill>
                  <a:srgbClr val="FFFF00"/>
                </a:solidFill>
              </a:rPr>
              <a:t>drcarlosbriones@yahoo.com</a:t>
            </a:r>
          </a:p>
        </p:txBody>
      </p:sp>
      <p:sp>
        <p:nvSpPr>
          <p:cNvPr id="2" name="1 CuadroTexto"/>
          <p:cNvSpPr txBox="1"/>
          <p:nvPr/>
        </p:nvSpPr>
        <p:spPr>
          <a:xfrm>
            <a:off x="4799872" y="1990612"/>
            <a:ext cx="4057521"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MX" dirty="0">
                <a:solidFill>
                  <a:srgbClr val="48486A"/>
                </a:solidFill>
              </a:rPr>
              <a:t>Premio “Mario Shapiro” edición 2012</a:t>
            </a:r>
          </a:p>
          <a:p>
            <a:r>
              <a:rPr lang="es-MX" dirty="0">
                <a:solidFill>
                  <a:srgbClr val="48486A"/>
                </a:solidFill>
              </a:rPr>
              <a:t>Colegio Mexicano de Medicina Crítica</a:t>
            </a:r>
          </a:p>
        </p:txBody>
      </p:sp>
    </p:spTree>
    <p:extLst>
      <p:ext uri="{BB962C8B-B14F-4D97-AF65-F5344CB8AC3E}">
        <p14:creationId xmlns:p14="http://schemas.microsoft.com/office/powerpoint/2010/main" val="1020519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208" y="116633"/>
            <a:ext cx="259080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Carlos Briones\Pictures\img11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93" t="63636" r="45617"/>
          <a:stretch/>
        </p:blipFill>
        <p:spPr bwMode="auto">
          <a:xfrm>
            <a:off x="4875020" y="1205484"/>
            <a:ext cx="5109413" cy="5607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arlos Briones\Pictures\img1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0" t="40808" r="48453" b="35353"/>
          <a:stretch/>
        </p:blipFill>
        <p:spPr bwMode="auto">
          <a:xfrm>
            <a:off x="1703512" y="121003"/>
            <a:ext cx="3852752" cy="30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47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706318" y="6381328"/>
            <a:ext cx="2926186" cy="369332"/>
          </a:xfrm>
          <a:prstGeom prst="rect">
            <a:avLst/>
          </a:prstGeom>
          <a:noFill/>
        </p:spPr>
        <p:txBody>
          <a:bodyPr wrap="none" rtlCol="0">
            <a:spAutoFit/>
          </a:bodyPr>
          <a:lstStyle/>
          <a:p>
            <a:r>
              <a:rPr lang="es-MX" b="1" dirty="0">
                <a:solidFill>
                  <a:srgbClr val="C00000"/>
                </a:solidFill>
              </a:rPr>
              <a:t>drcarlosbriones@yahoo.com</a:t>
            </a:r>
          </a:p>
        </p:txBody>
      </p:sp>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099" y="44655"/>
            <a:ext cx="13954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5141" b="43444"/>
          <a:stretch/>
        </p:blipFill>
        <p:spPr bwMode="auto">
          <a:xfrm>
            <a:off x="1668479" y="724664"/>
            <a:ext cx="8902453"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497" r="46999"/>
          <a:stretch/>
        </p:blipFill>
        <p:spPr bwMode="auto">
          <a:xfrm>
            <a:off x="2156912" y="3212976"/>
            <a:ext cx="3363024" cy="353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52004" t="57957" b="17060"/>
          <a:stretch/>
        </p:blipFill>
        <p:spPr bwMode="auto">
          <a:xfrm>
            <a:off x="5766726" y="3382536"/>
            <a:ext cx="4289715" cy="299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156928" y="44655"/>
            <a:ext cx="3762697"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s-MX" b="1" dirty="0">
                <a:solidFill>
                  <a:prstClr val="white"/>
                </a:solidFill>
              </a:rPr>
              <a:t>Premio “Mario Shapiro” edición 2014</a:t>
            </a:r>
            <a:br>
              <a:rPr lang="es-MX" b="1" dirty="0">
                <a:solidFill>
                  <a:prstClr val="white"/>
                </a:solidFill>
              </a:rPr>
            </a:br>
            <a:r>
              <a:rPr lang="es-MX" b="1" dirty="0">
                <a:solidFill>
                  <a:prstClr val="white"/>
                </a:solidFill>
              </a:rPr>
              <a:t>Colegio Mexicano de Medicina Critica</a:t>
            </a:r>
          </a:p>
        </p:txBody>
      </p:sp>
    </p:spTree>
    <p:extLst>
      <p:ext uri="{BB962C8B-B14F-4D97-AF65-F5344CB8AC3E}">
        <p14:creationId xmlns:p14="http://schemas.microsoft.com/office/powerpoint/2010/main" val="4751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81200" y="274638"/>
            <a:ext cx="8229600" cy="1143000"/>
          </a:xfrm>
        </p:spPr>
        <p:txBody>
          <a:bodyPr>
            <a:normAutofit/>
          </a:bodyPr>
          <a:lstStyle/>
          <a:p>
            <a:r>
              <a:rPr lang="es-ES" sz="3200" b="1" dirty="0"/>
              <a:t>ÍNDICE CARDÍACO/GASTO CARDÍACO</a:t>
            </a:r>
          </a:p>
        </p:txBody>
      </p:sp>
      <p:graphicFrame>
        <p:nvGraphicFramePr>
          <p:cNvPr id="6" name="26 Gráfico"/>
          <p:cNvGraphicFramePr>
            <a:graphicFrameLocks/>
          </p:cNvGraphicFramePr>
          <p:nvPr>
            <p:extLst/>
          </p:nvPr>
        </p:nvGraphicFramePr>
        <p:xfrm>
          <a:off x="1529299" y="1196752"/>
          <a:ext cx="4422686" cy="3384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27 Gráfico"/>
          <p:cNvGraphicFramePr>
            <a:graphicFrameLocks/>
          </p:cNvGraphicFramePr>
          <p:nvPr>
            <p:extLst/>
          </p:nvPr>
        </p:nvGraphicFramePr>
        <p:xfrm>
          <a:off x="5807968" y="3284984"/>
          <a:ext cx="4860032" cy="35730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14185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81200" y="274638"/>
            <a:ext cx="8229600" cy="1143000"/>
          </a:xfrm>
        </p:spPr>
        <p:txBody>
          <a:bodyPr>
            <a:normAutofit/>
          </a:bodyPr>
          <a:lstStyle/>
          <a:p>
            <a:r>
              <a:rPr lang="es-ES" sz="3200" b="1" dirty="0"/>
              <a:t>RESISTENCIA VASCULAR SISTÉMICA</a:t>
            </a:r>
            <a:endParaRPr lang="es-ES" sz="2400" b="1" dirty="0"/>
          </a:p>
        </p:txBody>
      </p:sp>
      <p:graphicFrame>
        <p:nvGraphicFramePr>
          <p:cNvPr id="7" name="28 Gráfico"/>
          <p:cNvGraphicFramePr>
            <a:graphicFrameLocks/>
          </p:cNvGraphicFramePr>
          <p:nvPr>
            <p:extLst/>
          </p:nvPr>
        </p:nvGraphicFramePr>
        <p:xfrm>
          <a:off x="2927648" y="1484784"/>
          <a:ext cx="6534472" cy="4611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9040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nvPr>
        </p:nvGraphicFramePr>
        <p:xfrm>
          <a:off x="1769020" y="1354707"/>
          <a:ext cx="8271178" cy="4564469"/>
        </p:xfrm>
        <a:graphic>
          <a:graphicData uri="http://schemas.openxmlformats.org/drawingml/2006/chart">
            <c:chart xmlns:c="http://schemas.openxmlformats.org/drawingml/2006/chart" xmlns:r="http://schemas.openxmlformats.org/officeDocument/2006/relationships" r:id="rId3"/>
          </a:graphicData>
        </a:graphic>
      </p:graphicFrame>
      <p:sp>
        <p:nvSpPr>
          <p:cNvPr id="3" name="2 CuadroTexto"/>
          <p:cNvSpPr txBox="1"/>
          <p:nvPr/>
        </p:nvSpPr>
        <p:spPr>
          <a:xfrm>
            <a:off x="1519387" y="6072030"/>
            <a:ext cx="7970452" cy="738664"/>
          </a:xfrm>
          <a:prstGeom prst="rect">
            <a:avLst/>
          </a:prstGeom>
          <a:solidFill>
            <a:schemeClr val="bg1"/>
          </a:solidFill>
        </p:spPr>
        <p:txBody>
          <a:bodyPr wrap="none" rtlCol="0">
            <a:spAutoFit/>
          </a:bodyPr>
          <a:lstStyle/>
          <a:p>
            <a:r>
              <a:rPr lang="es-MX" sz="600" dirty="0">
                <a:solidFill>
                  <a:srgbClr val="FFFFFF"/>
                </a:solidFill>
              </a:rPr>
              <a:t>2013/ Cifra preliminar. Secretaria de Salud (SS), Dirección General de Epidemiología (DGE)/ Sistema de Notificación Inmediata, acceso a plataforma el 02 de diciembre de 2013.</a:t>
            </a:r>
          </a:p>
          <a:p>
            <a:r>
              <a:rPr lang="es-MX" sz="600" dirty="0">
                <a:solidFill>
                  <a:srgbClr val="FFFFFF"/>
                </a:solidFill>
              </a:rPr>
              <a:t>1/ CIE10: O00-099, A34, D392, F53, M830, y embarazadas con B20-B24. </a:t>
            </a:r>
          </a:p>
          <a:p>
            <a:r>
              <a:rPr lang="es-MX" sz="600" dirty="0">
                <a:solidFill>
                  <a:srgbClr val="FFFFFF"/>
                </a:solidFill>
              </a:rPr>
              <a:t>      Excluye muertes maternas tardías o por secuelas (O96 y O97) y por coriocarcinoma (C58X), además, a partir de 2007 se excluyen defunciones con residencia en el extranjero y a partir de 2009 las defunciones extemporáneas.</a:t>
            </a:r>
          </a:p>
          <a:p>
            <a:r>
              <a:rPr lang="es-MX" sz="600" dirty="0">
                <a:solidFill>
                  <a:srgbClr val="FFFFFF"/>
                </a:solidFill>
              </a:rPr>
              <a:t>      Las defunciones 1990-2001 son estimadas por la Secretaría de Salud, a partir de 2002 se consideran las </a:t>
            </a:r>
            <a:r>
              <a:rPr lang="es-MX" sz="600" dirty="0" err="1">
                <a:solidFill>
                  <a:srgbClr val="FFFFFF"/>
                </a:solidFill>
              </a:rPr>
              <a:t>estadisticas</a:t>
            </a:r>
            <a:r>
              <a:rPr lang="es-MX" sz="600" dirty="0">
                <a:solidFill>
                  <a:srgbClr val="FFFFFF"/>
                </a:solidFill>
              </a:rPr>
              <a:t> oficiales de INEGI-SS.</a:t>
            </a:r>
          </a:p>
          <a:p>
            <a:r>
              <a:rPr lang="es-MX" sz="600" dirty="0">
                <a:solidFill>
                  <a:srgbClr val="FFFFFF"/>
                </a:solidFill>
              </a:rPr>
              <a:t>2/ Los nacimientos 1990-2010 son los estimados por CONAPO, a partir de 2011 se consideran los nacimientos del SINAC-SS (Subsistema de Información sobre Nacimientos) con  ajuste en algunas entidades federativas.</a:t>
            </a:r>
          </a:p>
          <a:p>
            <a:r>
              <a:rPr lang="es-MX" sz="600" dirty="0">
                <a:solidFill>
                  <a:srgbClr val="FFFFFF"/>
                </a:solidFill>
              </a:rPr>
              <a:t>Fuente: Secretaria de Salud (SS), Dirección General de Información en Salud (DGIS). </a:t>
            </a:r>
          </a:p>
          <a:p>
            <a:r>
              <a:rPr lang="es-MX" sz="600" dirty="0">
                <a:solidFill>
                  <a:srgbClr val="FFFFFF"/>
                </a:solidFill>
              </a:rPr>
              <a:t>               Base de datos de defunciones 1979-2011, INEGI/SS. Base de datos de nacimientos ocurridos 2011 y 2012, SINAC-SS. Proyecciones de la Población de México 2010-2030, CONAPO. </a:t>
            </a:r>
          </a:p>
        </p:txBody>
      </p:sp>
      <p:cxnSp>
        <p:nvCxnSpPr>
          <p:cNvPr id="4" name="3 Conector recto"/>
          <p:cNvCxnSpPr/>
          <p:nvPr/>
        </p:nvCxnSpPr>
        <p:spPr>
          <a:xfrm>
            <a:off x="7319494" y="4897167"/>
            <a:ext cx="1671899" cy="1"/>
          </a:xfrm>
          <a:prstGeom prst="line">
            <a:avLst/>
          </a:prstGeom>
          <a:ln>
            <a:solidFill>
              <a:srgbClr val="FF0000"/>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5" name="3 CuadroTexto"/>
          <p:cNvSpPr txBox="1">
            <a:spLocks noChangeArrowheads="1"/>
          </p:cNvSpPr>
          <p:nvPr/>
        </p:nvSpPr>
        <p:spPr bwMode="auto">
          <a:xfrm>
            <a:off x="6915854" y="4399936"/>
            <a:ext cx="2477679" cy="523220"/>
          </a:xfrm>
          <a:prstGeom prst="rect">
            <a:avLst/>
          </a:prstGeom>
          <a:noFill/>
          <a:ln>
            <a:noFill/>
          </a:ln>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1400" b="1" dirty="0">
                <a:solidFill>
                  <a:srgbClr val="FFFFFF"/>
                </a:solidFill>
              </a:rPr>
              <a:t>Reducción de 1.6 puntos por año 2006-2012</a:t>
            </a:r>
          </a:p>
        </p:txBody>
      </p:sp>
      <p:sp>
        <p:nvSpPr>
          <p:cNvPr id="6" name="5 CuadroTexto"/>
          <p:cNvSpPr txBox="1"/>
          <p:nvPr/>
        </p:nvSpPr>
        <p:spPr>
          <a:xfrm>
            <a:off x="3550903" y="4455222"/>
            <a:ext cx="2386522" cy="307777"/>
          </a:xfrm>
          <a:prstGeom prst="rect">
            <a:avLst/>
          </a:prstGeom>
          <a:solidFill>
            <a:srgbClr val="006600"/>
          </a:solid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defRPr/>
            </a:pPr>
            <a:r>
              <a:rPr lang="es-MX" sz="1400" b="1" dirty="0">
                <a:solidFill>
                  <a:srgbClr val="FFFFFF"/>
                </a:solidFill>
                <a:effectLst>
                  <a:outerShdw blurRad="38100" dist="38100" dir="2700000" algn="tl">
                    <a:srgbClr val="000000">
                      <a:alpha val="43137"/>
                    </a:srgbClr>
                  </a:outerShdw>
                </a:effectLst>
                <a:cs typeface="Calibri" pitchFamily="34" charset="0"/>
              </a:rPr>
              <a:t>ODM. Ideales al 2015 </a:t>
            </a:r>
          </a:p>
        </p:txBody>
      </p:sp>
      <p:cxnSp>
        <p:nvCxnSpPr>
          <p:cNvPr id="7" name="6 Conector recto"/>
          <p:cNvCxnSpPr/>
          <p:nvPr/>
        </p:nvCxnSpPr>
        <p:spPr>
          <a:xfrm>
            <a:off x="2651055" y="1492320"/>
            <a:ext cx="6702105" cy="0"/>
          </a:xfrm>
          <a:prstGeom prst="line">
            <a:avLst/>
          </a:prstGeom>
          <a:ln>
            <a:solidFill>
              <a:srgbClr val="DD21C2"/>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8" name="3 CuadroTexto"/>
          <p:cNvSpPr txBox="1">
            <a:spLocks noChangeArrowheads="1"/>
          </p:cNvSpPr>
          <p:nvPr/>
        </p:nvSpPr>
        <p:spPr bwMode="auto">
          <a:xfrm>
            <a:off x="3953703" y="1505288"/>
            <a:ext cx="3967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1600" b="1" dirty="0">
                <a:solidFill>
                  <a:srgbClr val="FFFFFF"/>
                </a:solidFill>
              </a:rPr>
              <a:t>Reducción de 75% de RMM en 23 años</a:t>
            </a:r>
          </a:p>
        </p:txBody>
      </p:sp>
      <p:sp>
        <p:nvSpPr>
          <p:cNvPr id="9" name="8 CuadroTexto"/>
          <p:cNvSpPr txBox="1"/>
          <p:nvPr/>
        </p:nvSpPr>
        <p:spPr bwMode="auto">
          <a:xfrm>
            <a:off x="2651054" y="4018300"/>
            <a:ext cx="4042114" cy="369332"/>
          </a:xfrm>
          <a:prstGeom prst="rect">
            <a:avLst/>
          </a:prstGeom>
          <a:solidFill>
            <a:srgbClr val="FF0000"/>
          </a:solid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wrap="square">
            <a:spAutoFit/>
          </a:bodyPr>
          <a:lstStyle>
            <a:defPPr>
              <a:defRPr lang="es-ES"/>
            </a:defPPr>
            <a:lvl1pPr algn="ctr">
              <a:defRPr sz="1200">
                <a:solidFill>
                  <a:schemeClr val="bg1">
                    <a:lumMod val="95000"/>
                  </a:schemeClr>
                </a:solidFill>
                <a:effectLst>
                  <a:outerShdw blurRad="38100" dist="38100" dir="2700000" algn="tl">
                    <a:srgbClr val="000000">
                      <a:alpha val="43137"/>
                    </a:srgbClr>
                  </a:outerShdw>
                </a:effectLst>
              </a:defRPr>
            </a:lvl1pPr>
          </a:lstStyle>
          <a:p>
            <a:pPr>
              <a:defRPr/>
            </a:pPr>
            <a:r>
              <a:rPr lang="es-MX" sz="1800" b="1" dirty="0">
                <a:solidFill>
                  <a:srgbClr val="008080">
                    <a:lumMod val="95000"/>
                  </a:srgbClr>
                </a:solidFill>
                <a:cs typeface="Calibri" pitchFamily="34" charset="0"/>
              </a:rPr>
              <a:t>Se logró la reducción del 60.9%</a:t>
            </a:r>
          </a:p>
        </p:txBody>
      </p:sp>
      <p:sp>
        <p:nvSpPr>
          <p:cNvPr id="10" name="9 Rectángulo"/>
          <p:cNvSpPr/>
          <p:nvPr/>
        </p:nvSpPr>
        <p:spPr>
          <a:xfrm>
            <a:off x="2207032" y="548681"/>
            <a:ext cx="7186500" cy="954107"/>
          </a:xfrm>
          <a:prstGeom prst="rect">
            <a:avLst/>
          </a:prstGeom>
        </p:spPr>
        <p:txBody>
          <a:bodyPr wrap="square">
            <a:spAutoFit/>
          </a:bodyPr>
          <a:lstStyle/>
          <a:p>
            <a:pPr algn="ctr">
              <a:spcBef>
                <a:spcPts val="2400"/>
              </a:spcBef>
              <a:buClr>
                <a:srgbClr val="C00000"/>
              </a:buClr>
              <a:buSzPct val="150000"/>
            </a:pPr>
            <a:r>
              <a:rPr lang="es-MX" sz="2800" dirty="0">
                <a:solidFill>
                  <a:srgbClr val="ADE2E2">
                    <a:lumMod val="75000"/>
                  </a:srgbClr>
                </a:solidFill>
              </a:rPr>
              <a:t>Razón de Muerte Materna, México 1990-2016*</a:t>
            </a:r>
          </a:p>
        </p:txBody>
      </p:sp>
      <p:sp>
        <p:nvSpPr>
          <p:cNvPr id="11" name="CuadroTexto 10"/>
          <p:cNvSpPr txBox="1"/>
          <p:nvPr/>
        </p:nvSpPr>
        <p:spPr>
          <a:xfrm>
            <a:off x="1769020" y="29817"/>
            <a:ext cx="2630848" cy="584775"/>
          </a:xfrm>
          <a:prstGeom prst="rect">
            <a:avLst/>
          </a:prstGeom>
          <a:noFill/>
        </p:spPr>
        <p:txBody>
          <a:bodyPr wrap="none" rtlCol="0">
            <a:spAutoFit/>
          </a:bodyPr>
          <a:lstStyle/>
          <a:p>
            <a:r>
              <a:rPr lang="es-MX" sz="3200" dirty="0">
                <a:solidFill>
                  <a:srgbClr val="FFFFFF">
                    <a:lumMod val="50000"/>
                    <a:lumOff val="50000"/>
                  </a:srgbClr>
                </a:solidFill>
              </a:rPr>
              <a:t>Antecedentes</a:t>
            </a:r>
          </a:p>
        </p:txBody>
      </p:sp>
    </p:spTree>
    <p:extLst>
      <p:ext uri="{BB962C8B-B14F-4D97-AF65-F5344CB8AC3E}">
        <p14:creationId xmlns:p14="http://schemas.microsoft.com/office/powerpoint/2010/main" val="402243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81200" y="274638"/>
            <a:ext cx="8229600" cy="1143000"/>
          </a:xfrm>
        </p:spPr>
        <p:txBody>
          <a:bodyPr>
            <a:normAutofit/>
          </a:bodyPr>
          <a:lstStyle/>
          <a:p>
            <a:r>
              <a:rPr lang="es-ES" sz="3200" b="1" dirty="0"/>
              <a:t>CONTENIDO FLUIDO TORÁCICO</a:t>
            </a:r>
            <a:endParaRPr lang="es-ES" sz="2400" b="1" dirty="0"/>
          </a:p>
        </p:txBody>
      </p:sp>
      <p:graphicFrame>
        <p:nvGraphicFramePr>
          <p:cNvPr id="7" name="29 Gráfico"/>
          <p:cNvGraphicFramePr>
            <a:graphicFrameLocks/>
          </p:cNvGraphicFramePr>
          <p:nvPr>
            <p:extLst/>
          </p:nvPr>
        </p:nvGraphicFramePr>
        <p:xfrm>
          <a:off x="2711624" y="1484784"/>
          <a:ext cx="6912768"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77212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981200" y="274638"/>
            <a:ext cx="8229600" cy="1143000"/>
          </a:xfrm>
        </p:spPr>
        <p:txBody>
          <a:bodyPr>
            <a:normAutofit/>
          </a:bodyPr>
          <a:lstStyle/>
          <a:p>
            <a:r>
              <a:rPr lang="es-ES" sz="2400" b="1" dirty="0"/>
              <a:t>PRESIÓN ARTERIAL</a:t>
            </a:r>
          </a:p>
        </p:txBody>
      </p:sp>
      <p:graphicFrame>
        <p:nvGraphicFramePr>
          <p:cNvPr id="10" name="40 Gráfico"/>
          <p:cNvGraphicFramePr>
            <a:graphicFrameLocks/>
          </p:cNvGraphicFramePr>
          <p:nvPr>
            <p:extLst/>
          </p:nvPr>
        </p:nvGraphicFramePr>
        <p:xfrm>
          <a:off x="3287689" y="1988840"/>
          <a:ext cx="5452765" cy="37478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81738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p:cNvGraphicFramePr>
            <a:graphicFrameLocks/>
          </p:cNvGraphicFramePr>
          <p:nvPr>
            <p:extLst/>
          </p:nvPr>
        </p:nvGraphicFramePr>
        <p:xfrm>
          <a:off x="1524000" y="0"/>
          <a:ext cx="4499992" cy="357301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5 Conector recto"/>
          <p:cNvCxnSpPr/>
          <p:nvPr/>
        </p:nvCxnSpPr>
        <p:spPr>
          <a:xfrm>
            <a:off x="2099048" y="1340768"/>
            <a:ext cx="3996952"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8" name="2 Gráfico"/>
          <p:cNvGraphicFramePr>
            <a:graphicFrameLocks/>
          </p:cNvGraphicFramePr>
          <p:nvPr>
            <p:extLst/>
          </p:nvPr>
        </p:nvGraphicFramePr>
        <p:xfrm>
          <a:off x="5735960" y="3284984"/>
          <a:ext cx="4536504" cy="328498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8 Conector recto"/>
          <p:cNvCxnSpPr/>
          <p:nvPr/>
        </p:nvCxnSpPr>
        <p:spPr>
          <a:xfrm>
            <a:off x="6672064" y="4466347"/>
            <a:ext cx="3816424"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9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6 Gráfico"/>
          <p:cNvGraphicFramePr>
            <a:graphicFrameLocks/>
          </p:cNvGraphicFramePr>
          <p:nvPr>
            <p:extLst/>
          </p:nvPr>
        </p:nvGraphicFramePr>
        <p:xfrm>
          <a:off x="1519137" y="0"/>
          <a:ext cx="9148863" cy="68580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5 Conector recto"/>
          <p:cNvCxnSpPr/>
          <p:nvPr/>
        </p:nvCxnSpPr>
        <p:spPr>
          <a:xfrm>
            <a:off x="1524000" y="1556792"/>
            <a:ext cx="9144000" cy="0"/>
          </a:xfrm>
          <a:prstGeom prst="line">
            <a:avLst/>
          </a:prstGeom>
          <a:ln w="44450">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71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p:txBody>
          <a:bodyPr/>
          <a:lstStyle/>
          <a:p>
            <a:pPr algn="ctr" eaLnBrk="1" fontAlgn="auto" hangingPunct="1">
              <a:spcAft>
                <a:spcPts val="0"/>
              </a:spcAft>
              <a:defRPr/>
            </a:pPr>
            <a:r>
              <a:rPr lang="es-MX" dirty="0" smtClean="0">
                <a:solidFill>
                  <a:schemeClr val="accent1"/>
                </a:solidFill>
              </a:rPr>
              <a:t>Factores </a:t>
            </a:r>
            <a:r>
              <a:rPr lang="es-MX" dirty="0" err="1" smtClean="0">
                <a:solidFill>
                  <a:schemeClr val="accent1"/>
                </a:solidFill>
              </a:rPr>
              <a:t>angiogénicos</a:t>
            </a:r>
            <a:endParaRPr lang="es-MX" dirty="0" smtClean="0">
              <a:solidFill>
                <a:schemeClr val="accent1"/>
              </a:solidFill>
            </a:endParaRPr>
          </a:p>
        </p:txBody>
      </p:sp>
      <p:sp>
        <p:nvSpPr>
          <p:cNvPr id="23555" name="4 CuadroTexto"/>
          <p:cNvSpPr txBox="1">
            <a:spLocks noChangeArrowheads="1"/>
          </p:cNvSpPr>
          <p:nvPr/>
        </p:nvSpPr>
        <p:spPr bwMode="auto">
          <a:xfrm>
            <a:off x="6738938" y="3027364"/>
            <a:ext cx="3643312"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s-MX" altLang="es-MX" sz="2400">
                <a:solidFill>
                  <a:srgbClr val="FFFFFF"/>
                </a:solidFill>
                <a:latin typeface="Calibri" pitchFamily="34" charset="0"/>
              </a:rPr>
              <a:t>VEGF, PlGF y FGF son los reguladores más importantes</a:t>
            </a:r>
          </a:p>
          <a:p>
            <a:pPr algn="ctr" eaLnBrk="1" fontAlgn="base" hangingPunct="1">
              <a:spcBef>
                <a:spcPct val="0"/>
              </a:spcBef>
              <a:spcAft>
                <a:spcPct val="0"/>
              </a:spcAft>
            </a:pPr>
            <a:endParaRPr lang="es-MX" altLang="es-MX" sz="2400">
              <a:solidFill>
                <a:srgbClr val="FFFFFF"/>
              </a:solidFill>
              <a:latin typeface="Calibri" pitchFamily="34" charset="0"/>
            </a:endParaRPr>
          </a:p>
          <a:p>
            <a:pPr algn="ctr" eaLnBrk="1" fontAlgn="base" hangingPunct="1">
              <a:spcBef>
                <a:spcPct val="0"/>
              </a:spcBef>
              <a:spcAft>
                <a:spcPct val="0"/>
              </a:spcAft>
            </a:pPr>
            <a:endParaRPr lang="es-MX" altLang="es-MX" sz="2400">
              <a:solidFill>
                <a:srgbClr val="FFFFFF"/>
              </a:solidFill>
              <a:latin typeface="Calibri" pitchFamily="34" charset="0"/>
            </a:endParaRPr>
          </a:p>
          <a:p>
            <a:pPr algn="ctr" eaLnBrk="1" fontAlgn="base" hangingPunct="1">
              <a:spcBef>
                <a:spcPct val="0"/>
              </a:spcBef>
              <a:spcAft>
                <a:spcPct val="0"/>
              </a:spcAft>
            </a:pPr>
            <a:r>
              <a:rPr lang="es-MX" altLang="es-MX" sz="2800">
                <a:solidFill>
                  <a:srgbClr val="00FF00"/>
                </a:solidFill>
                <a:latin typeface="Calibri" pitchFamily="34" charset="0"/>
              </a:rPr>
              <a:t>VEGF y PP13</a:t>
            </a:r>
          </a:p>
        </p:txBody>
      </p:sp>
      <p:grpSp>
        <p:nvGrpSpPr>
          <p:cNvPr id="23556" name="5 Grupo"/>
          <p:cNvGrpSpPr>
            <a:grpSpLocks/>
          </p:cNvGrpSpPr>
          <p:nvPr/>
        </p:nvGrpSpPr>
        <p:grpSpPr bwMode="auto">
          <a:xfrm>
            <a:off x="1952626" y="0"/>
            <a:ext cx="8715375" cy="1784350"/>
            <a:chOff x="214313" y="1589"/>
            <a:chExt cx="8715375" cy="2141536"/>
          </a:xfrm>
        </p:grpSpPr>
        <p:cxnSp>
          <p:nvCxnSpPr>
            <p:cNvPr id="7" name="6 Conector recto"/>
            <p:cNvCxnSpPr/>
            <p:nvPr/>
          </p:nvCxnSpPr>
          <p:spPr>
            <a:xfrm rot="5400000">
              <a:off x="-536250" y="1106811"/>
              <a:ext cx="2071040" cy="1587"/>
            </a:xfrm>
            <a:prstGeom prst="line">
              <a:avLst/>
            </a:prstGeom>
            <a:ln>
              <a:solidFill>
                <a:schemeClr val="tx1">
                  <a:lumMod val="85000"/>
                </a:schemeClr>
              </a:solidFill>
            </a:ln>
          </p:spPr>
          <p:style>
            <a:lnRef idx="2">
              <a:schemeClr val="accent6"/>
            </a:lnRef>
            <a:fillRef idx="0">
              <a:schemeClr val="accent6"/>
            </a:fillRef>
            <a:effectRef idx="1">
              <a:schemeClr val="accent6"/>
            </a:effectRef>
            <a:fontRef idx="minor">
              <a:schemeClr val="tx1"/>
            </a:fontRef>
          </p:style>
        </p:cxnSp>
        <p:cxnSp>
          <p:nvCxnSpPr>
            <p:cNvPr id="8" name="7 Conector recto"/>
            <p:cNvCxnSpPr/>
            <p:nvPr/>
          </p:nvCxnSpPr>
          <p:spPr>
            <a:xfrm rot="5400000">
              <a:off x="-607689" y="1036316"/>
              <a:ext cx="2071041" cy="1588"/>
            </a:xfrm>
            <a:prstGeom prst="line">
              <a:avLst/>
            </a:prstGeom>
            <a:ln>
              <a:solidFill>
                <a:schemeClr val="tx1">
                  <a:lumMod val="85000"/>
                </a:schemeClr>
              </a:solidFill>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a:off x="214313" y="1786838"/>
              <a:ext cx="8643938" cy="0"/>
            </a:xfrm>
            <a:prstGeom prst="line">
              <a:avLst/>
            </a:prstGeom>
            <a:ln>
              <a:solidFill>
                <a:schemeClr val="tx1">
                  <a:lumMod val="85000"/>
                </a:schemeClr>
              </a:solidFill>
            </a:ln>
          </p:spPr>
          <p:style>
            <a:lnRef idx="2">
              <a:schemeClr val="accent6"/>
            </a:lnRef>
            <a:fillRef idx="0">
              <a:schemeClr val="accent6"/>
            </a:fillRef>
            <a:effectRef idx="1">
              <a:schemeClr val="accent6"/>
            </a:effectRef>
            <a:fontRef idx="minor">
              <a:schemeClr val="tx1"/>
            </a:fontRef>
          </p:style>
        </p:cxnSp>
        <p:cxnSp>
          <p:nvCxnSpPr>
            <p:cNvPr id="11" name="10 Conector recto"/>
            <p:cNvCxnSpPr/>
            <p:nvPr/>
          </p:nvCxnSpPr>
          <p:spPr>
            <a:xfrm>
              <a:off x="285751" y="1857333"/>
              <a:ext cx="8643937" cy="1906"/>
            </a:xfrm>
            <a:prstGeom prst="line">
              <a:avLst/>
            </a:prstGeom>
            <a:ln>
              <a:solidFill>
                <a:schemeClr val="tx1">
                  <a:lumMod val="85000"/>
                </a:schemeClr>
              </a:solidFill>
            </a:ln>
          </p:spPr>
          <p:style>
            <a:lnRef idx="2">
              <a:schemeClr val="accent6"/>
            </a:lnRef>
            <a:fillRef idx="0">
              <a:schemeClr val="accent6"/>
            </a:fillRef>
            <a:effectRef idx="1">
              <a:schemeClr val="accent6"/>
            </a:effectRef>
            <a:fontRef idx="minor">
              <a:schemeClr val="tx1"/>
            </a:fontRef>
          </p:style>
        </p:cxnSp>
      </p:grpSp>
      <p:graphicFrame>
        <p:nvGraphicFramePr>
          <p:cNvPr id="12" name="11 Tabla"/>
          <p:cNvGraphicFramePr>
            <a:graphicFrameLocks noGrp="1"/>
          </p:cNvGraphicFramePr>
          <p:nvPr/>
        </p:nvGraphicFramePr>
        <p:xfrm>
          <a:off x="2238375" y="2000250"/>
          <a:ext cx="4572000" cy="4297448"/>
        </p:xfrm>
        <a:graphic>
          <a:graphicData uri="http://schemas.openxmlformats.org/drawingml/2006/table">
            <a:tbl>
              <a:tblPr/>
              <a:tblGrid>
                <a:gridCol w="4572000"/>
              </a:tblGrid>
              <a:tr h="548596">
                <a:tc>
                  <a:txBody>
                    <a:bodyPr/>
                    <a:lstStyle/>
                    <a:p>
                      <a:pPr algn="just">
                        <a:spcAft>
                          <a:spcPts val="0"/>
                        </a:spcAft>
                      </a:pPr>
                      <a:r>
                        <a:rPr lang="es-MX" sz="1800" dirty="0">
                          <a:latin typeface="Calibri"/>
                          <a:ea typeface="Calibri"/>
                          <a:cs typeface="Times New Roman"/>
                        </a:rPr>
                        <a:t>Factor de crecimiento vascular endotelial (VEGF)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dirty="0">
                          <a:latin typeface="Calibri"/>
                          <a:ea typeface="Calibri"/>
                          <a:cs typeface="Times New Roman"/>
                        </a:rPr>
                        <a:t>Factor de crecimiento de fibroblastos (FGF)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dirty="0" err="1">
                          <a:latin typeface="Calibri"/>
                          <a:ea typeface="Calibri"/>
                          <a:cs typeface="Times New Roman"/>
                        </a:rPr>
                        <a:t>Angiopoyetinas</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a:latin typeface="Calibri"/>
                          <a:ea typeface="Calibri"/>
                          <a:cs typeface="Times New Roman"/>
                        </a:rPr>
                        <a:t>Factor de crecimiento placentario (PlGF)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a:latin typeface="Calibri"/>
                          <a:ea typeface="Calibri"/>
                          <a:cs typeface="Times New Roman"/>
                        </a:rPr>
                        <a:t>Efrinas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a:latin typeface="Calibri"/>
                          <a:ea typeface="Calibri"/>
                          <a:cs typeface="Times New Roman"/>
                        </a:rPr>
                        <a:t>Factor de crecimiento hepatocitario (HGF)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a:latin typeface="Calibri"/>
                          <a:ea typeface="Calibri"/>
                          <a:cs typeface="Times New Roman"/>
                        </a:rPr>
                        <a:t>Interleucina-8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48596">
                <a:tc>
                  <a:txBody>
                    <a:bodyPr/>
                    <a:lstStyle/>
                    <a:p>
                      <a:pPr algn="just">
                        <a:spcAft>
                          <a:spcPts val="0"/>
                        </a:spcAft>
                      </a:pPr>
                      <a:r>
                        <a:rPr lang="es-MX" sz="1800">
                          <a:latin typeface="Calibri"/>
                          <a:ea typeface="Calibri"/>
                          <a:cs typeface="Times New Roman"/>
                        </a:rPr>
                        <a:t>Factor de crecimiento derivado de plaquetas (PDGF)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a:latin typeface="Calibri"/>
                          <a:ea typeface="Calibri"/>
                          <a:cs typeface="Times New Roman"/>
                        </a:rPr>
                        <a:t>Factor de necrosis tumoral alfa (TNF-alfa)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400021">
                <a:tc>
                  <a:txBody>
                    <a:bodyPr/>
                    <a:lstStyle/>
                    <a:p>
                      <a:pPr algn="just">
                        <a:spcAft>
                          <a:spcPts val="0"/>
                        </a:spcAft>
                      </a:pPr>
                      <a:r>
                        <a:rPr lang="es-MX" sz="1800" dirty="0" err="1">
                          <a:latin typeface="Calibri"/>
                          <a:ea typeface="Calibri"/>
                          <a:cs typeface="Times New Roman"/>
                        </a:rPr>
                        <a:t>Angiogenina</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Tree>
    <p:extLst>
      <p:ext uri="{BB962C8B-B14F-4D97-AF65-F5344CB8AC3E}">
        <p14:creationId xmlns:p14="http://schemas.microsoft.com/office/powerpoint/2010/main" val="5740589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2173224" y="2333452"/>
            <a:ext cx="5943600" cy="4114800"/>
          </a:xfrm>
          <a:prstGeom prst="rect">
            <a:avLst/>
          </a:prstGeom>
        </p:spPr>
        <p:txBody>
          <a:bodyPr>
            <a:normAutofit/>
          </a:bodyPr>
          <a:lstStyle/>
          <a:p>
            <a:pPr marL="0" indent="0">
              <a:buNone/>
            </a:pPr>
            <a:r>
              <a:rPr lang="es-VE" sz="2600" b="1" dirty="0">
                <a:solidFill>
                  <a:schemeClr val="tx1"/>
                </a:solidFill>
              </a:rPr>
              <a:t>DIFERENCIAS</a:t>
            </a:r>
          </a:p>
        </p:txBody>
      </p:sp>
      <p:graphicFrame>
        <p:nvGraphicFramePr>
          <p:cNvPr id="4" name="3 Diagrama"/>
          <p:cNvGraphicFramePr/>
          <p:nvPr>
            <p:extLst/>
          </p:nvPr>
        </p:nvGraphicFramePr>
        <p:xfrm>
          <a:off x="3017658" y="2348880"/>
          <a:ext cx="610267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pie de página"/>
          <p:cNvSpPr>
            <a:spLocks noGrp="1"/>
          </p:cNvSpPr>
          <p:nvPr>
            <p:ph type="ftr" sz="quarter" idx="11"/>
          </p:nvPr>
        </p:nvSpPr>
        <p:spPr>
          <a:xfrm>
            <a:off x="2855640" y="6448286"/>
            <a:ext cx="6480720" cy="365125"/>
          </a:xfrm>
        </p:spPr>
        <p:txBody>
          <a:bodyPr/>
          <a:lstStyle/>
          <a:p>
            <a:r>
              <a:rPr lang="es-VE" sz="1400" b="0">
                <a:solidFill>
                  <a:prstClr val="black"/>
                </a:solidFill>
              </a:rPr>
              <a:t>Sosa- Olavarria, A. Avances en el Doppler en obstetricia. Rev Per Ginecol Obstet. 2009;55:163-166.</a:t>
            </a:r>
            <a:endParaRPr lang="es-VE" sz="1400" dirty="0">
              <a:solidFill>
                <a:srgbClr val="B31166"/>
              </a:solidFill>
            </a:endParaRPr>
          </a:p>
        </p:txBody>
      </p:sp>
      <p:sp>
        <p:nvSpPr>
          <p:cNvPr id="6" name="Título 5"/>
          <p:cNvSpPr>
            <a:spLocks noGrp="1"/>
          </p:cNvSpPr>
          <p:nvPr>
            <p:ph type="title"/>
          </p:nvPr>
        </p:nvSpPr>
        <p:spPr/>
        <p:txBody>
          <a:bodyPr/>
          <a:lstStyle/>
          <a:p>
            <a:r>
              <a:rPr lang="es-MX" dirty="0" smtClean="0"/>
              <a:t>Circulación Fetal</a:t>
            </a:r>
            <a:endParaRPr lang="es-MX" dirty="0"/>
          </a:p>
        </p:txBody>
      </p:sp>
    </p:spTree>
    <p:extLst>
      <p:ext uri="{BB962C8B-B14F-4D97-AF65-F5344CB8AC3E}">
        <p14:creationId xmlns:p14="http://schemas.microsoft.com/office/powerpoint/2010/main" val="638066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Carlos Briones\Pictures\img2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5" t="55151" r="17041" b="28284"/>
          <a:stretch/>
        </p:blipFill>
        <p:spPr bwMode="auto">
          <a:xfrm>
            <a:off x="1962410" y="276734"/>
            <a:ext cx="2909454" cy="113607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240244" y="6453336"/>
            <a:ext cx="3392275" cy="369332"/>
          </a:xfrm>
          <a:prstGeom prst="rect">
            <a:avLst/>
          </a:prstGeom>
          <a:noFill/>
        </p:spPr>
        <p:txBody>
          <a:bodyPr wrap="none" rtlCol="0">
            <a:spAutoFit/>
          </a:bodyPr>
          <a:lstStyle/>
          <a:p>
            <a:pPr algn="r"/>
            <a:r>
              <a:rPr lang="es-MX" b="1" dirty="0">
                <a:solidFill>
                  <a:srgbClr val="000000"/>
                </a:solidFill>
                <a:latin typeface="Bradley Hand ITC" panose="03070402050302030203" pitchFamily="66" charset="0"/>
              </a:rPr>
              <a:t>Dr. Jesús Carlos Briones Garduño</a:t>
            </a:r>
          </a:p>
        </p:txBody>
      </p:sp>
      <p:pic>
        <p:nvPicPr>
          <p:cNvPr id="2" name="Picture 2" descr="C:\Users\Carlos Briones\Pictures\img357.jpg"/>
          <p:cNvPicPr>
            <a:picLocks noChangeAspect="1" noChangeArrowheads="1"/>
          </p:cNvPicPr>
          <p:nvPr/>
        </p:nvPicPr>
        <p:blipFill rotWithShape="1">
          <a:blip r:embed="rId4">
            <a:extLst>
              <a:ext uri="{28A0092B-C50C-407E-A947-70E740481C1C}">
                <a14:useLocalDpi xmlns:a14="http://schemas.microsoft.com/office/drawing/2010/main" val="0"/>
              </a:ext>
            </a:extLst>
          </a:blip>
          <a:srcRect l="29044" t="43232" r="23254" b="15152"/>
          <a:stretch/>
        </p:blipFill>
        <p:spPr bwMode="auto">
          <a:xfrm>
            <a:off x="6312024" y="322557"/>
            <a:ext cx="4320480" cy="51446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Carlos Briones\Pictures\img36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501" r="31645" b="-4026"/>
          <a:stretch/>
        </p:blipFill>
        <p:spPr bwMode="auto">
          <a:xfrm>
            <a:off x="1962410" y="1556825"/>
            <a:ext cx="2837688" cy="1388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arlos Briones\Pictures\img36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81" t="18872"/>
          <a:stretch/>
        </p:blipFill>
        <p:spPr bwMode="auto">
          <a:xfrm>
            <a:off x="1511704" y="3082620"/>
            <a:ext cx="4800323" cy="14985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arlos Briones\Pictures\img36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829"/>
          <a:stretch/>
        </p:blipFill>
        <p:spPr bwMode="auto">
          <a:xfrm>
            <a:off x="1540000" y="4884274"/>
            <a:ext cx="4700016" cy="142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95239"/>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Arteria Uterina</a:t>
            </a:r>
            <a:endParaRPr lang="es-MX" dirty="0"/>
          </a:p>
        </p:txBody>
      </p:sp>
      <p:sp>
        <p:nvSpPr>
          <p:cNvPr id="3" name="Marcador de contenido 2"/>
          <p:cNvSpPr>
            <a:spLocks noGrp="1"/>
          </p:cNvSpPr>
          <p:nvPr>
            <p:ph idx="1"/>
          </p:nvPr>
        </p:nvSpPr>
        <p:spPr>
          <a:xfrm>
            <a:off x="2390216" y="2603500"/>
            <a:ext cx="4413762" cy="3736340"/>
          </a:xfrm>
        </p:spPr>
        <p:txBody>
          <a:bodyPr>
            <a:normAutofit/>
          </a:bodyPr>
          <a:lstStyle/>
          <a:p>
            <a:pPr marL="0" indent="0">
              <a:buNone/>
            </a:pPr>
            <a:r>
              <a:rPr lang="es-MX" b="1" dirty="0" smtClean="0">
                <a:solidFill>
                  <a:schemeClr val="tx1"/>
                </a:solidFill>
              </a:rPr>
              <a:t>CAMBIOS DURANTE EL EMBARAZO</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1031" t="66943" r="62888" b="1823"/>
          <a:stretch>
            <a:fillRect/>
          </a:stretch>
        </p:blipFill>
        <p:spPr bwMode="auto">
          <a:xfrm>
            <a:off x="3011346" y="5254752"/>
            <a:ext cx="2057596" cy="1554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911" t="38161" r="61977" b="31908"/>
          <a:stretch>
            <a:fillRect/>
          </a:stretch>
        </p:blipFill>
        <p:spPr bwMode="auto">
          <a:xfrm>
            <a:off x="4344460" y="3780732"/>
            <a:ext cx="2115902" cy="16202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790" t="9682" r="62096" b="61990"/>
          <a:stretch>
            <a:fillRect/>
          </a:stretch>
        </p:blipFill>
        <p:spPr bwMode="auto">
          <a:xfrm>
            <a:off x="5352469" y="2387545"/>
            <a:ext cx="2114606" cy="1531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6 CuadroTexto"/>
          <p:cNvSpPr txBox="1">
            <a:spLocks noChangeArrowheads="1"/>
          </p:cNvSpPr>
          <p:nvPr/>
        </p:nvSpPr>
        <p:spPr bwMode="auto">
          <a:xfrm>
            <a:off x="7477138" y="2735682"/>
            <a:ext cx="1027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457200"/>
            <a:r>
              <a:rPr lang="es-VE" sz="1400" b="1" dirty="0">
                <a:solidFill>
                  <a:prstClr val="black"/>
                </a:solidFill>
              </a:rPr>
              <a:t>1 </a:t>
            </a:r>
            <a:r>
              <a:rPr lang="es-VE" sz="1400" b="1" dirty="0" err="1">
                <a:solidFill>
                  <a:prstClr val="black"/>
                </a:solidFill>
              </a:rPr>
              <a:t>er</a:t>
            </a:r>
            <a:r>
              <a:rPr lang="es-VE" sz="1400" b="1" dirty="0">
                <a:solidFill>
                  <a:prstClr val="black"/>
                </a:solidFill>
              </a:rPr>
              <a:t>  Trimestre</a:t>
            </a:r>
          </a:p>
        </p:txBody>
      </p:sp>
      <p:sp>
        <p:nvSpPr>
          <p:cNvPr id="9" name="7 CuadroTexto"/>
          <p:cNvSpPr txBox="1">
            <a:spLocks noChangeArrowheads="1"/>
          </p:cNvSpPr>
          <p:nvPr/>
        </p:nvSpPr>
        <p:spPr bwMode="auto">
          <a:xfrm>
            <a:off x="6790056" y="4256889"/>
            <a:ext cx="9280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457200"/>
            <a:r>
              <a:rPr lang="es-VE" sz="1400" b="1" dirty="0">
                <a:solidFill>
                  <a:prstClr val="black"/>
                </a:solidFill>
              </a:rPr>
              <a:t>2 do Trimestre </a:t>
            </a:r>
          </a:p>
          <a:p>
            <a:pPr algn="ctr" defTabSz="457200"/>
            <a:r>
              <a:rPr lang="es-VE" sz="1400" b="1" dirty="0">
                <a:solidFill>
                  <a:prstClr val="black"/>
                </a:solidFill>
              </a:rPr>
              <a:t>Temprano</a:t>
            </a:r>
          </a:p>
        </p:txBody>
      </p:sp>
      <p:sp>
        <p:nvSpPr>
          <p:cNvPr id="10" name="8 CuadroTexto"/>
          <p:cNvSpPr txBox="1">
            <a:spLocks noChangeArrowheads="1"/>
          </p:cNvSpPr>
          <p:nvPr/>
        </p:nvSpPr>
        <p:spPr bwMode="auto">
          <a:xfrm>
            <a:off x="5469315" y="5800619"/>
            <a:ext cx="11108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457200"/>
            <a:r>
              <a:rPr lang="es-VE" sz="1400" b="1" dirty="0">
                <a:solidFill>
                  <a:prstClr val="black"/>
                </a:solidFill>
              </a:rPr>
              <a:t>2 do  y 3 </a:t>
            </a:r>
            <a:r>
              <a:rPr lang="es-VE" sz="1400" b="1" dirty="0" err="1">
                <a:solidFill>
                  <a:prstClr val="black"/>
                </a:solidFill>
              </a:rPr>
              <a:t>er</a:t>
            </a:r>
            <a:r>
              <a:rPr lang="es-VE" sz="1400" b="1" dirty="0">
                <a:solidFill>
                  <a:prstClr val="black"/>
                </a:solidFill>
              </a:rPr>
              <a:t> </a:t>
            </a:r>
          </a:p>
          <a:p>
            <a:pPr algn="ctr" defTabSz="457200"/>
            <a:r>
              <a:rPr lang="es-VE" sz="1400" b="1" dirty="0">
                <a:solidFill>
                  <a:prstClr val="black"/>
                </a:solidFill>
              </a:rPr>
              <a:t>Trimestre</a:t>
            </a:r>
          </a:p>
        </p:txBody>
      </p:sp>
      <p:sp>
        <p:nvSpPr>
          <p:cNvPr id="4" name="Marcador de pie de página 3"/>
          <p:cNvSpPr>
            <a:spLocks noGrp="1"/>
          </p:cNvSpPr>
          <p:nvPr>
            <p:ph type="ftr" sz="quarter" idx="11"/>
          </p:nvPr>
        </p:nvSpPr>
        <p:spPr>
          <a:xfrm>
            <a:off x="5095912" y="6524992"/>
            <a:ext cx="5343488" cy="351844"/>
          </a:xfrm>
        </p:spPr>
        <p:txBody>
          <a:bodyPr/>
          <a:lstStyle/>
          <a:p>
            <a:r>
              <a:rPr lang="en-US" dirty="0" smtClean="0">
                <a:solidFill>
                  <a:prstClr val="black"/>
                </a:solidFill>
              </a:rPr>
              <a:t>Sosa- </a:t>
            </a:r>
            <a:r>
              <a:rPr lang="en-US" dirty="0" err="1" smtClean="0">
                <a:solidFill>
                  <a:prstClr val="black"/>
                </a:solidFill>
              </a:rPr>
              <a:t>Olavarria</a:t>
            </a:r>
            <a:r>
              <a:rPr lang="en-US" dirty="0" smtClean="0">
                <a:solidFill>
                  <a:prstClr val="black"/>
                </a:solidFill>
              </a:rPr>
              <a:t>, A. </a:t>
            </a:r>
            <a:r>
              <a:rPr lang="en-US" dirty="0" err="1" smtClean="0">
                <a:solidFill>
                  <a:prstClr val="black"/>
                </a:solidFill>
              </a:rPr>
              <a:t>Avances</a:t>
            </a:r>
            <a:r>
              <a:rPr lang="en-US" dirty="0" smtClean="0">
                <a:solidFill>
                  <a:prstClr val="black"/>
                </a:solidFill>
              </a:rPr>
              <a:t> </a:t>
            </a:r>
            <a:r>
              <a:rPr lang="en-US" dirty="0" err="1" smtClean="0">
                <a:solidFill>
                  <a:prstClr val="black"/>
                </a:solidFill>
              </a:rPr>
              <a:t>en</a:t>
            </a:r>
            <a:r>
              <a:rPr lang="en-US" dirty="0" smtClean="0">
                <a:solidFill>
                  <a:prstClr val="black"/>
                </a:solidFill>
              </a:rPr>
              <a:t> el Doppler </a:t>
            </a:r>
            <a:r>
              <a:rPr lang="en-US" dirty="0" err="1" smtClean="0">
                <a:solidFill>
                  <a:prstClr val="black"/>
                </a:solidFill>
              </a:rPr>
              <a:t>en</a:t>
            </a:r>
            <a:r>
              <a:rPr lang="en-US" dirty="0" smtClean="0">
                <a:solidFill>
                  <a:prstClr val="black"/>
                </a:solidFill>
              </a:rPr>
              <a:t> </a:t>
            </a:r>
            <a:r>
              <a:rPr lang="en-US" dirty="0" err="1" smtClean="0">
                <a:solidFill>
                  <a:prstClr val="black"/>
                </a:solidFill>
              </a:rPr>
              <a:t>obstetricia</a:t>
            </a:r>
            <a:r>
              <a:rPr lang="en-US" dirty="0" smtClean="0">
                <a:solidFill>
                  <a:prstClr val="black"/>
                </a:solidFill>
              </a:rPr>
              <a:t>. Rev Per </a:t>
            </a:r>
            <a:r>
              <a:rPr lang="en-US" dirty="0" err="1" smtClean="0">
                <a:solidFill>
                  <a:prstClr val="black"/>
                </a:solidFill>
              </a:rPr>
              <a:t>Ginecol</a:t>
            </a:r>
            <a:r>
              <a:rPr lang="en-US" dirty="0" smtClean="0">
                <a:solidFill>
                  <a:prstClr val="black"/>
                </a:solidFill>
              </a:rPr>
              <a:t> Obstet. 2009;55:163-166.</a:t>
            </a:r>
            <a:endParaRPr lang="en-US" dirty="0">
              <a:solidFill>
                <a:prstClr val="black"/>
              </a:solidFill>
            </a:endParaRPr>
          </a:p>
        </p:txBody>
      </p:sp>
    </p:spTree>
    <p:extLst>
      <p:ext uri="{BB962C8B-B14F-4D97-AF65-F5344CB8AC3E}">
        <p14:creationId xmlns:p14="http://schemas.microsoft.com/office/powerpoint/2010/main" val="237881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Carlos Briones\Pictures\img2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5" t="55151" r="17041" b="28284"/>
          <a:stretch/>
        </p:blipFill>
        <p:spPr bwMode="auto">
          <a:xfrm>
            <a:off x="1962410" y="276734"/>
            <a:ext cx="2909454" cy="113607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240244" y="6453336"/>
            <a:ext cx="3392275" cy="369332"/>
          </a:xfrm>
          <a:prstGeom prst="rect">
            <a:avLst/>
          </a:prstGeom>
          <a:noFill/>
        </p:spPr>
        <p:txBody>
          <a:bodyPr wrap="none" rtlCol="0">
            <a:spAutoFit/>
          </a:bodyPr>
          <a:lstStyle/>
          <a:p>
            <a:pPr algn="r"/>
            <a:r>
              <a:rPr lang="es-MX" b="1" dirty="0">
                <a:solidFill>
                  <a:srgbClr val="000000"/>
                </a:solidFill>
                <a:latin typeface="Bradley Hand ITC" panose="03070402050302030203" pitchFamily="66" charset="0"/>
              </a:rPr>
              <a:t>Dr. Jesús Carlos Briones Garduño</a:t>
            </a:r>
          </a:p>
        </p:txBody>
      </p:sp>
      <p:pic>
        <p:nvPicPr>
          <p:cNvPr id="2050" name="Picture 2" descr="C:\Users\Carlos Briones\Pictures\img358.jpg"/>
          <p:cNvPicPr>
            <a:picLocks noChangeAspect="1" noChangeArrowheads="1"/>
          </p:cNvPicPr>
          <p:nvPr/>
        </p:nvPicPr>
        <p:blipFill rotWithShape="1">
          <a:blip r:embed="rId4">
            <a:extLst>
              <a:ext uri="{28A0092B-C50C-407E-A947-70E740481C1C}">
                <a14:useLocalDpi xmlns:a14="http://schemas.microsoft.com/office/drawing/2010/main" val="0"/>
              </a:ext>
            </a:extLst>
          </a:blip>
          <a:srcRect l="7357" t="3232" r="35585" b="57172"/>
          <a:stretch/>
        </p:blipFill>
        <p:spPr bwMode="auto">
          <a:xfrm>
            <a:off x="5917878" y="293680"/>
            <a:ext cx="4714626" cy="48635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rlos Briones\Pictures\img36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46" t="26341" r="11097" b="47319"/>
          <a:stretch/>
        </p:blipFill>
        <p:spPr bwMode="auto">
          <a:xfrm>
            <a:off x="1487490" y="1916865"/>
            <a:ext cx="4447309" cy="156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arlos Briones\Pictures\img36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0" t="18990" r="3406" b="56768"/>
          <a:stretch/>
        </p:blipFill>
        <p:spPr bwMode="auto">
          <a:xfrm>
            <a:off x="1559497" y="3998734"/>
            <a:ext cx="4336472" cy="166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707545"/>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um1"/>
          <p:cNvPicPr>
            <a:picLocks noChangeAspect="1" noChangeArrowheads="1"/>
          </p:cNvPicPr>
          <p:nvPr/>
        </p:nvPicPr>
        <p:blipFill>
          <a:blip r:embed="rId3" cstate="print">
            <a:extLst>
              <a:ext uri="{28A0092B-C50C-407E-A947-70E740481C1C}">
                <a14:useLocalDpi xmlns:a14="http://schemas.microsoft.com/office/drawing/2010/main" val="0"/>
              </a:ext>
            </a:extLst>
          </a:blip>
          <a:srcRect l="44734" t="61736" r="22617" b="18539"/>
          <a:stretch>
            <a:fillRect/>
          </a:stretch>
        </p:blipFill>
        <p:spPr bwMode="auto">
          <a:xfrm>
            <a:off x="7160606" y="1911465"/>
            <a:ext cx="1991891" cy="9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8" descr="AU-onda-AEDV"/>
          <p:cNvPicPr>
            <a:picLocks noChangeAspect="1" noChangeArrowheads="1"/>
          </p:cNvPicPr>
          <p:nvPr/>
        </p:nvPicPr>
        <p:blipFill>
          <a:blip r:embed="rId4" cstate="print">
            <a:extLst>
              <a:ext uri="{28A0092B-C50C-407E-A947-70E740481C1C}">
                <a14:useLocalDpi xmlns:a14="http://schemas.microsoft.com/office/drawing/2010/main" val="0"/>
              </a:ext>
            </a:extLst>
          </a:blip>
          <a:srcRect t="8472" b="9294"/>
          <a:stretch>
            <a:fillRect/>
          </a:stretch>
        </p:blipFill>
        <p:spPr bwMode="auto">
          <a:xfrm>
            <a:off x="7175908" y="4513961"/>
            <a:ext cx="1997869" cy="9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9" descr="AU-onda-aumentoP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606" y="3249839"/>
            <a:ext cx="1997869" cy="86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0" descr="AU-onda-REDV"/>
          <p:cNvPicPr>
            <a:picLocks noChangeAspect="1" noChangeArrowheads="1"/>
          </p:cNvPicPr>
          <p:nvPr/>
        </p:nvPicPr>
        <p:blipFill>
          <a:blip r:embed="rId6" cstate="print">
            <a:extLst>
              <a:ext uri="{28A0092B-C50C-407E-A947-70E740481C1C}">
                <a14:useLocalDpi xmlns:a14="http://schemas.microsoft.com/office/drawing/2010/main" val="0"/>
              </a:ext>
            </a:extLst>
          </a:blip>
          <a:srcRect t="7408" b="5556"/>
          <a:stretch>
            <a:fillRect/>
          </a:stretch>
        </p:blipFill>
        <p:spPr bwMode="auto">
          <a:xfrm>
            <a:off x="7148515" y="5764775"/>
            <a:ext cx="2052638" cy="97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Rectangle 18"/>
          <p:cNvSpPr>
            <a:spLocks noChangeArrowheads="1"/>
          </p:cNvSpPr>
          <p:nvPr/>
        </p:nvSpPr>
        <p:spPr bwMode="auto">
          <a:xfrm>
            <a:off x="4111209" y="4601774"/>
            <a:ext cx="2106364" cy="1021556"/>
          </a:xfrm>
          <a:prstGeom prst="round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defTabSz="457200" eaLnBrk="0" hangingPunct="0">
              <a:spcBef>
                <a:spcPct val="50000"/>
              </a:spcBef>
              <a:defRPr/>
            </a:pPr>
            <a:r>
              <a:rPr lang="es-ES_tradnl" dirty="0">
                <a:solidFill>
                  <a:prstClr val="white"/>
                </a:solidFill>
              </a:rPr>
              <a:t>Bomba cardíaca función normal</a:t>
            </a:r>
          </a:p>
        </p:txBody>
      </p:sp>
      <p:sp>
        <p:nvSpPr>
          <p:cNvPr id="105491" name="Rectangle 19"/>
          <p:cNvSpPr>
            <a:spLocks noChangeArrowheads="1"/>
          </p:cNvSpPr>
          <p:nvPr/>
        </p:nvSpPr>
        <p:spPr bwMode="auto">
          <a:xfrm>
            <a:off x="4081276" y="5681134"/>
            <a:ext cx="2166230" cy="715089"/>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eaLnBrk="0" hangingPunct="0">
              <a:spcBef>
                <a:spcPct val="50000"/>
              </a:spcBef>
              <a:defRPr/>
            </a:pPr>
            <a:r>
              <a:rPr lang="es-ES_tradnl" dirty="0">
                <a:solidFill>
                  <a:prstClr val="white"/>
                </a:solidFill>
              </a:rPr>
              <a:t>Bomba cardíaca función anormal</a:t>
            </a:r>
            <a:endParaRPr lang="en-GB" dirty="0">
              <a:solidFill>
                <a:prstClr val="white"/>
              </a:solidFill>
            </a:endParaRPr>
          </a:p>
        </p:txBody>
      </p:sp>
      <p:sp>
        <p:nvSpPr>
          <p:cNvPr id="105492" name="Rectangle 20"/>
          <p:cNvSpPr>
            <a:spLocks noChangeArrowheads="1"/>
          </p:cNvSpPr>
          <p:nvPr/>
        </p:nvSpPr>
        <p:spPr bwMode="auto">
          <a:xfrm>
            <a:off x="2420152" y="2198556"/>
            <a:ext cx="3965378" cy="830997"/>
          </a:xfrm>
          <a:prstGeom prst="rect">
            <a:avLst/>
          </a:prstGeom>
          <a:noFill/>
          <a:ln w="9525">
            <a:noFill/>
            <a:miter lim="800000"/>
            <a:headEnd/>
            <a:tailEnd/>
          </a:ln>
          <a:effectLst/>
        </p:spPr>
        <p:txBody>
          <a:bodyPr wrap="square">
            <a:spAutoFit/>
          </a:bodyPr>
          <a:lstStyle/>
          <a:p>
            <a:pPr algn="ctr" defTabSz="457200" eaLnBrk="0" hangingPunct="0">
              <a:spcBef>
                <a:spcPct val="50000"/>
              </a:spcBef>
              <a:defRPr/>
            </a:pPr>
            <a:r>
              <a:rPr lang="ca-ES" sz="2400" dirty="0">
                <a:solidFill>
                  <a:prstClr val="black"/>
                </a:solidFill>
              </a:rPr>
              <a:t>Estado </a:t>
            </a:r>
            <a:r>
              <a:rPr lang="ca-ES" sz="2400" dirty="0" err="1">
                <a:solidFill>
                  <a:prstClr val="black"/>
                </a:solidFill>
              </a:rPr>
              <a:t>placentario</a:t>
            </a:r>
            <a:r>
              <a:rPr lang="ca-ES" sz="2400" dirty="0">
                <a:solidFill>
                  <a:prstClr val="black"/>
                </a:solidFill>
              </a:rPr>
              <a:t> normal y anormal</a:t>
            </a:r>
            <a:endParaRPr lang="es-ES" sz="2400" dirty="0">
              <a:solidFill>
                <a:prstClr val="black"/>
              </a:solidFill>
            </a:endParaRPr>
          </a:p>
        </p:txBody>
      </p:sp>
      <p:sp>
        <p:nvSpPr>
          <p:cNvPr id="105493" name="Rectangle 21"/>
          <p:cNvSpPr>
            <a:spLocks noChangeArrowheads="1"/>
          </p:cNvSpPr>
          <p:nvPr/>
        </p:nvSpPr>
        <p:spPr bwMode="auto">
          <a:xfrm>
            <a:off x="7153279" y="5470631"/>
            <a:ext cx="2755106" cy="307975"/>
          </a:xfrm>
          <a:prstGeom prst="rect">
            <a:avLst/>
          </a:prstGeom>
          <a:noFill/>
          <a:ln w="9525">
            <a:noFill/>
            <a:miter lim="800000"/>
            <a:headEnd/>
            <a:tailEnd/>
          </a:ln>
          <a:effectLst/>
        </p:spPr>
        <p:txBody>
          <a:bodyPr>
            <a:spAutoFit/>
          </a:bodyPr>
          <a:lstStyle/>
          <a:p>
            <a:pPr defTabSz="457200" eaLnBrk="0" hangingPunct="0">
              <a:spcBef>
                <a:spcPct val="50000"/>
              </a:spcBef>
              <a:defRPr/>
            </a:pPr>
            <a:r>
              <a:rPr lang="ca-ES" sz="1400" b="1" dirty="0">
                <a:solidFill>
                  <a:prstClr val="black"/>
                </a:solidFill>
                <a:latin typeface="Arial" panose="020B0604020202020204" pitchFamily="34" charset="0"/>
                <a:cs typeface="Arial" panose="020B0604020202020204" pitchFamily="34" charset="0"/>
              </a:rPr>
              <a:t>Placenta  + isquèmia cardíaca</a:t>
            </a:r>
            <a:endParaRPr lang="es-ES" sz="1400" b="1" dirty="0">
              <a:solidFill>
                <a:prstClr val="black"/>
              </a:solidFill>
              <a:latin typeface="Arial" panose="020B0604020202020204" pitchFamily="34" charset="0"/>
              <a:cs typeface="Arial" panose="020B0604020202020204" pitchFamily="34" charset="0"/>
            </a:endParaRPr>
          </a:p>
        </p:txBody>
      </p:sp>
      <p:grpSp>
        <p:nvGrpSpPr>
          <p:cNvPr id="4" name="3 Grupo"/>
          <p:cNvGrpSpPr/>
          <p:nvPr/>
        </p:nvGrpSpPr>
        <p:grpSpPr>
          <a:xfrm>
            <a:off x="7148514" y="2844804"/>
            <a:ext cx="2003973" cy="611638"/>
            <a:chOff x="5975350" y="2191581"/>
            <a:chExt cx="2671964" cy="611638"/>
          </a:xfrm>
        </p:grpSpPr>
        <p:sp>
          <p:nvSpPr>
            <p:cNvPr id="23" name="2 Rectángulo"/>
            <p:cNvSpPr>
              <a:spLocks noChangeArrowheads="1"/>
            </p:cNvSpPr>
            <p:nvPr/>
          </p:nvSpPr>
          <p:spPr bwMode="auto">
            <a:xfrm>
              <a:off x="5975350" y="2279999"/>
              <a:ext cx="2671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s-CO" sz="1400" b="1" dirty="0">
                  <a:solidFill>
                    <a:prstClr val="black"/>
                  </a:solidFill>
                  <a:latin typeface="Arial" panose="020B0604020202020204" pitchFamily="34" charset="0"/>
                  <a:cs typeface="Arial" panose="020B0604020202020204" pitchFamily="34" charset="0"/>
                </a:rPr>
                <a:t>Alteración Placentaria &gt; 30 %</a:t>
              </a:r>
            </a:p>
          </p:txBody>
        </p:sp>
        <p:sp>
          <p:nvSpPr>
            <p:cNvPr id="2" name="1 Flecha a la derecha con bandas"/>
            <p:cNvSpPr/>
            <p:nvPr/>
          </p:nvSpPr>
          <p:spPr>
            <a:xfrm rot="5400000">
              <a:off x="7247857" y="2150910"/>
              <a:ext cx="160973" cy="242316"/>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L">
                <a:solidFill>
                  <a:prstClr val="white"/>
                </a:solidFill>
              </a:endParaRPr>
            </a:p>
          </p:txBody>
        </p:sp>
      </p:grpSp>
      <p:grpSp>
        <p:nvGrpSpPr>
          <p:cNvPr id="5" name="4 Grupo"/>
          <p:cNvGrpSpPr/>
          <p:nvPr/>
        </p:nvGrpSpPr>
        <p:grpSpPr>
          <a:xfrm>
            <a:off x="7124427" y="4135840"/>
            <a:ext cx="2100829" cy="593496"/>
            <a:chOff x="6011862" y="3919014"/>
            <a:chExt cx="2801105" cy="593496"/>
          </a:xfrm>
        </p:grpSpPr>
        <p:sp>
          <p:nvSpPr>
            <p:cNvPr id="25" name="2 Rectángulo"/>
            <p:cNvSpPr>
              <a:spLocks noChangeArrowheads="1"/>
            </p:cNvSpPr>
            <p:nvPr/>
          </p:nvSpPr>
          <p:spPr bwMode="auto">
            <a:xfrm>
              <a:off x="6011862" y="3989290"/>
              <a:ext cx="28011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s-CO" sz="1400" b="1" dirty="0">
                  <a:solidFill>
                    <a:prstClr val="black"/>
                  </a:solidFill>
                  <a:latin typeface="Arial" panose="020B0604020202020204" pitchFamily="34" charset="0"/>
                  <a:cs typeface="Arial" panose="020B0604020202020204" pitchFamily="34" charset="0"/>
                </a:rPr>
                <a:t>Alteración  Placentaria &gt; 50 %</a:t>
              </a:r>
            </a:p>
          </p:txBody>
        </p:sp>
        <p:sp>
          <p:nvSpPr>
            <p:cNvPr id="31" name="30 Flecha a la derecha con bandas"/>
            <p:cNvSpPr/>
            <p:nvPr/>
          </p:nvSpPr>
          <p:spPr>
            <a:xfrm rot="5400000">
              <a:off x="7291640" y="3878343"/>
              <a:ext cx="160973" cy="242316"/>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L">
                <a:solidFill>
                  <a:prstClr val="white"/>
                </a:solidFill>
              </a:endParaRPr>
            </a:p>
          </p:txBody>
        </p:sp>
      </p:grpSp>
      <p:sp>
        <p:nvSpPr>
          <p:cNvPr id="34" name="Rectangle 1"/>
          <p:cNvSpPr>
            <a:spLocks noChangeArrowheads="1"/>
          </p:cNvSpPr>
          <p:nvPr/>
        </p:nvSpPr>
        <p:spPr bwMode="auto">
          <a:xfrm>
            <a:off x="1932979" y="6464327"/>
            <a:ext cx="4079963" cy="307777"/>
          </a:xfrm>
          <a:prstGeom prst="rect">
            <a:avLst/>
          </a:prstGeom>
          <a:noFill/>
          <a:ln>
            <a:noFill/>
          </a:ln>
        </p:spPr>
        <p:txBody>
          <a:bodyPr wrap="none">
            <a:spAutoFit/>
          </a:bodyPr>
          <a:lstStyle/>
          <a:p>
            <a:pPr defTabSz="457200"/>
            <a:r>
              <a:rPr lang="da-DK" sz="1400" dirty="0">
                <a:solidFill>
                  <a:prstClr val="black"/>
                </a:solidFill>
              </a:rPr>
              <a:t>Baschat A. J. Perinat. Med. 38 (2010) 239–246</a:t>
            </a:r>
            <a:endParaRPr lang="es-ES_tradnl" sz="1400" dirty="0">
              <a:solidFill>
                <a:prstClr val="black"/>
              </a:solidFill>
            </a:endParaRPr>
          </a:p>
        </p:txBody>
      </p:sp>
      <p:sp>
        <p:nvSpPr>
          <p:cNvPr id="6" name="Título 5"/>
          <p:cNvSpPr>
            <a:spLocks noGrp="1"/>
          </p:cNvSpPr>
          <p:nvPr>
            <p:ph type="title"/>
          </p:nvPr>
        </p:nvSpPr>
        <p:spPr>
          <a:xfrm>
            <a:off x="2390216" y="1069756"/>
            <a:ext cx="4844022" cy="610876"/>
          </a:xfrm>
        </p:spPr>
        <p:txBody>
          <a:bodyPr/>
          <a:lstStyle/>
          <a:p>
            <a:r>
              <a:rPr lang="es-MX" dirty="0"/>
              <a:t>Arteria Umbilical</a:t>
            </a:r>
          </a:p>
        </p:txBody>
      </p:sp>
      <p:sp>
        <p:nvSpPr>
          <p:cNvPr id="40" name="1 Flecha a la derecha con bandas"/>
          <p:cNvSpPr/>
          <p:nvPr/>
        </p:nvSpPr>
        <p:spPr>
          <a:xfrm>
            <a:off x="6538026" y="4850394"/>
            <a:ext cx="277855" cy="22156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L">
              <a:solidFill>
                <a:prstClr val="white"/>
              </a:solidFill>
            </a:endParaRPr>
          </a:p>
        </p:txBody>
      </p:sp>
      <p:sp>
        <p:nvSpPr>
          <p:cNvPr id="41" name="1 Flecha a la derecha con bandas"/>
          <p:cNvSpPr/>
          <p:nvPr/>
        </p:nvSpPr>
        <p:spPr>
          <a:xfrm>
            <a:off x="6529400" y="6028445"/>
            <a:ext cx="277855" cy="22156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L">
              <a:solidFill>
                <a:prstClr val="white"/>
              </a:solidFill>
            </a:endParaRPr>
          </a:p>
        </p:txBody>
      </p:sp>
      <p:pic>
        <p:nvPicPr>
          <p:cNvPr id="4098" name="Picture 2" descr="http://lewebpedagogique.com/elfaouzi/files/2010/12/sch%C3%A9ma-placenta.jpg"/>
          <p:cNvPicPr>
            <a:picLocks noChangeAspect="1" noChangeArrowheads="1"/>
          </p:cNvPicPr>
          <p:nvPr/>
        </p:nvPicPr>
        <p:blipFill rotWithShape="1">
          <a:blip r:embed="rId7">
            <a:extLst>
              <a:ext uri="{28A0092B-C50C-407E-A947-70E740481C1C}">
                <a14:useLocalDpi xmlns:a14="http://schemas.microsoft.com/office/drawing/2010/main" val="0"/>
              </a:ext>
            </a:extLst>
          </a:blip>
          <a:srcRect l="8340" t="6110" r="9435" b="22940"/>
          <a:stretch/>
        </p:blipFill>
        <p:spPr bwMode="auto">
          <a:xfrm rot="10800000">
            <a:off x="1700995" y="2447869"/>
            <a:ext cx="3559628" cy="383177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9375551" y="2179159"/>
            <a:ext cx="957943" cy="369332"/>
          </a:xfrm>
          <a:prstGeom prst="rect">
            <a:avLst/>
          </a:prstGeom>
          <a:noFill/>
        </p:spPr>
        <p:txBody>
          <a:bodyPr wrap="square" rtlCol="0">
            <a:spAutoFit/>
          </a:bodyPr>
          <a:lstStyle/>
          <a:p>
            <a:pPr algn="ctr" defTabSz="457200"/>
            <a:r>
              <a:rPr lang="es-MX" dirty="0">
                <a:solidFill>
                  <a:prstClr val="black"/>
                </a:solidFill>
              </a:rPr>
              <a:t>IP 5- 95</a:t>
            </a:r>
          </a:p>
        </p:txBody>
      </p:sp>
      <p:sp>
        <p:nvSpPr>
          <p:cNvPr id="22" name="CuadroTexto 21"/>
          <p:cNvSpPr txBox="1"/>
          <p:nvPr/>
        </p:nvSpPr>
        <p:spPr>
          <a:xfrm>
            <a:off x="9375550" y="3368512"/>
            <a:ext cx="1506939" cy="646331"/>
          </a:xfrm>
          <a:prstGeom prst="rect">
            <a:avLst/>
          </a:prstGeom>
          <a:noFill/>
        </p:spPr>
        <p:txBody>
          <a:bodyPr wrap="square" rtlCol="0">
            <a:spAutoFit/>
          </a:bodyPr>
          <a:lstStyle/>
          <a:p>
            <a:pPr algn="ctr" defTabSz="457200"/>
            <a:r>
              <a:rPr lang="es-MX" dirty="0">
                <a:solidFill>
                  <a:prstClr val="black"/>
                </a:solidFill>
              </a:rPr>
              <a:t>Aumento resistencia </a:t>
            </a:r>
          </a:p>
        </p:txBody>
      </p:sp>
      <p:sp>
        <p:nvSpPr>
          <p:cNvPr id="24" name="CuadroTexto 23"/>
          <p:cNvSpPr txBox="1"/>
          <p:nvPr/>
        </p:nvSpPr>
        <p:spPr>
          <a:xfrm>
            <a:off x="9375550" y="5817986"/>
            <a:ext cx="1947206" cy="646331"/>
          </a:xfrm>
          <a:prstGeom prst="rect">
            <a:avLst/>
          </a:prstGeom>
          <a:noFill/>
        </p:spPr>
        <p:txBody>
          <a:bodyPr wrap="square" rtlCol="0">
            <a:spAutoFit/>
          </a:bodyPr>
          <a:lstStyle/>
          <a:p>
            <a:pPr algn="ctr" defTabSz="457200"/>
            <a:r>
              <a:rPr lang="es-MX" dirty="0">
                <a:solidFill>
                  <a:prstClr val="black"/>
                </a:solidFill>
              </a:rPr>
              <a:t>Flujo diastólico reverso</a:t>
            </a:r>
          </a:p>
        </p:txBody>
      </p:sp>
      <p:sp>
        <p:nvSpPr>
          <p:cNvPr id="26" name="CuadroTexto 25"/>
          <p:cNvSpPr txBox="1"/>
          <p:nvPr/>
        </p:nvSpPr>
        <p:spPr>
          <a:xfrm>
            <a:off x="9375550" y="4513883"/>
            <a:ext cx="1608539" cy="923330"/>
          </a:xfrm>
          <a:prstGeom prst="rect">
            <a:avLst/>
          </a:prstGeom>
          <a:noFill/>
        </p:spPr>
        <p:txBody>
          <a:bodyPr wrap="square" rtlCol="0">
            <a:spAutoFit/>
          </a:bodyPr>
          <a:lstStyle/>
          <a:p>
            <a:pPr algn="ctr" defTabSz="457200"/>
            <a:r>
              <a:rPr lang="es-MX" dirty="0">
                <a:solidFill>
                  <a:prstClr val="black"/>
                </a:solidFill>
              </a:rPr>
              <a:t>Flujo diastólico borrado</a:t>
            </a:r>
          </a:p>
        </p:txBody>
      </p:sp>
    </p:spTree>
    <p:extLst>
      <p:ext uri="{BB962C8B-B14F-4D97-AF65-F5344CB8AC3E}">
        <p14:creationId xmlns:p14="http://schemas.microsoft.com/office/powerpoint/2010/main" val="308546878"/>
      </p:ext>
    </p:extLst>
  </p:cSld>
  <p:clrMapOvr>
    <a:masterClrMapping/>
  </p:clrMapOvr>
  <p:transition spd="slow" advClick="0" advTm="3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4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4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54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6" grpId="0" animBg="1"/>
      <p:bldP spid="105491" grpId="0" animBg="1"/>
      <p:bldP spid="105493" grpId="0"/>
      <p:bldP spid="40" grpId="0" animBg="1"/>
      <p:bldP spid="41" grpId="0" animBg="1"/>
      <p:bldP spid="3" grpId="0"/>
      <p:bldP spid="22"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108033" y="614591"/>
            <a:ext cx="3395411" cy="2308324"/>
          </a:xfrm>
          <a:prstGeom prst="rect">
            <a:avLst/>
          </a:prstGeom>
          <a:noFill/>
        </p:spPr>
        <p:txBody>
          <a:bodyPr wrap="square" rtlCol="0">
            <a:spAutoFit/>
          </a:bodyPr>
          <a:lstStyle/>
          <a:p>
            <a:pPr algn="just">
              <a:lnSpc>
                <a:spcPct val="150000"/>
              </a:lnSpc>
              <a:spcBef>
                <a:spcPts val="2400"/>
              </a:spcBef>
              <a:buClr>
                <a:srgbClr val="C00000"/>
              </a:buClr>
              <a:buSzPct val="150000"/>
            </a:pPr>
            <a:r>
              <a:rPr lang="es-MX" sz="1600" dirty="0">
                <a:solidFill>
                  <a:prstClr val="black"/>
                </a:solidFill>
              </a:rPr>
              <a:t>El panorama de la muerte materna se ha modificado con el tiempo, las causas indirectas han incrementado su proporción, lo que incide en una menor aceleración de la reducción de la MM.</a:t>
            </a:r>
          </a:p>
        </p:txBody>
      </p:sp>
      <p:sp>
        <p:nvSpPr>
          <p:cNvPr id="2" name="1 Rectángulo"/>
          <p:cNvSpPr/>
          <p:nvPr/>
        </p:nvSpPr>
        <p:spPr>
          <a:xfrm>
            <a:off x="1862263" y="567079"/>
            <a:ext cx="5112568" cy="830997"/>
          </a:xfrm>
          <a:prstGeom prst="rect">
            <a:avLst/>
          </a:prstGeom>
        </p:spPr>
        <p:txBody>
          <a:bodyPr wrap="square">
            <a:spAutoFit/>
          </a:bodyPr>
          <a:lstStyle/>
          <a:p>
            <a:pPr algn="ctr">
              <a:spcBef>
                <a:spcPts val="2400"/>
              </a:spcBef>
              <a:buClr>
                <a:srgbClr val="C00000"/>
              </a:buClr>
              <a:buSzPct val="150000"/>
            </a:pPr>
            <a:r>
              <a:rPr lang="es-MX" sz="2400" b="1" dirty="0">
                <a:solidFill>
                  <a:srgbClr val="C00000"/>
                </a:solidFill>
              </a:rPr>
              <a:t>Defunciones maternas por causa básica. México 2002-2015</a:t>
            </a:r>
          </a:p>
        </p:txBody>
      </p:sp>
      <p:sp>
        <p:nvSpPr>
          <p:cNvPr id="9" name="Text Box 103"/>
          <p:cNvSpPr txBox="1">
            <a:spLocks noChangeArrowheads="1"/>
          </p:cNvSpPr>
          <p:nvPr/>
        </p:nvSpPr>
        <p:spPr bwMode="auto">
          <a:xfrm>
            <a:off x="1725642" y="5887779"/>
            <a:ext cx="42983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r>
              <a:rPr lang="es-ES" sz="700" i="1" dirty="0">
                <a:solidFill>
                  <a:prstClr val="black"/>
                </a:solidFill>
                <a:cs typeface="Arial" charset="0"/>
              </a:rPr>
              <a:t>Fuentes: </a:t>
            </a:r>
          </a:p>
          <a:p>
            <a:r>
              <a:rPr lang="es-ES" sz="700" i="1" dirty="0">
                <a:solidFill>
                  <a:prstClr val="black"/>
                </a:solidFill>
                <a:cs typeface="Arial" charset="0"/>
              </a:rPr>
              <a:t>1) DGIS/Salud/SINAC/Nacimientos 2011-2014.</a:t>
            </a:r>
          </a:p>
          <a:p>
            <a:r>
              <a:rPr lang="es-ES" sz="700" dirty="0">
                <a:solidFill>
                  <a:prstClr val="black"/>
                </a:solidFill>
                <a:cs typeface="Arial" charset="0"/>
              </a:rPr>
              <a:t>2) </a:t>
            </a:r>
            <a:r>
              <a:rPr lang="es-ES" sz="700" i="1" dirty="0">
                <a:solidFill>
                  <a:prstClr val="black"/>
                </a:solidFill>
                <a:cs typeface="Arial" charset="0"/>
              </a:rPr>
              <a:t>DGIS/Salud/Bases y Estadísticas de Mortalidad Materna 2006-2012</a:t>
            </a:r>
            <a:r>
              <a:rPr lang="es-ES" sz="700" dirty="0">
                <a:solidFill>
                  <a:prstClr val="black"/>
                </a:solidFill>
                <a:cs typeface="Arial" charset="0"/>
              </a:rPr>
              <a:t>.</a:t>
            </a:r>
            <a:endParaRPr lang="es-ES" sz="700" i="1" dirty="0">
              <a:solidFill>
                <a:prstClr val="black"/>
              </a:solidFill>
              <a:cs typeface="Arial" charset="0"/>
            </a:endParaRPr>
          </a:p>
        </p:txBody>
      </p:sp>
      <p:sp>
        <p:nvSpPr>
          <p:cNvPr id="10" name="CuadroTexto 9"/>
          <p:cNvSpPr txBox="1"/>
          <p:nvPr/>
        </p:nvSpPr>
        <p:spPr>
          <a:xfrm>
            <a:off x="1769021" y="29817"/>
            <a:ext cx="2478179" cy="584775"/>
          </a:xfrm>
          <a:prstGeom prst="rect">
            <a:avLst/>
          </a:prstGeom>
          <a:noFill/>
        </p:spPr>
        <p:txBody>
          <a:bodyPr wrap="none" rtlCol="0">
            <a:spAutoFit/>
          </a:bodyPr>
          <a:lstStyle/>
          <a:p>
            <a:r>
              <a:rPr lang="es-MX" sz="3200" dirty="0">
                <a:solidFill>
                  <a:prstClr val="black">
                    <a:lumMod val="50000"/>
                    <a:lumOff val="50000"/>
                  </a:prstClr>
                </a:solidFill>
              </a:rPr>
              <a:t>Antecedentes</a:t>
            </a:r>
          </a:p>
        </p:txBody>
      </p:sp>
      <p:graphicFrame>
        <p:nvGraphicFramePr>
          <p:cNvPr id="12" name="Gráfico 11"/>
          <p:cNvGraphicFramePr>
            <a:graphicFrameLocks/>
          </p:cNvGraphicFramePr>
          <p:nvPr>
            <p:extLst/>
          </p:nvPr>
        </p:nvGraphicFramePr>
        <p:xfrm>
          <a:off x="1402820" y="1350562"/>
          <a:ext cx="7169295" cy="47449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35026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Carlos Briones\Pictures\img2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5" t="55151" r="17041" b="28284"/>
          <a:stretch/>
        </p:blipFill>
        <p:spPr bwMode="auto">
          <a:xfrm>
            <a:off x="1962410" y="276734"/>
            <a:ext cx="2909454" cy="113607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240244" y="6453336"/>
            <a:ext cx="3392275" cy="369332"/>
          </a:xfrm>
          <a:prstGeom prst="rect">
            <a:avLst/>
          </a:prstGeom>
          <a:noFill/>
        </p:spPr>
        <p:txBody>
          <a:bodyPr wrap="none" rtlCol="0">
            <a:spAutoFit/>
          </a:bodyPr>
          <a:lstStyle/>
          <a:p>
            <a:pPr algn="r"/>
            <a:r>
              <a:rPr lang="es-MX" b="1" dirty="0">
                <a:solidFill>
                  <a:srgbClr val="000000"/>
                </a:solidFill>
                <a:latin typeface="Bradley Hand ITC" panose="03070402050302030203" pitchFamily="66" charset="0"/>
              </a:rPr>
              <a:t>Dr. Jesús Carlos Briones Garduño</a:t>
            </a:r>
          </a:p>
        </p:txBody>
      </p:sp>
      <p:pic>
        <p:nvPicPr>
          <p:cNvPr id="3074" name="Picture 2" descr="C:\Users\Carlos Briones\Pictures\img359.jpg"/>
          <p:cNvPicPr>
            <a:picLocks noChangeAspect="1" noChangeArrowheads="1"/>
          </p:cNvPicPr>
          <p:nvPr/>
        </p:nvPicPr>
        <p:blipFill rotWithShape="1">
          <a:blip r:embed="rId4">
            <a:extLst>
              <a:ext uri="{28A0092B-C50C-407E-A947-70E740481C1C}">
                <a14:useLocalDpi xmlns:a14="http://schemas.microsoft.com/office/drawing/2010/main" val="0"/>
              </a:ext>
            </a:extLst>
          </a:blip>
          <a:srcRect l="7113" t="4630" r="37160" b="54105"/>
          <a:stretch/>
        </p:blipFill>
        <p:spPr bwMode="auto">
          <a:xfrm>
            <a:off x="4729546" y="260648"/>
            <a:ext cx="5902975" cy="533172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arlos Briones\Pictures\img3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59" t="54948" r="26630" b="13472"/>
          <a:stretch/>
        </p:blipFill>
        <p:spPr bwMode="auto">
          <a:xfrm>
            <a:off x="1653836" y="1887418"/>
            <a:ext cx="3075709" cy="20781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arlos Briones\Pictures\img36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35" t="1010" r="4972" b="77374"/>
          <a:stretch/>
        </p:blipFill>
        <p:spPr bwMode="auto">
          <a:xfrm>
            <a:off x="1559513" y="4941168"/>
            <a:ext cx="3934691" cy="148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37849"/>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1"/>
          <p:cNvSpPr>
            <a:spLocks noChangeArrowheads="1"/>
          </p:cNvSpPr>
          <p:nvPr/>
        </p:nvSpPr>
        <p:spPr bwMode="auto">
          <a:xfrm>
            <a:off x="3836699" y="2911485"/>
            <a:ext cx="540060" cy="2670274"/>
          </a:xfrm>
          <a:prstGeom prst="downArrow">
            <a:avLst>
              <a:gd name="adj1" fmla="val 50000"/>
              <a:gd name="adj2" fmla="val 46056"/>
            </a:avLst>
          </a:prstGeom>
          <a:gradFill rotWithShape="1">
            <a:gsLst>
              <a:gs pos="0">
                <a:schemeClr val="accent2"/>
              </a:gs>
              <a:gs pos="100000">
                <a:schemeClr val="accent6">
                  <a:lumMod val="50000"/>
                </a:schemeClr>
              </a:gs>
            </a:gsLst>
            <a:lin ang="5400000" scaled="1"/>
          </a:gradFill>
          <a:ln w="3175" algn="ctr">
            <a:solidFill>
              <a:schemeClr val="bg2"/>
            </a:solidFill>
            <a:miter lim="800000"/>
            <a:headEnd/>
            <a:tailEnd/>
          </a:ln>
        </p:spPr>
        <p:txBody>
          <a:bodyPr wrap="square" anchor="ctr">
            <a:spAutoFit/>
          </a:bodyPr>
          <a:lstStyle/>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a:p>
            <a:pPr defTabSz="457200" eaLnBrk="0" hangingPunct="0">
              <a:spcBef>
                <a:spcPct val="50000"/>
              </a:spcBef>
            </a:pPr>
            <a:endParaRPr lang="es-CO" sz="1200" dirty="0">
              <a:solidFill>
                <a:prstClr val="black"/>
              </a:solidFill>
            </a:endParaRPr>
          </a:p>
        </p:txBody>
      </p:sp>
      <p:pic>
        <p:nvPicPr>
          <p:cNvPr id="80931" name="Picture 35" descr="ACM-normal-2"/>
          <p:cNvPicPr>
            <a:picLocks noChangeAspect="1" noChangeArrowheads="1"/>
          </p:cNvPicPr>
          <p:nvPr/>
        </p:nvPicPr>
        <p:blipFill>
          <a:blip r:embed="rId3" cstate="print">
            <a:extLst>
              <a:ext uri="{28A0092B-C50C-407E-A947-70E740481C1C}">
                <a14:useLocalDpi xmlns:a14="http://schemas.microsoft.com/office/drawing/2010/main" val="0"/>
              </a:ext>
            </a:extLst>
          </a:blip>
          <a:srcRect l="15979" t="60150" r="11250" b="15099"/>
          <a:stretch>
            <a:fillRect/>
          </a:stretch>
        </p:blipFill>
        <p:spPr bwMode="auto">
          <a:xfrm>
            <a:off x="6791031" y="2119328"/>
            <a:ext cx="4054079"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Text Box 34"/>
          <p:cNvSpPr txBox="1">
            <a:spLocks noChangeArrowheads="1"/>
          </p:cNvSpPr>
          <p:nvPr/>
        </p:nvSpPr>
        <p:spPr bwMode="auto">
          <a:xfrm>
            <a:off x="1154956" y="3002968"/>
            <a:ext cx="2547365" cy="1200329"/>
          </a:xfrm>
          <a:prstGeom prst="rect">
            <a:avLst/>
          </a:prstGeom>
          <a:noFill/>
          <a:ln w="9525">
            <a:noFill/>
            <a:miter lim="800000"/>
            <a:headEnd/>
            <a:tailEnd/>
          </a:ln>
          <a:effectLst/>
        </p:spPr>
        <p:txBody>
          <a:bodyPr wrap="square">
            <a:spAutoFit/>
          </a:bodyPr>
          <a:lstStyle/>
          <a:p>
            <a:pPr defTabSz="457200">
              <a:defRPr/>
            </a:pPr>
            <a:r>
              <a:rPr lang="es-ES_tradnl" sz="2400" dirty="0">
                <a:solidFill>
                  <a:prstClr val="black"/>
                </a:solidFill>
              </a:rPr>
              <a:t>Hemodinámica </a:t>
            </a:r>
          </a:p>
          <a:p>
            <a:pPr defTabSz="457200">
              <a:defRPr/>
            </a:pPr>
            <a:r>
              <a:rPr lang="es-ES_tradnl" sz="2400" dirty="0">
                <a:solidFill>
                  <a:prstClr val="black"/>
                </a:solidFill>
              </a:rPr>
              <a:t>Fetal normal  </a:t>
            </a:r>
            <a:endParaRPr lang="es-ES_tradnl" sz="2400" dirty="0" smtClean="0">
              <a:solidFill>
                <a:prstClr val="black"/>
              </a:solidFill>
            </a:endParaRPr>
          </a:p>
          <a:p>
            <a:pPr defTabSz="457200">
              <a:defRPr/>
            </a:pPr>
            <a:r>
              <a:rPr lang="es-ES_tradnl" sz="2400" dirty="0" smtClean="0">
                <a:solidFill>
                  <a:prstClr val="black"/>
                </a:solidFill>
              </a:rPr>
              <a:t>y  </a:t>
            </a:r>
            <a:r>
              <a:rPr lang="es-ES_tradnl" sz="2400" dirty="0">
                <a:solidFill>
                  <a:prstClr val="black"/>
                </a:solidFill>
              </a:rPr>
              <a:t>anormal</a:t>
            </a:r>
            <a:endParaRPr lang="en-GB" sz="2400" dirty="0">
              <a:solidFill>
                <a:prstClr val="black"/>
              </a:solidFill>
            </a:endParaRPr>
          </a:p>
        </p:txBody>
      </p:sp>
      <p:pic>
        <p:nvPicPr>
          <p:cNvPr id="80933" name="Picture 37" descr="ACM-VDlleu-ona-3"/>
          <p:cNvPicPr>
            <a:picLocks noChangeAspect="1" noChangeArrowheads="1"/>
          </p:cNvPicPr>
          <p:nvPr/>
        </p:nvPicPr>
        <p:blipFill>
          <a:blip r:embed="rId4" cstate="print">
            <a:lum contrast="18000"/>
            <a:extLst>
              <a:ext uri="{28A0092B-C50C-407E-A947-70E740481C1C}">
                <a14:useLocalDpi xmlns:a14="http://schemas.microsoft.com/office/drawing/2010/main" val="0"/>
              </a:ext>
            </a:extLst>
          </a:blip>
          <a:srcRect/>
          <a:stretch>
            <a:fillRect/>
          </a:stretch>
        </p:blipFill>
        <p:spPr bwMode="auto">
          <a:xfrm>
            <a:off x="6813603" y="3551241"/>
            <a:ext cx="4050506"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4 Grupo"/>
          <p:cNvGrpSpPr/>
          <p:nvPr/>
        </p:nvGrpSpPr>
        <p:grpSpPr>
          <a:xfrm>
            <a:off x="6813609" y="4901404"/>
            <a:ext cx="3996929" cy="1439862"/>
            <a:chOff x="3631058" y="4941888"/>
            <a:chExt cx="5329238" cy="1439862"/>
          </a:xfrm>
        </p:grpSpPr>
        <p:pic>
          <p:nvPicPr>
            <p:cNvPr id="129038" name="Picture 38" descr="ACM-VDgreu-ona-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058" y="4941888"/>
              <a:ext cx="448507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9" name="Picture 39" descr="ACM-VDgreu-ona-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9347" y="4941888"/>
              <a:ext cx="4140949" cy="143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37" name="Rectangle 41"/>
          <p:cNvSpPr>
            <a:spLocks noChangeArrowheads="1"/>
          </p:cNvSpPr>
          <p:nvPr/>
        </p:nvSpPr>
        <p:spPr bwMode="auto">
          <a:xfrm>
            <a:off x="4442065" y="5046456"/>
            <a:ext cx="1874231" cy="646331"/>
          </a:xfrm>
          <a:prstGeom prst="rect">
            <a:avLst/>
          </a:prstGeom>
          <a:noFill/>
          <a:ln w="9525" algn="ctr">
            <a:noFill/>
            <a:miter lim="800000"/>
            <a:headEnd/>
            <a:tailEnd/>
          </a:ln>
          <a:effectLst/>
        </p:spPr>
        <p:txBody>
          <a:bodyPr wrap="none">
            <a:spAutoFit/>
          </a:bodyPr>
          <a:lstStyle/>
          <a:p>
            <a:pPr defTabSz="457200">
              <a:defRPr/>
            </a:pPr>
            <a:r>
              <a:rPr lang="es-ES_tradnl" b="1" i="1" dirty="0">
                <a:solidFill>
                  <a:prstClr val="black"/>
                </a:solidFill>
              </a:rPr>
              <a:t>Vasodilatación</a:t>
            </a:r>
          </a:p>
          <a:p>
            <a:pPr defTabSz="457200">
              <a:defRPr/>
            </a:pPr>
            <a:r>
              <a:rPr lang="es-ES_tradnl" b="1" i="1" dirty="0">
                <a:solidFill>
                  <a:prstClr val="black"/>
                </a:solidFill>
              </a:rPr>
              <a:t>   marcada</a:t>
            </a:r>
            <a:endParaRPr lang="en-GB" b="1" i="1" dirty="0">
              <a:solidFill>
                <a:prstClr val="black"/>
              </a:solidFill>
            </a:endParaRPr>
          </a:p>
        </p:txBody>
      </p:sp>
      <p:sp>
        <p:nvSpPr>
          <p:cNvPr id="80938" name="Rectangle 42"/>
          <p:cNvSpPr>
            <a:spLocks noChangeArrowheads="1"/>
          </p:cNvSpPr>
          <p:nvPr/>
        </p:nvSpPr>
        <p:spPr bwMode="auto">
          <a:xfrm>
            <a:off x="4665041" y="2918739"/>
            <a:ext cx="1669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defTabSz="457200"/>
            <a:r>
              <a:rPr lang="es-ES_tradnl" b="1" i="1" dirty="0">
                <a:solidFill>
                  <a:prstClr val="black"/>
                </a:solidFill>
              </a:rPr>
              <a:t>Onda normal</a:t>
            </a:r>
            <a:endParaRPr lang="en-GB" b="1" i="1" dirty="0">
              <a:solidFill>
                <a:prstClr val="black"/>
              </a:solidFill>
            </a:endParaRPr>
          </a:p>
        </p:txBody>
      </p:sp>
      <p:sp>
        <p:nvSpPr>
          <p:cNvPr id="80939" name="Rectangle 43"/>
          <p:cNvSpPr>
            <a:spLocks noChangeArrowheads="1"/>
          </p:cNvSpPr>
          <p:nvPr/>
        </p:nvSpPr>
        <p:spPr bwMode="auto">
          <a:xfrm>
            <a:off x="4511153" y="4104053"/>
            <a:ext cx="18742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defTabSz="457200"/>
            <a:r>
              <a:rPr lang="es-ES_tradnl" b="1" i="1" dirty="0">
                <a:solidFill>
                  <a:prstClr val="black"/>
                </a:solidFill>
              </a:rPr>
              <a:t>Vasodilatación</a:t>
            </a:r>
          </a:p>
          <a:p>
            <a:pPr defTabSz="457200"/>
            <a:r>
              <a:rPr lang="es-ES_tradnl" b="1" i="1" dirty="0">
                <a:solidFill>
                  <a:prstClr val="black"/>
                </a:solidFill>
              </a:rPr>
              <a:t>  leve</a:t>
            </a:r>
            <a:endParaRPr lang="en-GB" b="1" i="1" dirty="0">
              <a:solidFill>
                <a:prstClr val="black"/>
              </a:solidFill>
            </a:endParaRPr>
          </a:p>
        </p:txBody>
      </p:sp>
      <p:sp>
        <p:nvSpPr>
          <p:cNvPr id="129034" name="Rectangle 45"/>
          <p:cNvSpPr>
            <a:spLocks noChangeArrowheads="1"/>
          </p:cNvSpPr>
          <p:nvPr/>
        </p:nvSpPr>
        <p:spPr bwMode="auto">
          <a:xfrm>
            <a:off x="2900981" y="2177919"/>
            <a:ext cx="3262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defTabSz="457200"/>
            <a:r>
              <a:rPr lang="es-ES_tradnl" sz="2400" b="1" dirty="0">
                <a:solidFill>
                  <a:prstClr val="black"/>
                </a:solidFill>
              </a:rPr>
              <a:t>Oxigenación normal</a:t>
            </a:r>
            <a:endParaRPr lang="en-GB" sz="2400" b="1" dirty="0">
              <a:solidFill>
                <a:prstClr val="black"/>
              </a:solidFill>
            </a:endParaRPr>
          </a:p>
        </p:txBody>
      </p:sp>
      <p:sp>
        <p:nvSpPr>
          <p:cNvPr id="23" name="14 Rectángulo"/>
          <p:cNvSpPr>
            <a:spLocks noChangeArrowheads="1"/>
          </p:cNvSpPr>
          <p:nvPr/>
        </p:nvSpPr>
        <p:spPr bwMode="auto">
          <a:xfrm>
            <a:off x="7403084" y="6453336"/>
            <a:ext cx="1840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s-CO" sz="1600" dirty="0" err="1">
                <a:solidFill>
                  <a:prstClr val="black"/>
                </a:solidFill>
              </a:rPr>
              <a:t>GRATACOS</a:t>
            </a:r>
            <a:r>
              <a:rPr lang="es-CO" sz="1600" dirty="0">
                <a:solidFill>
                  <a:prstClr val="black"/>
                </a:solidFill>
              </a:rPr>
              <a:t> 2004</a:t>
            </a:r>
          </a:p>
        </p:txBody>
      </p:sp>
      <p:sp>
        <p:nvSpPr>
          <p:cNvPr id="129035" name="Rectangle 46"/>
          <p:cNvSpPr>
            <a:spLocks noChangeArrowheads="1"/>
          </p:cNvSpPr>
          <p:nvPr/>
        </p:nvSpPr>
        <p:spPr bwMode="auto">
          <a:xfrm>
            <a:off x="3489483" y="5853688"/>
            <a:ext cx="1693092" cy="584775"/>
          </a:xfrm>
          <a:prstGeom prst="rect">
            <a:avLst/>
          </a:prstGeom>
          <a:solidFill>
            <a:schemeClr val="bg1"/>
          </a:solidFill>
          <a:ln>
            <a:noFill/>
          </a:ln>
          <a:extLst/>
        </p:spPr>
        <p:txBody>
          <a:bodyPr wrap="none">
            <a:spAutoFit/>
          </a:bodyPr>
          <a:lstStyle/>
          <a:p>
            <a:pPr defTabSz="457200"/>
            <a:r>
              <a:rPr lang="es-ES_tradnl" sz="3200" b="1" dirty="0">
                <a:solidFill>
                  <a:prstClr val="black"/>
                </a:solidFill>
              </a:rPr>
              <a:t>Hipoxia</a:t>
            </a:r>
            <a:endParaRPr lang="en-GB" sz="3200" b="1" dirty="0">
              <a:solidFill>
                <a:prstClr val="black"/>
              </a:solidFill>
            </a:endParaRPr>
          </a:p>
        </p:txBody>
      </p:sp>
      <p:sp>
        <p:nvSpPr>
          <p:cNvPr id="2" name="Título 1"/>
          <p:cNvSpPr>
            <a:spLocks noGrp="1"/>
          </p:cNvSpPr>
          <p:nvPr>
            <p:ph type="title"/>
          </p:nvPr>
        </p:nvSpPr>
        <p:spPr/>
        <p:txBody>
          <a:bodyPr/>
          <a:lstStyle/>
          <a:p>
            <a:r>
              <a:rPr lang="es-MX" dirty="0" smtClean="0"/>
              <a:t>Arteria Cerebral Media</a:t>
            </a:r>
            <a:endParaRPr lang="es-MX" dirty="0"/>
          </a:p>
        </p:txBody>
      </p:sp>
    </p:spTree>
    <p:extLst>
      <p:ext uri="{BB962C8B-B14F-4D97-AF65-F5344CB8AC3E}">
        <p14:creationId xmlns:p14="http://schemas.microsoft.com/office/powerpoint/2010/main" val="1182817280"/>
      </p:ext>
    </p:extLst>
  </p:cSld>
  <p:clrMapOvr>
    <a:masterClrMapping/>
  </p:clrMapOvr>
  <p:transition spd="slow" advClick="0" advTm="3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9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9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9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09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37" grpId="0"/>
      <p:bldP spid="80938" grpId="0"/>
      <p:bldP spid="80939" grpId="0"/>
      <p:bldP spid="129034" grpId="0"/>
      <p:bldP spid="1290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15 CuadroTexto"/>
          <p:cNvSpPr txBox="1">
            <a:spLocks noChangeArrowheads="1"/>
          </p:cNvSpPr>
          <p:nvPr/>
        </p:nvSpPr>
        <p:spPr bwMode="auto">
          <a:xfrm>
            <a:off x="107373" y="6453188"/>
            <a:ext cx="656153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eaLnBrk="1" hangingPunct="1"/>
            <a:r>
              <a:rPr lang="es-VE" sz="800" b="1" dirty="0">
                <a:solidFill>
                  <a:prstClr val="black"/>
                </a:solidFill>
              </a:rPr>
              <a:t>  GAGNON , ROBERT.</a:t>
            </a:r>
            <a:r>
              <a:rPr lang="es-VE" sz="800" b="1" u="sng" dirty="0">
                <a:solidFill>
                  <a:prstClr val="black"/>
                </a:solidFill>
              </a:rPr>
              <a:t>EUROPEAN JOURNAL OF OBSTETRICS AND GYNECOLOGY AND REPRODUCTIVE BIOLOGY </a:t>
            </a:r>
            <a:r>
              <a:rPr lang="es-VE" sz="800" b="1" dirty="0">
                <a:solidFill>
                  <a:prstClr val="black"/>
                </a:solidFill>
              </a:rPr>
              <a:t>.110.( 2003).</a:t>
            </a:r>
          </a:p>
        </p:txBody>
      </p:sp>
      <p:sp>
        <p:nvSpPr>
          <p:cNvPr id="4" name="Título 3"/>
          <p:cNvSpPr>
            <a:spLocks noGrp="1"/>
          </p:cNvSpPr>
          <p:nvPr>
            <p:ph type="title"/>
          </p:nvPr>
        </p:nvSpPr>
        <p:spPr/>
        <p:txBody>
          <a:bodyPr/>
          <a:lstStyle/>
          <a:p>
            <a:r>
              <a:rPr lang="es-MX" dirty="0" smtClean="0"/>
              <a:t>Disfunción Útero-Placentaria</a:t>
            </a:r>
            <a:endParaRPr lang="es-MX" dirty="0"/>
          </a:p>
        </p:txBody>
      </p:sp>
      <p:sp>
        <p:nvSpPr>
          <p:cNvPr id="3" name="2 Marcador de contenido"/>
          <p:cNvSpPr>
            <a:spLocks noGrp="1"/>
          </p:cNvSpPr>
          <p:nvPr>
            <p:ph idx="1"/>
          </p:nvPr>
        </p:nvSpPr>
        <p:spPr>
          <a:xfrm>
            <a:off x="184920" y="2200012"/>
            <a:ext cx="6561534" cy="4114800"/>
          </a:xfrm>
          <a:prstGeom prst="rect">
            <a:avLst/>
          </a:prstGeom>
        </p:spPr>
        <p:txBody>
          <a:bodyPr>
            <a:normAutofit/>
          </a:bodyPr>
          <a:lstStyle/>
          <a:p>
            <a:pPr algn="just">
              <a:defRPr/>
            </a:pPr>
            <a:r>
              <a:rPr lang="es-VE" sz="2400" dirty="0">
                <a:solidFill>
                  <a:schemeClr val="tx1">
                    <a:lumMod val="95000"/>
                    <a:lumOff val="5000"/>
                  </a:schemeClr>
                </a:solidFill>
              </a:rPr>
              <a:t> “ Es un proceso que se inicia con deterioro progresivo de la función </a:t>
            </a:r>
            <a:r>
              <a:rPr lang="es-VE" sz="2400" dirty="0" smtClean="0">
                <a:solidFill>
                  <a:schemeClr val="tx1">
                    <a:lumMod val="95000"/>
                    <a:lumOff val="5000"/>
                  </a:schemeClr>
                </a:solidFill>
              </a:rPr>
              <a:t>placentaria; </a:t>
            </a:r>
            <a:r>
              <a:rPr lang="es-VE" sz="2400" dirty="0">
                <a:solidFill>
                  <a:schemeClr val="tx1">
                    <a:lumMod val="95000"/>
                    <a:lumOff val="5000"/>
                  </a:schemeClr>
                </a:solidFill>
              </a:rPr>
              <a:t>disminuyendo la transferencia de oxigeno y nutrientes   hacia el feto  .”  </a:t>
            </a:r>
          </a:p>
        </p:txBody>
      </p:sp>
      <p:pic>
        <p:nvPicPr>
          <p:cNvPr id="1026" name="Picture 2" descr="http://3.bp.blogspot.com/-dbIXZkk8WS8/Ue-I2kQj5zI/AAAAAAAAAmU/IFqBuPY8LNA/s1600/placenta_diagram_zo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446" y="3024130"/>
            <a:ext cx="6858000" cy="380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058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echa doblada 16"/>
          <p:cNvSpPr/>
          <p:nvPr/>
        </p:nvSpPr>
        <p:spPr>
          <a:xfrm rot="1377385">
            <a:off x="5854441" y="2000118"/>
            <a:ext cx="983801" cy="3553635"/>
          </a:xfrm>
          <a:prstGeom prst="bentArrow">
            <a:avLst>
              <a:gd name="adj1" fmla="val 21055"/>
              <a:gd name="adj2" fmla="val 22085"/>
              <a:gd name="adj3" fmla="val 25000"/>
              <a:gd name="adj4" fmla="val 75000"/>
            </a:avLst>
          </a:prstGeom>
          <a:solidFill>
            <a:schemeClr val="accent1">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es-MX">
              <a:solidFill>
                <a:prstClr val="black"/>
              </a:solidFill>
            </a:endParaRPr>
          </a:p>
        </p:txBody>
      </p:sp>
      <p:graphicFrame>
        <p:nvGraphicFramePr>
          <p:cNvPr id="13" name="Diagrama 12"/>
          <p:cNvGraphicFramePr/>
          <p:nvPr>
            <p:extLst/>
          </p:nvPr>
        </p:nvGraphicFramePr>
        <p:xfrm>
          <a:off x="2056210" y="134591"/>
          <a:ext cx="3171110" cy="5644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a 13"/>
          <p:cNvGraphicFramePr/>
          <p:nvPr>
            <p:extLst/>
          </p:nvPr>
        </p:nvGraphicFramePr>
        <p:xfrm>
          <a:off x="7254240" y="2182368"/>
          <a:ext cx="3258312" cy="39989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ítulo 1"/>
          <p:cNvSpPr>
            <a:spLocks noGrp="1"/>
          </p:cNvSpPr>
          <p:nvPr>
            <p:ph type="title"/>
          </p:nvPr>
        </p:nvSpPr>
        <p:spPr/>
        <p:txBody>
          <a:bodyPr>
            <a:normAutofit/>
          </a:bodyPr>
          <a:lstStyle/>
          <a:p>
            <a:pPr algn="r"/>
            <a:r>
              <a:rPr lang="es-MX" sz="4000" dirty="0">
                <a:solidFill>
                  <a:schemeClr val="tx1"/>
                </a:solidFill>
              </a:rPr>
              <a:t>Disfunción </a:t>
            </a:r>
            <a:br>
              <a:rPr lang="es-MX" sz="4000" dirty="0">
                <a:solidFill>
                  <a:schemeClr val="tx1"/>
                </a:solidFill>
              </a:rPr>
            </a:br>
            <a:r>
              <a:rPr lang="es-MX" sz="4000" dirty="0">
                <a:solidFill>
                  <a:schemeClr val="tx1"/>
                </a:solidFill>
              </a:rPr>
              <a:t>Útero-placentaria</a:t>
            </a:r>
          </a:p>
        </p:txBody>
      </p:sp>
    </p:spTree>
    <p:extLst>
      <p:ext uri="{BB962C8B-B14F-4D97-AF65-F5344CB8AC3E}">
        <p14:creationId xmlns:p14="http://schemas.microsoft.com/office/powerpoint/2010/main" val="4019656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rc 6"/>
          <p:cNvSpPr>
            <a:spLocks/>
          </p:cNvSpPr>
          <p:nvPr/>
        </p:nvSpPr>
        <p:spPr bwMode="auto">
          <a:xfrm rot="-427548">
            <a:off x="3086101" y="930275"/>
            <a:ext cx="5587604" cy="5429250"/>
          </a:xfrm>
          <a:custGeom>
            <a:avLst/>
            <a:gdLst>
              <a:gd name="T0" fmla="*/ 2147483647 w 21600"/>
              <a:gd name="T1" fmla="*/ 0 h 26630"/>
              <a:gd name="T2" fmla="*/ 2147483647 w 21600"/>
              <a:gd name="T3" fmla="*/ 2147483647 h 26630"/>
              <a:gd name="T4" fmla="*/ 0 w 21600"/>
              <a:gd name="T5" fmla="*/ 2147483647 h 26630"/>
              <a:gd name="T6" fmla="*/ 0 60000 65536"/>
              <a:gd name="T7" fmla="*/ 0 60000 65536"/>
              <a:gd name="T8" fmla="*/ 0 60000 65536"/>
              <a:gd name="T9" fmla="*/ 0 w 21600"/>
              <a:gd name="T10" fmla="*/ 0 h 26630"/>
              <a:gd name="T11" fmla="*/ 21600 w 21600"/>
              <a:gd name="T12" fmla="*/ 26630 h 26630"/>
            </a:gdLst>
            <a:ahLst/>
            <a:cxnLst>
              <a:cxn ang="T6">
                <a:pos x="T0" y="T1"/>
              </a:cxn>
              <a:cxn ang="T7">
                <a:pos x="T2" y="T3"/>
              </a:cxn>
              <a:cxn ang="T8">
                <a:pos x="T4" y="T5"/>
              </a:cxn>
            </a:cxnLst>
            <a:rect l="T9" t="T10" r="T11" b="T12"/>
            <a:pathLst>
              <a:path w="21600" h="26630" fill="none" extrusionOk="0">
                <a:moveTo>
                  <a:pt x="1541" y="0"/>
                </a:moveTo>
                <a:cubicBezTo>
                  <a:pt x="12844" y="809"/>
                  <a:pt x="21600" y="10213"/>
                  <a:pt x="21600" y="21545"/>
                </a:cubicBezTo>
                <a:cubicBezTo>
                  <a:pt x="21600" y="23258"/>
                  <a:pt x="21396" y="24965"/>
                  <a:pt x="20992" y="26629"/>
                </a:cubicBezTo>
              </a:path>
              <a:path w="21600" h="26630" stroke="0" extrusionOk="0">
                <a:moveTo>
                  <a:pt x="1541" y="0"/>
                </a:moveTo>
                <a:cubicBezTo>
                  <a:pt x="12844" y="809"/>
                  <a:pt x="21600" y="10213"/>
                  <a:pt x="21600" y="21545"/>
                </a:cubicBezTo>
                <a:cubicBezTo>
                  <a:pt x="21600" y="23258"/>
                  <a:pt x="21396" y="24965"/>
                  <a:pt x="20992" y="26629"/>
                </a:cubicBezTo>
                <a:lnTo>
                  <a:pt x="0" y="21545"/>
                </a:lnTo>
                <a:close/>
              </a:path>
            </a:pathLst>
          </a:custGeom>
          <a:solidFill>
            <a:schemeClr val="accent1">
              <a:lumMod val="20000"/>
              <a:lumOff val="80000"/>
            </a:schemeClr>
          </a:solidFill>
          <a:ln w="9525">
            <a:solidFill>
              <a:schemeClr val="accent1"/>
            </a:solidFill>
            <a:round/>
            <a:headEnd/>
            <a:tailEnd/>
          </a:ln>
        </p:spPr>
        <p:txBody>
          <a:bodyPr wrap="none" anchor="ctr"/>
          <a:lstStyle/>
          <a:p>
            <a:pPr defTabSz="457200"/>
            <a:endParaRPr lang="es-VE" dirty="0">
              <a:solidFill>
                <a:prstClr val="black"/>
              </a:solidFill>
            </a:endParaRPr>
          </a:p>
        </p:txBody>
      </p:sp>
      <p:sp>
        <p:nvSpPr>
          <p:cNvPr id="18438" name="Line 4"/>
          <p:cNvSpPr>
            <a:spLocks noChangeShapeType="1"/>
          </p:cNvSpPr>
          <p:nvPr/>
        </p:nvSpPr>
        <p:spPr bwMode="auto">
          <a:xfrm flipV="1">
            <a:off x="3241596" y="826135"/>
            <a:ext cx="0" cy="49672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s-VE" dirty="0">
              <a:solidFill>
                <a:prstClr val="black"/>
              </a:solidFill>
            </a:endParaRPr>
          </a:p>
        </p:txBody>
      </p:sp>
      <p:sp>
        <p:nvSpPr>
          <p:cNvPr id="10" name="Text Box 26"/>
          <p:cNvSpPr txBox="1">
            <a:spLocks noChangeArrowheads="1"/>
          </p:cNvSpPr>
          <p:nvPr/>
        </p:nvSpPr>
        <p:spPr bwMode="auto">
          <a:xfrm>
            <a:off x="3076647" y="5970766"/>
            <a:ext cx="1651217" cy="338554"/>
          </a:xfrm>
          <a:prstGeom prst="rect">
            <a:avLst/>
          </a:prstGeom>
          <a:noFill/>
          <a:ln w="9525" algn="ctr">
            <a:noFill/>
            <a:miter lim="800000"/>
            <a:headEnd/>
            <a:tailEnd/>
          </a:ln>
          <a:effectLst/>
        </p:spPr>
        <p:txBody>
          <a:bodyPr wrap="square">
            <a:spAutoFit/>
          </a:bodyPr>
          <a:lstStyle/>
          <a:p>
            <a:pPr marL="342900" indent="-342900" defTabSz="457200">
              <a:spcBef>
                <a:spcPct val="50000"/>
              </a:spcBef>
              <a:defRPr/>
            </a:pPr>
            <a:r>
              <a:rPr lang="es-VE" sz="1600" b="1" dirty="0">
                <a:ln w="0"/>
                <a:solidFill>
                  <a:srgbClr val="454551"/>
                </a:solidFill>
              </a:rPr>
              <a:t>  Respuesta fetal</a:t>
            </a:r>
            <a:endParaRPr lang="es-ES" sz="1600" b="1" dirty="0">
              <a:ln w="0"/>
              <a:solidFill>
                <a:srgbClr val="454551"/>
              </a:solidFill>
            </a:endParaRPr>
          </a:p>
        </p:txBody>
      </p:sp>
      <p:sp>
        <p:nvSpPr>
          <p:cNvPr id="11" name="Text Box 26"/>
          <p:cNvSpPr txBox="1">
            <a:spLocks noChangeArrowheads="1"/>
          </p:cNvSpPr>
          <p:nvPr/>
        </p:nvSpPr>
        <p:spPr bwMode="auto">
          <a:xfrm>
            <a:off x="7104112" y="5661264"/>
            <a:ext cx="1296590" cy="584775"/>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600" b="1" dirty="0">
                <a:ln w="0"/>
                <a:solidFill>
                  <a:srgbClr val="454551"/>
                </a:solidFill>
              </a:rPr>
              <a:t>             tiempo</a:t>
            </a:r>
            <a:endParaRPr lang="es-ES" sz="1600" b="1" dirty="0">
              <a:ln w="0"/>
              <a:solidFill>
                <a:srgbClr val="454551"/>
              </a:solidFill>
            </a:endParaRPr>
          </a:p>
        </p:txBody>
      </p:sp>
      <p:sp>
        <p:nvSpPr>
          <p:cNvPr id="12" name="Text Box 26"/>
          <p:cNvSpPr txBox="1">
            <a:spLocks noChangeArrowheads="1"/>
          </p:cNvSpPr>
          <p:nvPr/>
        </p:nvSpPr>
        <p:spPr bwMode="auto">
          <a:xfrm rot="16200000">
            <a:off x="1591271" y="3367674"/>
            <a:ext cx="2952750" cy="338554"/>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600" b="1" dirty="0">
                <a:ln w="0"/>
                <a:solidFill>
                  <a:srgbClr val="454551"/>
                </a:solidFill>
              </a:rPr>
              <a:t>            Saturación de oxígeno</a:t>
            </a:r>
            <a:endParaRPr lang="es-ES" sz="1600" b="1" dirty="0">
              <a:ln w="0"/>
              <a:solidFill>
                <a:srgbClr val="454551"/>
              </a:solidFill>
            </a:endParaRPr>
          </a:p>
        </p:txBody>
      </p:sp>
      <p:sp>
        <p:nvSpPr>
          <p:cNvPr id="13" name="Text Box 26"/>
          <p:cNvSpPr txBox="1">
            <a:spLocks noChangeArrowheads="1"/>
          </p:cNvSpPr>
          <p:nvPr/>
        </p:nvSpPr>
        <p:spPr bwMode="auto">
          <a:xfrm>
            <a:off x="3335102" y="5445160"/>
            <a:ext cx="1536762" cy="276999"/>
          </a:xfrm>
          <a:prstGeom prst="rect">
            <a:avLst/>
          </a:prstGeom>
          <a:noFill/>
          <a:ln w="9525" algn="ctr">
            <a:noFill/>
            <a:miter lim="800000"/>
            <a:headEnd/>
            <a:tailEnd/>
          </a:ln>
          <a:effectLst/>
        </p:spPr>
        <p:txBody>
          <a:bodyPr wrap="square">
            <a:spAutoFit/>
          </a:bodyPr>
          <a:lstStyle/>
          <a:p>
            <a:pPr marL="342900" indent="-342900" defTabSz="457200">
              <a:spcBef>
                <a:spcPct val="50000"/>
              </a:spcBef>
              <a:defRPr/>
            </a:pPr>
            <a:r>
              <a:rPr lang="es-VE" sz="1200" b="1" dirty="0">
                <a:ln w="0"/>
                <a:solidFill>
                  <a:prstClr val="black"/>
                </a:solidFill>
              </a:rPr>
              <a:t>    DÍAS Y SEMANAS</a:t>
            </a:r>
            <a:endParaRPr lang="es-ES" sz="1200" b="1" dirty="0">
              <a:ln w="0"/>
              <a:solidFill>
                <a:prstClr val="black"/>
              </a:solidFill>
            </a:endParaRPr>
          </a:p>
        </p:txBody>
      </p:sp>
      <p:sp>
        <p:nvSpPr>
          <p:cNvPr id="14" name="Text Box 26"/>
          <p:cNvSpPr txBox="1">
            <a:spLocks noChangeArrowheads="1"/>
          </p:cNvSpPr>
          <p:nvPr/>
        </p:nvSpPr>
        <p:spPr bwMode="auto">
          <a:xfrm>
            <a:off x="5610225" y="5445160"/>
            <a:ext cx="1295400" cy="277813"/>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200" b="1" dirty="0">
                <a:ln w="0"/>
                <a:solidFill>
                  <a:prstClr val="black"/>
                </a:solidFill>
              </a:rPr>
              <a:t>          HORAS</a:t>
            </a:r>
            <a:endParaRPr lang="es-ES" sz="1200" b="1" dirty="0">
              <a:ln w="0"/>
              <a:solidFill>
                <a:prstClr val="black"/>
              </a:solidFill>
            </a:endParaRPr>
          </a:p>
        </p:txBody>
      </p:sp>
      <p:sp>
        <p:nvSpPr>
          <p:cNvPr id="16" name="15 Rectángulo"/>
          <p:cNvSpPr/>
          <p:nvPr/>
        </p:nvSpPr>
        <p:spPr>
          <a:xfrm>
            <a:off x="3298606" y="2492896"/>
            <a:ext cx="1438792"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defRPr/>
            </a:pPr>
            <a:r>
              <a:rPr lang="es-ES" sz="2800" b="1" dirty="0">
                <a:ln w="11430">
                  <a:solidFill>
                    <a:srgbClr val="660066"/>
                  </a:solidFill>
                </a:ln>
                <a:solidFill>
                  <a:srgbClr val="660066"/>
                </a:solidFill>
              </a:rPr>
              <a:t>HIPOXIA</a:t>
            </a:r>
          </a:p>
        </p:txBody>
      </p:sp>
      <p:sp>
        <p:nvSpPr>
          <p:cNvPr id="19" name="18 Rectángulo"/>
          <p:cNvSpPr/>
          <p:nvPr/>
        </p:nvSpPr>
        <p:spPr>
          <a:xfrm>
            <a:off x="4438729" y="3140976"/>
            <a:ext cx="2167646" cy="954107"/>
          </a:xfrm>
          <a:prstGeom prst="rect">
            <a:avLst/>
          </a:prstGeom>
          <a:noFill/>
        </p:spPr>
        <p:txBody>
          <a:bodyPr wrap="none">
            <a:spAutoFit/>
          </a:bodyPr>
          <a:lstStyle/>
          <a:p>
            <a:pPr algn="ctr" defTabSz="457200">
              <a:defRPr/>
            </a:pPr>
            <a:r>
              <a:rPr lang="es-ES" sz="2800" dirty="0">
                <a:ln w="0">
                  <a:solidFill>
                    <a:srgbClr val="660066"/>
                  </a:solidFill>
                </a:ln>
                <a:solidFill>
                  <a:srgbClr val="660066"/>
                </a:solidFill>
              </a:rPr>
              <a:t>HIPOXEMIA</a:t>
            </a:r>
          </a:p>
          <a:p>
            <a:pPr algn="ctr" defTabSz="457200">
              <a:defRPr/>
            </a:pPr>
            <a:r>
              <a:rPr lang="es-ES" sz="2800" dirty="0">
                <a:ln w="0">
                  <a:solidFill>
                    <a:srgbClr val="660066"/>
                  </a:solidFill>
                </a:ln>
                <a:solidFill>
                  <a:srgbClr val="660066"/>
                </a:solidFill>
              </a:rPr>
              <a:t>HIPERCAPNIA</a:t>
            </a:r>
          </a:p>
        </p:txBody>
      </p:sp>
      <p:sp>
        <p:nvSpPr>
          <p:cNvPr id="20" name="19 Rectángulo"/>
          <p:cNvSpPr/>
          <p:nvPr/>
        </p:nvSpPr>
        <p:spPr>
          <a:xfrm>
            <a:off x="6456056" y="4581163"/>
            <a:ext cx="1489573" cy="46166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defRPr/>
            </a:pPr>
            <a:r>
              <a:rPr lang="es-ES" sz="2400" b="1" dirty="0">
                <a:ln w="11430">
                  <a:solidFill>
                    <a:srgbClr val="660066"/>
                  </a:solidFill>
                </a:ln>
                <a:solidFill>
                  <a:srgbClr val="660066"/>
                </a:solidFill>
              </a:rPr>
              <a:t>ACIDOSIS</a:t>
            </a:r>
          </a:p>
        </p:txBody>
      </p:sp>
      <p:sp>
        <p:nvSpPr>
          <p:cNvPr id="22" name="21 Rectángulo"/>
          <p:cNvSpPr/>
          <p:nvPr/>
        </p:nvSpPr>
        <p:spPr>
          <a:xfrm>
            <a:off x="8526270" y="4725179"/>
            <a:ext cx="1105410" cy="715089"/>
          </a:xfrm>
          <a:prstGeom prst="roundRect">
            <a:avLst/>
          </a:prstGeom>
          <a:solidFill>
            <a:schemeClr val="accent1">
              <a:lumMod val="50000"/>
            </a:schemeClr>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457200">
              <a:defRPr/>
            </a:pPr>
            <a:r>
              <a:rPr lang="es-ES" dirty="0">
                <a:ln w="0">
                  <a:solidFill>
                    <a:prstClr val="white"/>
                  </a:solidFill>
                </a:ln>
                <a:solidFill>
                  <a:prstClr val="white"/>
                </a:solidFill>
                <a:effectLst>
                  <a:outerShdw blurRad="38100" dist="19050" dir="2700000" algn="tl" rotWithShape="0">
                    <a:prstClr val="black">
                      <a:alpha val="40000"/>
                    </a:prstClr>
                  </a:outerShdw>
                </a:effectLst>
              </a:rPr>
              <a:t>MUERTE  FETAL</a:t>
            </a:r>
          </a:p>
        </p:txBody>
      </p:sp>
      <p:pic>
        <p:nvPicPr>
          <p:cNvPr id="19462" name="Picture 6"/>
          <p:cNvPicPr>
            <a:picLocks noChangeAspect="1" noChangeArrowheads="1"/>
          </p:cNvPicPr>
          <p:nvPr/>
        </p:nvPicPr>
        <p:blipFill>
          <a:blip r:embed="rId2"/>
          <a:srcRect/>
          <a:stretch>
            <a:fillRect/>
          </a:stretch>
        </p:blipFill>
        <p:spPr bwMode="auto">
          <a:xfrm rot="6992167" flipV="1">
            <a:off x="9312393" y="5488444"/>
            <a:ext cx="919162" cy="498872"/>
          </a:xfrm>
          <a:prstGeom prst="rect">
            <a:avLst/>
          </a:prstGeom>
          <a:noFill/>
          <a:ln w="9525">
            <a:solidFill>
              <a:schemeClr val="tx2">
                <a:lumMod val="10000"/>
              </a:schemeClr>
            </a:solidFill>
            <a:miter lim="800000"/>
            <a:headEnd/>
            <a:tailEnd/>
          </a:ln>
        </p:spPr>
      </p:pic>
      <p:sp>
        <p:nvSpPr>
          <p:cNvPr id="15" name="Text Box 26"/>
          <p:cNvSpPr txBox="1">
            <a:spLocks noChangeArrowheads="1"/>
          </p:cNvSpPr>
          <p:nvPr/>
        </p:nvSpPr>
        <p:spPr bwMode="auto">
          <a:xfrm>
            <a:off x="7499766" y="5492179"/>
            <a:ext cx="1134665" cy="277812"/>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200" b="1" dirty="0">
                <a:ln w="0"/>
                <a:solidFill>
                  <a:prstClr val="black"/>
                </a:solidFill>
              </a:rPr>
              <a:t>         MINUTOS</a:t>
            </a:r>
            <a:endParaRPr lang="es-ES" sz="1200" b="1" dirty="0">
              <a:ln w="0"/>
              <a:solidFill>
                <a:prstClr val="black"/>
              </a:solidFill>
            </a:endParaRPr>
          </a:p>
        </p:txBody>
      </p:sp>
      <p:sp>
        <p:nvSpPr>
          <p:cNvPr id="24" name="Text Box 16"/>
          <p:cNvSpPr txBox="1">
            <a:spLocks noChangeArrowheads="1"/>
          </p:cNvSpPr>
          <p:nvPr/>
        </p:nvSpPr>
        <p:spPr bwMode="auto">
          <a:xfrm>
            <a:off x="3342103" y="836616"/>
            <a:ext cx="2969419" cy="276999"/>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200" b="1" cap="all" dirty="0">
                <a:solidFill>
                  <a:sysClr val="windowText" lastClr="000000"/>
                </a:solidFill>
              </a:rPr>
              <a:t>    Captura mas eficiente de oxigeno</a:t>
            </a:r>
            <a:endParaRPr lang="es-ES" sz="1200" b="1" cap="all" dirty="0">
              <a:solidFill>
                <a:sysClr val="windowText" lastClr="000000"/>
              </a:solidFill>
            </a:endParaRPr>
          </a:p>
        </p:txBody>
      </p:sp>
      <p:sp>
        <p:nvSpPr>
          <p:cNvPr id="25" name="Text Box 17"/>
          <p:cNvSpPr txBox="1">
            <a:spLocks noChangeArrowheads="1"/>
          </p:cNvSpPr>
          <p:nvPr/>
        </p:nvSpPr>
        <p:spPr bwMode="auto">
          <a:xfrm>
            <a:off x="4151712" y="1197010"/>
            <a:ext cx="2159794" cy="461665"/>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200" b="1" cap="all" dirty="0">
                <a:solidFill>
                  <a:sysClr val="windowText" lastClr="000000"/>
                </a:solidFill>
              </a:rPr>
              <a:t>       Velocidad de crecimiento</a:t>
            </a:r>
            <a:endParaRPr lang="es-ES" sz="1200" b="1" cap="all" dirty="0">
              <a:solidFill>
                <a:sysClr val="windowText" lastClr="000000"/>
              </a:solidFill>
            </a:endParaRPr>
          </a:p>
        </p:txBody>
      </p:sp>
      <p:cxnSp>
        <p:nvCxnSpPr>
          <p:cNvPr id="27" name="26 Conector recto de flecha"/>
          <p:cNvCxnSpPr/>
          <p:nvPr/>
        </p:nvCxnSpPr>
        <p:spPr>
          <a:xfrm rot="5400000">
            <a:off x="4188835" y="1376579"/>
            <a:ext cx="360363" cy="1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 Box 18"/>
          <p:cNvSpPr txBox="1">
            <a:spLocks noChangeArrowheads="1"/>
          </p:cNvSpPr>
          <p:nvPr/>
        </p:nvSpPr>
        <p:spPr bwMode="auto">
          <a:xfrm>
            <a:off x="4961353" y="1557373"/>
            <a:ext cx="1350169" cy="276999"/>
          </a:xfrm>
          <a:prstGeom prst="rect">
            <a:avLst/>
          </a:prstGeom>
          <a:noFill/>
          <a:ln w="9525" algn="ctr">
            <a:noFill/>
            <a:miter lim="800000"/>
            <a:headEnd/>
            <a:tailEnd/>
          </a:ln>
          <a:effectLst/>
        </p:spPr>
        <p:txBody>
          <a:bodyPr>
            <a:spAutoFit/>
          </a:bodyPr>
          <a:lstStyle/>
          <a:p>
            <a:pPr marL="342900" indent="-342900" defTabSz="457200">
              <a:spcBef>
                <a:spcPct val="50000"/>
              </a:spcBef>
              <a:defRPr/>
            </a:pPr>
            <a:r>
              <a:rPr lang="es-VE" sz="1200" dirty="0">
                <a:solidFill>
                  <a:sysClr val="windowText" lastClr="000000"/>
                </a:solidFill>
              </a:rPr>
              <a:t> </a:t>
            </a:r>
            <a:r>
              <a:rPr lang="es-VE" sz="1200" b="1" cap="all" dirty="0">
                <a:solidFill>
                  <a:sysClr val="windowText" lastClr="000000"/>
                </a:solidFill>
              </a:rPr>
              <a:t>de la actividad</a:t>
            </a:r>
            <a:endParaRPr lang="es-ES" sz="1200" b="1" cap="all" dirty="0">
              <a:solidFill>
                <a:sysClr val="windowText" lastClr="000000"/>
              </a:solidFill>
            </a:endParaRPr>
          </a:p>
        </p:txBody>
      </p:sp>
      <p:cxnSp>
        <p:nvCxnSpPr>
          <p:cNvPr id="29" name="28 Conector recto de flecha"/>
          <p:cNvCxnSpPr/>
          <p:nvPr/>
        </p:nvCxnSpPr>
        <p:spPr>
          <a:xfrm rot="5400000">
            <a:off x="4837329" y="1736134"/>
            <a:ext cx="358775" cy="1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29 Rectángulo"/>
          <p:cNvSpPr/>
          <p:nvPr/>
        </p:nvSpPr>
        <p:spPr>
          <a:xfrm>
            <a:off x="5448300" y="1916117"/>
            <a:ext cx="3090974" cy="276999"/>
          </a:xfrm>
          <a:prstGeom prst="rect">
            <a:avLst/>
          </a:prstGeom>
          <a:noFill/>
        </p:spPr>
        <p:txBody>
          <a:bodyPr wrap="none">
            <a:spAutoFit/>
          </a:bodyPr>
          <a:lstStyle/>
          <a:p>
            <a:pPr marL="342900" indent="-342900" defTabSz="457200">
              <a:spcBef>
                <a:spcPct val="50000"/>
              </a:spcBef>
              <a:defRPr/>
            </a:pPr>
            <a:r>
              <a:rPr lang="es-VE" sz="1200" b="1" cap="all" dirty="0">
                <a:solidFill>
                  <a:sysClr val="windowText" lastClr="000000"/>
                </a:solidFill>
              </a:rPr>
              <a:t>Mantenimiento del balance energético</a:t>
            </a:r>
            <a:endParaRPr lang="es-ES" sz="1200" b="1" cap="all" dirty="0">
              <a:solidFill>
                <a:sysClr val="windowText" lastClr="000000"/>
              </a:solidFill>
            </a:endParaRPr>
          </a:p>
        </p:txBody>
      </p:sp>
      <p:sp>
        <p:nvSpPr>
          <p:cNvPr id="31" name="30 Rectángulo"/>
          <p:cNvSpPr/>
          <p:nvPr/>
        </p:nvSpPr>
        <p:spPr>
          <a:xfrm>
            <a:off x="6149586" y="2349535"/>
            <a:ext cx="2695161" cy="276999"/>
          </a:xfrm>
          <a:prstGeom prst="rect">
            <a:avLst/>
          </a:prstGeom>
          <a:noFill/>
        </p:spPr>
        <p:txBody>
          <a:bodyPr wrap="none">
            <a:spAutoFit/>
          </a:bodyPr>
          <a:lstStyle/>
          <a:p>
            <a:pPr marL="342900" indent="-342900" defTabSz="457200">
              <a:spcBef>
                <a:spcPct val="50000"/>
              </a:spcBef>
              <a:defRPr/>
            </a:pPr>
            <a:r>
              <a:rPr lang="es-VE" sz="1200" b="1" cap="all" dirty="0">
                <a:solidFill>
                  <a:sysClr val="windowText" lastClr="000000"/>
                </a:solidFill>
              </a:rPr>
              <a:t>Liberación de hormonas de estrés</a:t>
            </a:r>
            <a:endParaRPr lang="es-ES" sz="1200" b="1" cap="all" dirty="0">
              <a:solidFill>
                <a:sysClr val="windowText" lastClr="000000"/>
              </a:solidFill>
            </a:endParaRPr>
          </a:p>
        </p:txBody>
      </p:sp>
      <p:sp>
        <p:nvSpPr>
          <p:cNvPr id="32" name="31 Rectángulo"/>
          <p:cNvSpPr/>
          <p:nvPr/>
        </p:nvSpPr>
        <p:spPr>
          <a:xfrm>
            <a:off x="6521004" y="2781335"/>
            <a:ext cx="2275336" cy="276999"/>
          </a:xfrm>
          <a:prstGeom prst="rect">
            <a:avLst/>
          </a:prstGeom>
          <a:noFill/>
        </p:spPr>
        <p:txBody>
          <a:bodyPr wrap="square">
            <a:spAutoFit/>
          </a:bodyPr>
          <a:lstStyle/>
          <a:p>
            <a:pPr marL="342900" indent="-342900" defTabSz="457200">
              <a:spcBef>
                <a:spcPct val="50000"/>
              </a:spcBef>
              <a:defRPr/>
            </a:pPr>
            <a:r>
              <a:rPr lang="es-VE" sz="1200" b="1" cap="all" dirty="0">
                <a:solidFill>
                  <a:sysClr val="windowText" lastClr="000000"/>
                </a:solidFill>
              </a:rPr>
              <a:t>   Redistribución del flujo</a:t>
            </a:r>
            <a:endParaRPr lang="es-ES" sz="1200" b="1" cap="all" dirty="0">
              <a:solidFill>
                <a:sysClr val="windowText" lastClr="000000"/>
              </a:solidFill>
            </a:endParaRPr>
          </a:p>
        </p:txBody>
      </p:sp>
      <p:sp>
        <p:nvSpPr>
          <p:cNvPr id="33" name="32 Rectángulo"/>
          <p:cNvSpPr/>
          <p:nvPr/>
        </p:nvSpPr>
        <p:spPr>
          <a:xfrm>
            <a:off x="6905642" y="3141697"/>
            <a:ext cx="2827697" cy="276999"/>
          </a:xfrm>
          <a:prstGeom prst="rect">
            <a:avLst/>
          </a:prstGeom>
          <a:noFill/>
        </p:spPr>
        <p:txBody>
          <a:bodyPr wrap="none">
            <a:spAutoFit/>
          </a:bodyPr>
          <a:lstStyle/>
          <a:p>
            <a:pPr marL="342900" indent="-342900" defTabSz="457200">
              <a:spcBef>
                <a:spcPct val="50000"/>
              </a:spcBef>
              <a:defRPr/>
            </a:pPr>
            <a:r>
              <a:rPr lang="es-VE" sz="1200" b="1" cap="all" dirty="0">
                <a:solidFill>
                  <a:sysClr val="windowText" lastClr="000000"/>
                </a:solidFill>
              </a:rPr>
              <a:t>Metabolismo anaeróbico en tejidos</a:t>
            </a:r>
            <a:endParaRPr lang="es-ES" sz="1200" b="1" cap="all" dirty="0">
              <a:solidFill>
                <a:sysClr val="windowText" lastClr="000000"/>
              </a:solidFill>
            </a:endParaRPr>
          </a:p>
        </p:txBody>
      </p:sp>
      <p:sp>
        <p:nvSpPr>
          <p:cNvPr id="34" name="33 Rectángulo"/>
          <p:cNvSpPr/>
          <p:nvPr/>
        </p:nvSpPr>
        <p:spPr>
          <a:xfrm>
            <a:off x="6800522" y="3573467"/>
            <a:ext cx="3262187" cy="276999"/>
          </a:xfrm>
          <a:prstGeom prst="rect">
            <a:avLst/>
          </a:prstGeom>
          <a:noFill/>
        </p:spPr>
        <p:txBody>
          <a:bodyPr wrap="square">
            <a:spAutoFit/>
          </a:bodyPr>
          <a:lstStyle/>
          <a:p>
            <a:pPr marL="342900" indent="-342900" defTabSz="457200">
              <a:spcBef>
                <a:spcPct val="50000"/>
              </a:spcBef>
              <a:defRPr/>
            </a:pPr>
            <a:r>
              <a:rPr lang="es-VE" sz="1200" dirty="0">
                <a:solidFill>
                  <a:sysClr val="windowText" lastClr="000000"/>
                </a:solidFill>
              </a:rPr>
              <a:t>  </a:t>
            </a:r>
            <a:r>
              <a:rPr lang="es-VE" sz="1200" b="1" cap="all" dirty="0">
                <a:solidFill>
                  <a:sysClr val="windowText" lastClr="000000"/>
                </a:solidFill>
              </a:rPr>
              <a:t>Mantenimiento del balance acido base </a:t>
            </a:r>
            <a:endParaRPr lang="es-ES" sz="1200" b="1" cap="all" dirty="0">
              <a:solidFill>
                <a:sysClr val="windowText" lastClr="000000"/>
              </a:solidFill>
            </a:endParaRPr>
          </a:p>
        </p:txBody>
      </p:sp>
      <p:sp>
        <p:nvSpPr>
          <p:cNvPr id="35" name="34 Rectángulo"/>
          <p:cNvSpPr/>
          <p:nvPr/>
        </p:nvSpPr>
        <p:spPr>
          <a:xfrm>
            <a:off x="6804340" y="4088136"/>
            <a:ext cx="3721994" cy="276999"/>
          </a:xfrm>
          <a:prstGeom prst="rect">
            <a:avLst/>
          </a:prstGeom>
          <a:noFill/>
        </p:spPr>
        <p:txBody>
          <a:bodyPr wrap="square">
            <a:spAutoFit/>
          </a:bodyPr>
          <a:lstStyle/>
          <a:p>
            <a:pPr marL="342900" indent="-342900" defTabSz="457200">
              <a:spcBef>
                <a:spcPct val="50000"/>
              </a:spcBef>
              <a:defRPr/>
            </a:pPr>
            <a:r>
              <a:rPr lang="es-VE" sz="1200" b="1" cap="all" dirty="0">
                <a:solidFill>
                  <a:sysClr val="windowText" lastClr="000000"/>
                </a:solidFill>
              </a:rPr>
              <a:t>Metabolismo anaeróbico  órganos centrales</a:t>
            </a:r>
            <a:endParaRPr lang="es-ES" sz="1200" b="1" cap="all" dirty="0">
              <a:solidFill>
                <a:sysClr val="windowText" lastClr="000000"/>
              </a:solidFill>
            </a:endParaRPr>
          </a:p>
        </p:txBody>
      </p:sp>
      <p:sp>
        <p:nvSpPr>
          <p:cNvPr id="36" name="Text Box 30"/>
          <p:cNvSpPr txBox="1">
            <a:spLocks noChangeArrowheads="1"/>
          </p:cNvSpPr>
          <p:nvPr/>
        </p:nvSpPr>
        <p:spPr bwMode="auto">
          <a:xfrm>
            <a:off x="77114" y="6525344"/>
            <a:ext cx="5520542" cy="230832"/>
          </a:xfrm>
          <a:prstGeom prst="rect">
            <a:avLst/>
          </a:prstGeom>
          <a:noFill/>
          <a:ln w="9525" algn="ctr">
            <a:noFill/>
            <a:miter lim="800000"/>
            <a:headEnd/>
            <a:tailEnd/>
          </a:ln>
          <a:effectLst/>
        </p:spPr>
        <p:txBody>
          <a:bodyPr wrap="square">
            <a:spAutoFit/>
          </a:bodyPr>
          <a:lstStyle/>
          <a:p>
            <a:pPr marL="342900" indent="-342900" algn="just" defTabSz="457200">
              <a:spcBef>
                <a:spcPct val="50000"/>
              </a:spcBef>
              <a:defRPr/>
            </a:pPr>
            <a:r>
              <a:rPr lang="es-VE" sz="900" b="1" cap="all" dirty="0">
                <a:solidFill>
                  <a:prstClr val="black"/>
                </a:solidFill>
              </a:rPr>
              <a:t>Figueras F. </a:t>
            </a:r>
            <a:r>
              <a:rPr lang="es-VE" sz="900" b="1" cap="all" dirty="0" err="1">
                <a:solidFill>
                  <a:prstClr val="black"/>
                </a:solidFill>
              </a:rPr>
              <a:t>Médicina</a:t>
            </a:r>
            <a:r>
              <a:rPr lang="es-VE" sz="900" b="1" cap="all" dirty="0">
                <a:solidFill>
                  <a:prstClr val="black"/>
                </a:solidFill>
              </a:rPr>
              <a:t> fetal: Editorial médica Panamericana,2007. </a:t>
            </a:r>
            <a:r>
              <a:rPr lang="es-VE" sz="900" b="1" cap="all" dirty="0" err="1">
                <a:solidFill>
                  <a:prstClr val="black"/>
                </a:solidFill>
              </a:rPr>
              <a:t>Cap</a:t>
            </a:r>
            <a:r>
              <a:rPr lang="es-VE" sz="900" b="1" cap="all" dirty="0">
                <a:solidFill>
                  <a:prstClr val="black"/>
                </a:solidFill>
              </a:rPr>
              <a:t> 70, </a:t>
            </a:r>
            <a:r>
              <a:rPr lang="es-VE" sz="900" b="1" cap="all" dirty="0" err="1">
                <a:solidFill>
                  <a:prstClr val="black"/>
                </a:solidFill>
              </a:rPr>
              <a:t>pp</a:t>
            </a:r>
            <a:r>
              <a:rPr lang="es-VE" sz="900" b="1" cap="all" dirty="0">
                <a:solidFill>
                  <a:prstClr val="black"/>
                </a:solidFill>
              </a:rPr>
              <a:t>: 639.648</a:t>
            </a:r>
            <a:endParaRPr lang="es-ES" sz="900" b="1" cap="all" dirty="0">
              <a:solidFill>
                <a:prstClr val="black"/>
              </a:solidFill>
            </a:endParaRPr>
          </a:p>
        </p:txBody>
      </p:sp>
      <p:sp>
        <p:nvSpPr>
          <p:cNvPr id="18462" name="Line 5"/>
          <p:cNvSpPr>
            <a:spLocks noChangeShapeType="1"/>
          </p:cNvSpPr>
          <p:nvPr/>
        </p:nvSpPr>
        <p:spPr bwMode="auto">
          <a:xfrm>
            <a:off x="3233740" y="5805523"/>
            <a:ext cx="5832872" cy="714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es-VE">
              <a:solidFill>
                <a:prstClr val="black"/>
              </a:solidFill>
            </a:endParaRPr>
          </a:p>
        </p:txBody>
      </p:sp>
      <p:sp>
        <p:nvSpPr>
          <p:cNvPr id="37" name="Título 1"/>
          <p:cNvSpPr>
            <a:spLocks noGrp="1"/>
          </p:cNvSpPr>
          <p:nvPr>
            <p:ph type="title"/>
          </p:nvPr>
        </p:nvSpPr>
        <p:spPr>
          <a:xfrm>
            <a:off x="2440632" y="44655"/>
            <a:ext cx="7543800" cy="1450757"/>
          </a:xfrm>
        </p:spPr>
        <p:txBody>
          <a:bodyPr>
            <a:normAutofit/>
          </a:bodyPr>
          <a:lstStyle/>
          <a:p>
            <a:pPr algn="r"/>
            <a:r>
              <a:rPr lang="es-MX" sz="4000" dirty="0">
                <a:solidFill>
                  <a:schemeClr val="tx1"/>
                </a:solidFill>
              </a:rPr>
              <a:t>Disfunción </a:t>
            </a:r>
            <a:br>
              <a:rPr lang="es-MX" sz="4000" dirty="0">
                <a:solidFill>
                  <a:schemeClr val="tx1"/>
                </a:solidFill>
              </a:rPr>
            </a:br>
            <a:r>
              <a:rPr lang="es-MX" sz="4000" dirty="0">
                <a:solidFill>
                  <a:schemeClr val="tx1"/>
                </a:solidFill>
              </a:rPr>
              <a:t>Útero-placentaria</a:t>
            </a:r>
          </a:p>
        </p:txBody>
      </p:sp>
    </p:spTree>
    <p:extLst>
      <p:ext uri="{BB962C8B-B14F-4D97-AF65-F5344CB8AC3E}">
        <p14:creationId xmlns:p14="http://schemas.microsoft.com/office/powerpoint/2010/main" val="42190229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Flecha derecha"/>
          <p:cNvSpPr/>
          <p:nvPr/>
        </p:nvSpPr>
        <p:spPr>
          <a:xfrm>
            <a:off x="6384048" y="1196752"/>
            <a:ext cx="2793479" cy="1872208"/>
          </a:xfrm>
          <a:prstGeom prst="rightArrow">
            <a:avLst/>
          </a:prstGeom>
          <a:solidFill>
            <a:srgbClr val="77F9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prstClr val="black"/>
                </a:solidFill>
              </a:rPr>
              <a:t>PAM</a:t>
            </a:r>
          </a:p>
        </p:txBody>
      </p:sp>
      <p:pic>
        <p:nvPicPr>
          <p:cNvPr id="1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091" y="116635"/>
            <a:ext cx="13954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3507352" y="4255928"/>
            <a:ext cx="5352171" cy="1754326"/>
          </a:xfrm>
          <a:prstGeom prst="rect">
            <a:avLst/>
          </a:prstGeom>
          <a:noFill/>
        </p:spPr>
        <p:txBody>
          <a:bodyPr wrap="none" rtlCol="0">
            <a:spAutoFit/>
          </a:bodyPr>
          <a:lstStyle/>
          <a:p>
            <a:pPr algn="ctr"/>
            <a:r>
              <a:rPr lang="es-MX" u="sng" dirty="0">
                <a:solidFill>
                  <a:srgbClr val="2F2B20"/>
                </a:solidFill>
              </a:rPr>
              <a:t>METAS  HEMODINAMICAS EN PREECLAMPSIA</a:t>
            </a:r>
          </a:p>
          <a:p>
            <a:pPr algn="ctr"/>
            <a:endParaRPr lang="es-MX" u="sng" dirty="0">
              <a:solidFill>
                <a:srgbClr val="2F2B20"/>
              </a:solidFill>
            </a:endParaRPr>
          </a:p>
          <a:p>
            <a:pPr marL="285750" indent="-285750">
              <a:buFont typeface="Arial" pitchFamily="34" charset="0"/>
              <a:buChar char="•"/>
            </a:pPr>
            <a:r>
              <a:rPr lang="es-MX" dirty="0">
                <a:solidFill>
                  <a:srgbClr val="2F2B20"/>
                </a:solidFill>
              </a:rPr>
              <a:t>Optimizar índice cardiaco &gt; 2.5 L/minuto</a:t>
            </a:r>
          </a:p>
          <a:p>
            <a:pPr marL="285750" indent="-285750">
              <a:buFont typeface="Arial" pitchFamily="34" charset="0"/>
              <a:buChar char="•"/>
            </a:pPr>
            <a:r>
              <a:rPr lang="es-MX" dirty="0">
                <a:solidFill>
                  <a:srgbClr val="2F2B20"/>
                </a:solidFill>
              </a:rPr>
              <a:t>Control de resistencias vasculares &lt; 1500 dinas/cm5</a:t>
            </a:r>
          </a:p>
          <a:p>
            <a:pPr marL="285750" indent="-285750">
              <a:buFont typeface="Arial" pitchFamily="34" charset="0"/>
              <a:buChar char="•"/>
            </a:pPr>
            <a:r>
              <a:rPr lang="es-MX" dirty="0">
                <a:solidFill>
                  <a:srgbClr val="2F2B20"/>
                </a:solidFill>
              </a:rPr>
              <a:t>Corregir la fuga capilar  PCOc &gt; 16 –IB &gt; 0.15</a:t>
            </a:r>
          </a:p>
          <a:p>
            <a:endParaRPr lang="es-MX" dirty="0">
              <a:solidFill>
                <a:srgbClr val="2F2B20"/>
              </a:solidFill>
            </a:endParaRPr>
          </a:p>
        </p:txBody>
      </p:sp>
      <p:sp>
        <p:nvSpPr>
          <p:cNvPr id="14" name="13 Título"/>
          <p:cNvSpPr>
            <a:spLocks noGrp="1"/>
          </p:cNvSpPr>
          <p:nvPr>
            <p:ph type="title"/>
          </p:nvPr>
        </p:nvSpPr>
        <p:spPr>
          <a:xfrm>
            <a:off x="1646353" y="116632"/>
            <a:ext cx="3657575" cy="778098"/>
          </a:xfrm>
        </p:spPr>
        <p:txBody>
          <a:bodyPr/>
          <a:lstStyle/>
          <a:p>
            <a:r>
              <a:rPr lang="es-MX" dirty="0" smtClean="0"/>
              <a:t>Conclusiones:</a:t>
            </a:r>
            <a:endParaRPr lang="es-MX"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6167294"/>
            <a:ext cx="4968478" cy="646113"/>
          </a:xfrm>
          <a:prstGeom prst="rect">
            <a:avLst/>
          </a:prstGeom>
          <a:solidFill>
            <a:srgbClr val="7030A0"/>
          </a:solidFill>
          <a:ln>
            <a:solidFill>
              <a:srgbClr val="92D050"/>
            </a:solidFill>
          </a:ln>
          <a:effec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643" y="1196783"/>
            <a:ext cx="3627437"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856" y="1912324"/>
            <a:ext cx="1804987"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8086" y="1121661"/>
            <a:ext cx="16097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4819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412093" y="6118574"/>
            <a:ext cx="1850186" cy="707886"/>
          </a:xfrm>
          <a:prstGeom prst="rect">
            <a:avLst/>
          </a:prstGeom>
          <a:noFill/>
        </p:spPr>
        <p:txBody>
          <a:bodyPr wrap="none" rtlCol="0">
            <a:spAutoFit/>
          </a:bodyPr>
          <a:lstStyle/>
          <a:p>
            <a:r>
              <a:rPr lang="es-MX" sz="4000" b="1" dirty="0">
                <a:solidFill>
                  <a:srgbClr val="002060"/>
                </a:solidFill>
                <a:latin typeface="Bradley Hand ITC" panose="03070402050302030203" pitchFamily="66" charset="0"/>
              </a:rPr>
              <a:t>G</a:t>
            </a:r>
            <a:r>
              <a:rPr lang="es-MX" sz="4000" b="1" dirty="0" smtClean="0">
                <a:solidFill>
                  <a:srgbClr val="002060"/>
                </a:solidFill>
                <a:latin typeface="Bradley Hand ITC" panose="03070402050302030203" pitchFamily="66" charset="0"/>
              </a:rPr>
              <a:t>racias</a:t>
            </a:r>
            <a:endParaRPr lang="es-MX" sz="4000" b="1" dirty="0">
              <a:solidFill>
                <a:srgbClr val="002060"/>
              </a:solidFill>
              <a:latin typeface="Bradley Hand ITC" panose="03070402050302030203" pitchFamily="66" charset="0"/>
            </a:endParaRPr>
          </a:p>
        </p:txBody>
      </p:sp>
      <p:pic>
        <p:nvPicPr>
          <p:cNvPr id="4" name="Imagen 3"/>
          <p:cNvPicPr>
            <a:picLocks noChangeAspect="1"/>
          </p:cNvPicPr>
          <p:nvPr/>
        </p:nvPicPr>
        <p:blipFill rotWithShape="1">
          <a:blip r:embed="rId3"/>
          <a:srcRect l="13106" t="5255" r="12955"/>
          <a:stretch/>
        </p:blipFill>
        <p:spPr>
          <a:xfrm>
            <a:off x="4233337" y="451557"/>
            <a:ext cx="7924800" cy="5712176"/>
          </a:xfrm>
          <a:prstGeom prst="rect">
            <a:avLst/>
          </a:prstGeom>
        </p:spPr>
      </p:pic>
      <p:pic>
        <p:nvPicPr>
          <p:cNvPr id="15" name="Imagen 14"/>
          <p:cNvPicPr>
            <a:picLocks noChangeAspect="1"/>
          </p:cNvPicPr>
          <p:nvPr/>
        </p:nvPicPr>
        <p:blipFill>
          <a:blip r:embed="rId4"/>
          <a:stretch>
            <a:fillRect/>
          </a:stretch>
        </p:blipFill>
        <p:spPr>
          <a:xfrm>
            <a:off x="24613" y="3567295"/>
            <a:ext cx="4247819" cy="3273537"/>
          </a:xfrm>
          <a:prstGeom prst="rect">
            <a:avLst/>
          </a:prstGeom>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859" y="67490"/>
            <a:ext cx="2529162" cy="347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8959" y="6239379"/>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221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los Briones\Pictures\img8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353" b="2223"/>
          <a:stretch/>
        </p:blipFill>
        <p:spPr bwMode="auto">
          <a:xfrm>
            <a:off x="1587206" y="1340768"/>
            <a:ext cx="9080795" cy="48550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Carlos Briones\Pictures\img875.jpg"/>
          <p:cNvPicPr>
            <a:picLocks noChangeAspect="1" noChangeArrowheads="1"/>
          </p:cNvPicPr>
          <p:nvPr/>
        </p:nvPicPr>
        <p:blipFill rotWithShape="1">
          <a:blip r:embed="rId3">
            <a:extLst>
              <a:ext uri="{28A0092B-C50C-407E-A947-70E740481C1C}">
                <a14:useLocalDpi xmlns:a14="http://schemas.microsoft.com/office/drawing/2010/main" val="0"/>
              </a:ext>
            </a:extLst>
          </a:blip>
          <a:srcRect l="80253" b="91792"/>
          <a:stretch/>
        </p:blipFill>
        <p:spPr bwMode="auto">
          <a:xfrm>
            <a:off x="8760296" y="44625"/>
            <a:ext cx="1882220" cy="1191491"/>
          </a:xfrm>
          <a:prstGeom prst="rect">
            <a:avLst/>
          </a:prstGeom>
          <a:noFill/>
          <a:extLst>
            <a:ext uri="{909E8E84-426E-40DD-AFC4-6F175D3DCCD1}">
              <a14:hiddenFill xmlns:a14="http://schemas.microsoft.com/office/drawing/2010/main">
                <a:solidFill>
                  <a:srgbClr val="FFFFFF"/>
                </a:solidFill>
              </a14:hiddenFill>
            </a:ext>
          </a:extLst>
        </p:spPr>
      </p:pic>
      <p:sp>
        <p:nvSpPr>
          <p:cNvPr id="2" name="1 Estrella de 5 puntas"/>
          <p:cNvSpPr/>
          <p:nvPr/>
        </p:nvSpPr>
        <p:spPr>
          <a:xfrm>
            <a:off x="8822292" y="2708920"/>
            <a:ext cx="1882220" cy="158417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prstClr val="white"/>
                </a:solidFill>
              </a:rPr>
              <a:t>MCO</a:t>
            </a:r>
          </a:p>
          <a:p>
            <a:pPr algn="ctr"/>
            <a:r>
              <a:rPr lang="es-MX" sz="1400" b="1" dirty="0">
                <a:solidFill>
                  <a:prstClr val="white"/>
                </a:solidFill>
              </a:rPr>
              <a:t>MMF</a:t>
            </a:r>
          </a:p>
        </p:txBody>
      </p:sp>
      <p:sp>
        <p:nvSpPr>
          <p:cNvPr id="6" name="5 Rectángulo"/>
          <p:cNvSpPr/>
          <p:nvPr/>
        </p:nvSpPr>
        <p:spPr>
          <a:xfrm>
            <a:off x="1919536" y="6272270"/>
            <a:ext cx="7020272" cy="757130"/>
          </a:xfrm>
          <a:prstGeom prst="rect">
            <a:avLst/>
          </a:prstGeom>
        </p:spPr>
        <p:txBody>
          <a:bodyPr wrap="square">
            <a:spAutoFit/>
          </a:bodyPr>
          <a:lstStyle/>
          <a:p>
            <a:pPr>
              <a:lnSpc>
                <a:spcPct val="80000"/>
              </a:lnSpc>
              <a:buFont typeface="Arial" charset="0"/>
              <a:buNone/>
              <a:defRPr/>
            </a:pPr>
            <a:r>
              <a:rPr lang="es-MX" b="1" dirty="0">
                <a:solidFill>
                  <a:prstClr val="white"/>
                </a:solidFill>
              </a:rPr>
              <a:t>Briones GJC, Díaz de León PM. </a:t>
            </a:r>
          </a:p>
          <a:p>
            <a:pPr>
              <a:lnSpc>
                <a:spcPct val="80000"/>
              </a:lnSpc>
              <a:buFont typeface="Arial" charset="0"/>
              <a:buNone/>
              <a:defRPr/>
            </a:pPr>
            <a:r>
              <a:rPr lang="es-MX" b="1" dirty="0">
                <a:solidFill>
                  <a:prstClr val="white"/>
                </a:solidFill>
              </a:rPr>
              <a:t>Mortalidad Materna.</a:t>
            </a:r>
            <a:r>
              <a:rPr lang="es-MX" dirty="0">
                <a:solidFill>
                  <a:prstClr val="white"/>
                </a:solidFill>
              </a:rPr>
              <a:t> Editorial Alfil, México 2013</a:t>
            </a:r>
            <a:r>
              <a:rPr lang="es-MX" b="1" dirty="0">
                <a:solidFill>
                  <a:prstClr val="white"/>
                </a:solidFill>
              </a:rPr>
              <a:t>		</a:t>
            </a:r>
            <a:r>
              <a:rPr lang="es-MX" b="1" dirty="0">
                <a:solidFill>
                  <a:srgbClr val="FFFF00"/>
                </a:solidFill>
              </a:rPr>
              <a:t>		</a:t>
            </a:r>
            <a:endParaRPr lang="es-ES" b="1" dirty="0">
              <a:solidFill>
                <a:prstClr val="black">
                  <a:lumMod val="60000"/>
                  <a:lumOff val="40000"/>
                </a:prstClr>
              </a:solidFill>
            </a:endParaRPr>
          </a:p>
        </p:txBody>
      </p:sp>
    </p:spTree>
    <p:extLst>
      <p:ext uri="{BB962C8B-B14F-4D97-AF65-F5344CB8AC3E}">
        <p14:creationId xmlns:p14="http://schemas.microsoft.com/office/powerpoint/2010/main" val="2724116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007769" y="332657"/>
            <a:ext cx="3012363" cy="584775"/>
          </a:xfrm>
          <a:prstGeom prst="rect">
            <a:avLst/>
          </a:prstGeom>
          <a:noFill/>
        </p:spPr>
        <p:txBody>
          <a:bodyPr wrap="none" rtlCol="0">
            <a:spAutoFit/>
          </a:bodyPr>
          <a:lstStyle/>
          <a:p>
            <a:pPr algn="r"/>
            <a:r>
              <a:rPr lang="es-MX" sz="3200" b="1" dirty="0">
                <a:solidFill>
                  <a:srgbClr val="FF0000"/>
                </a:solidFill>
                <a:latin typeface="Bradley Hand ITC" pitchFamily="66" charset="0"/>
              </a:rPr>
              <a:t>Monitoreo  UCIO</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272" y="44624"/>
            <a:ext cx="2034710" cy="99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180" t="2023" r="-1180" b="-2586"/>
          <a:stretch/>
        </p:blipFill>
        <p:spPr bwMode="auto">
          <a:xfrm>
            <a:off x="1812032" y="1484784"/>
            <a:ext cx="4572000"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34598" y="1484784"/>
            <a:ext cx="3765859" cy="419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363557"/>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3.xml.rels><?xml version="1.0" encoding="UTF-8" standalone="yes"?>
<Relationships xmlns="http://schemas.openxmlformats.org/package/2006/relationships"><Relationship Id="rId1" Type="http://schemas.openxmlformats.org/officeDocument/2006/relationships/image" Target="../media/image8.jpeg"/></Relationships>
</file>

<file path=ppt/theme/_rels/theme14.xml.rels><?xml version="1.0" encoding="UTF-8" standalone="yes"?>
<Relationships xmlns="http://schemas.openxmlformats.org/package/2006/relationships"><Relationship Id="rId1" Type="http://schemas.openxmlformats.org/officeDocument/2006/relationships/image" Target="../media/image9.jpeg"/></Relationships>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_rels/theme19.xml.rels><?xml version="1.0" encoding="UTF-8" standalone="yes"?>
<Relationships xmlns="http://schemas.openxmlformats.org/package/2006/relationships"><Relationship Id="rId1" Type="http://schemas.openxmlformats.org/officeDocument/2006/relationships/image" Target="../media/image10.jpeg"/></Relationships>
</file>

<file path=ppt/theme/_rels/theme21.xml.rels><?xml version="1.0" encoding="UTF-8" standalone="yes"?>
<Relationships xmlns="http://schemas.openxmlformats.org/package/2006/relationships"><Relationship Id="rId1" Type="http://schemas.openxmlformats.org/officeDocument/2006/relationships/image" Target="../media/image10.jpeg"/></Relationships>
</file>

<file path=ppt/theme/_rels/theme22.xml.rels><?xml version="1.0" encoding="UTF-8" standalone="yes"?>
<Relationships xmlns="http://schemas.openxmlformats.org/package/2006/relationships"><Relationship Id="rId1" Type="http://schemas.openxmlformats.org/officeDocument/2006/relationships/image" Target="../media/image10.jpeg"/></Relationships>
</file>

<file path=ppt/theme/_rels/theme23.xml.rels><?xml version="1.0" encoding="UTF-8" standalone="yes"?>
<Relationships xmlns="http://schemas.openxmlformats.org/package/2006/relationships"><Relationship Id="rId1" Type="http://schemas.openxmlformats.org/officeDocument/2006/relationships/image" Target="../media/image10.jpeg"/></Relationships>
</file>

<file path=ppt/theme/_rels/theme24.xml.rels><?xml version="1.0" encoding="UTF-8" standalone="yes"?>
<Relationships xmlns="http://schemas.openxmlformats.org/package/2006/relationships"><Relationship Id="rId1" Type="http://schemas.openxmlformats.org/officeDocument/2006/relationships/image" Target="../media/image10.jpeg"/></Relationships>
</file>

<file path=ppt/theme/_rels/theme26.xml.rels><?xml version="1.0" encoding="UTF-8" standalone="yes"?>
<Relationships xmlns="http://schemas.openxmlformats.org/package/2006/relationships"><Relationship Id="rId1" Type="http://schemas.openxmlformats.org/officeDocument/2006/relationships/image" Target="../media/image11.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30.xml.rels><?xml version="1.0" encoding="UTF-8" standalone="yes"?>
<Relationships xmlns="http://schemas.openxmlformats.org/package/2006/relationships"><Relationship Id="rId1" Type="http://schemas.openxmlformats.org/officeDocument/2006/relationships/image" Target="../media/image8.jpeg"/></Relationships>
</file>

<file path=ppt/theme/_rels/theme31.xml.rels><?xml version="1.0" encoding="UTF-8" standalone="yes"?>
<Relationships xmlns="http://schemas.openxmlformats.org/package/2006/relationships"><Relationship Id="rId1" Type="http://schemas.openxmlformats.org/officeDocument/2006/relationships/image" Target="../media/image8.jpeg"/></Relationships>
</file>

<file path=ppt/theme/_rels/theme3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quidad">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1.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apas de cristal">
  <a:themeElements>
    <a:clrScheme name="Capas de cristal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fontScheme name="Capas de crist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as de cristal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Capas de cristal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Capas de cristal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Capas de cristal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Capas de cristal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Capas de cristal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Capas de cristal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Capas de cristal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Adyacen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4.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5.xml><?xml version="1.0" encoding="utf-8"?>
<a:theme xmlns:a="http://schemas.openxmlformats.org/drawingml/2006/main" name="7_Tema de Office">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Adyacen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7.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Capas de cristal">
  <a:themeElements>
    <a:clrScheme name="Capas de cristal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fontScheme name="Capas de crist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as de cristal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Capas de cristal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Capas de cristal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Capas de cristal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Capas de cristal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Capas de cristal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Capas de cristal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Capas de cristal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ala de reuniones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4_Brújula">
  <a:themeElements>
    <a:clrScheme name="Brúju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fontScheme name="Brújul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újula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Brújula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Brújula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Brújula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Brújula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Brújula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Brújula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Brújula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Brújula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ala de reuniones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2.xml><?xml version="1.0" encoding="utf-8"?>
<a:theme xmlns:a="http://schemas.openxmlformats.org/drawingml/2006/main" name="2_Sala de reuniones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3.xml><?xml version="1.0" encoding="utf-8"?>
<a:theme xmlns:a="http://schemas.openxmlformats.org/drawingml/2006/main" name="3_Sala de reuniones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4.xml><?xml version="1.0" encoding="utf-8"?>
<a:theme xmlns:a="http://schemas.openxmlformats.org/drawingml/2006/main" name="4_Sala de reuniones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5.xml><?xml version="1.0" encoding="utf-8"?>
<a:theme xmlns:a="http://schemas.openxmlformats.org/drawingml/2006/main" name="Retrospección">
  <a:themeElements>
    <a:clrScheme name="Personalizado 4">
      <a:dk1>
        <a:sysClr val="windowText" lastClr="000000"/>
      </a:dk1>
      <a:lt1>
        <a:sysClr val="window" lastClr="FFFFFF"/>
      </a:lt1>
      <a:dk2>
        <a:srgbClr val="454551"/>
      </a:dk2>
      <a:lt2>
        <a:srgbClr val="FFFFFF"/>
      </a:lt2>
      <a:accent1>
        <a:srgbClr val="FF66FF"/>
      </a:accent1>
      <a:accent2>
        <a:srgbClr val="FF0066"/>
      </a:accent2>
      <a:accent3>
        <a:srgbClr val="4EA6DC"/>
      </a:accent3>
      <a:accent4>
        <a:srgbClr val="4775E7"/>
      </a:accent4>
      <a:accent5>
        <a:srgbClr val="8971E1"/>
      </a:accent5>
      <a:accent6>
        <a:srgbClr val="D54773"/>
      </a:accent6>
      <a:hlink>
        <a:srgbClr val="6B9F25"/>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6.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7.xml><?xml version="1.0" encoding="utf-8"?>
<a:theme xmlns:a="http://schemas.openxmlformats.org/drawingml/2006/main" name="1_Retrospección">
  <a:themeElements>
    <a:clrScheme name="Personalizado 4">
      <a:dk1>
        <a:sysClr val="windowText" lastClr="000000"/>
      </a:dk1>
      <a:lt1>
        <a:sysClr val="window" lastClr="FFFFFF"/>
      </a:lt1>
      <a:dk2>
        <a:srgbClr val="454551"/>
      </a:dk2>
      <a:lt2>
        <a:srgbClr val="FFFFFF"/>
      </a:lt2>
      <a:accent1>
        <a:srgbClr val="FF66FF"/>
      </a:accent1>
      <a:accent2>
        <a:srgbClr val="FF0066"/>
      </a:accent2>
      <a:accent3>
        <a:srgbClr val="4EA6DC"/>
      </a:accent3>
      <a:accent4>
        <a:srgbClr val="4775E7"/>
      </a:accent4>
      <a:accent5>
        <a:srgbClr val="8971E1"/>
      </a:accent5>
      <a:accent6>
        <a:srgbClr val="D54773"/>
      </a:accent6>
      <a:hlink>
        <a:srgbClr val="6B9F25"/>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8.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9.xml><?xml version="1.0" encoding="utf-8"?>
<a:theme xmlns:a="http://schemas.openxmlformats.org/drawingml/2006/main" name="Información general del proyecto">
  <a:themeElements>
    <a:clrScheme name="">
      <a:dk1>
        <a:srgbClr val="000000"/>
      </a:dk1>
      <a:lt1>
        <a:srgbClr val="FFFFFF"/>
      </a:lt1>
      <a:dk2>
        <a:srgbClr val="0066CC"/>
      </a:dk2>
      <a:lt2>
        <a:srgbClr val="FFFF00"/>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Información general del proyect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Información general del proyecto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Información general del proyecto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Información general del proyecto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_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1.xml><?xml version="1.0" encoding="utf-8"?>
<a:theme xmlns:a="http://schemas.openxmlformats.org/drawingml/2006/main" name="4_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2.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_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1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laridad">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da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ppt/theme/themeOverride2.xml><?xml version="1.0" encoding="utf-8"?>
<a:themeOverride xmlns:a="http://schemas.openxmlformats.org/drawingml/2006/main">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ppt/theme/themeOverride3.xml><?xml version="1.0" encoding="utf-8"?>
<a:themeOverride xmlns:a="http://schemas.openxmlformats.org/drawingml/2006/main">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docProps/app.xml><?xml version="1.0" encoding="utf-8"?>
<Properties xmlns="http://schemas.openxmlformats.org/officeDocument/2006/extended-properties" xmlns:vt="http://schemas.openxmlformats.org/officeDocument/2006/docPropsVTypes">
  <TotalTime>169</TotalTime>
  <Words>2244</Words>
  <Application>Microsoft Office PowerPoint</Application>
  <PresentationFormat>Panorámica</PresentationFormat>
  <Paragraphs>665</Paragraphs>
  <Slides>76</Slides>
  <Notes>28</Notes>
  <HiddenSlides>0</HiddenSlides>
  <MMClips>0</MMClips>
  <ScaleCrop>false</ScaleCrop>
  <HeadingPairs>
    <vt:vector size="6" baseType="variant">
      <vt:variant>
        <vt:lpstr>Fuentes usadas</vt:lpstr>
      </vt:variant>
      <vt:variant>
        <vt:i4>26</vt:i4>
      </vt:variant>
      <vt:variant>
        <vt:lpstr>Tema</vt:lpstr>
      </vt:variant>
      <vt:variant>
        <vt:i4>36</vt:i4>
      </vt:variant>
      <vt:variant>
        <vt:lpstr>Títulos de diapositiva</vt:lpstr>
      </vt:variant>
      <vt:variant>
        <vt:i4>76</vt:i4>
      </vt:variant>
    </vt:vector>
  </HeadingPairs>
  <TitlesOfParts>
    <vt:vector size="138" baseType="lpstr">
      <vt:lpstr>Arial Unicode MS</vt:lpstr>
      <vt:lpstr>ＭＳ Ｐゴシック</vt:lpstr>
      <vt:lpstr>Arial</vt:lpstr>
      <vt:lpstr>Arial Black</vt:lpstr>
      <vt:lpstr>Book Antiqua</vt:lpstr>
      <vt:lpstr>Bookman Old Style</vt:lpstr>
      <vt:lpstr>Bradley Hand ITC</vt:lpstr>
      <vt:lpstr>Calibri</vt:lpstr>
      <vt:lpstr>Calibri Light</vt:lpstr>
      <vt:lpstr>Cambria</vt:lpstr>
      <vt:lpstr>Century</vt:lpstr>
      <vt:lpstr>Century Gothic</vt:lpstr>
      <vt:lpstr>Consolas</vt:lpstr>
      <vt:lpstr>Corbel</vt:lpstr>
      <vt:lpstr>Franklin Gothic Book</vt:lpstr>
      <vt:lpstr>Garamond</vt:lpstr>
      <vt:lpstr>Perpetua</vt:lpstr>
      <vt:lpstr>Segoe Print</vt:lpstr>
      <vt:lpstr>Soberana Sans Light</vt:lpstr>
      <vt:lpstr>Soberana Titular</vt:lpstr>
      <vt:lpstr>Tahoma</vt:lpstr>
      <vt:lpstr>Times New Roman</vt:lpstr>
      <vt:lpstr>Verdana</vt:lpstr>
      <vt:lpstr>Wingdings</vt:lpstr>
      <vt:lpstr>Wingdings 2</vt:lpstr>
      <vt:lpstr>Wingdings 3</vt:lpstr>
      <vt:lpstr>1_Tema de Office</vt:lpstr>
      <vt:lpstr>4_Brújula</vt:lpstr>
      <vt:lpstr>2_Tema de Office</vt:lpstr>
      <vt:lpstr>Cartoné</vt:lpstr>
      <vt:lpstr>1_Borde</vt:lpstr>
      <vt:lpstr>10_Tema de Office</vt:lpstr>
      <vt:lpstr>Claridad</vt:lpstr>
      <vt:lpstr>6_Tema de Office</vt:lpstr>
      <vt:lpstr>18_Office Theme</vt:lpstr>
      <vt:lpstr>Equidad</vt:lpstr>
      <vt:lpstr>9_Tema de Office</vt:lpstr>
      <vt:lpstr>Capas de cristal</vt:lpstr>
      <vt:lpstr>1_Adyacencia</vt:lpstr>
      <vt:lpstr>Brío</vt:lpstr>
      <vt:lpstr>7_Tema de Office</vt:lpstr>
      <vt:lpstr>2_Adyacencia</vt:lpstr>
      <vt:lpstr>3_Tema de Office</vt:lpstr>
      <vt:lpstr>5_Capas de cristal</vt:lpstr>
      <vt:lpstr>Sala de reuniones Ion</vt:lpstr>
      <vt:lpstr>2_Borde</vt:lpstr>
      <vt:lpstr>1_Sala de reuniones Ion</vt:lpstr>
      <vt:lpstr>2_Sala de reuniones Ion</vt:lpstr>
      <vt:lpstr>3_Sala de reuniones Ion</vt:lpstr>
      <vt:lpstr>4_Sala de reuniones Ion</vt:lpstr>
      <vt:lpstr>Retrospección</vt:lpstr>
      <vt:lpstr>Metro</vt:lpstr>
      <vt:lpstr>1_Retrospección</vt:lpstr>
      <vt:lpstr>Adyacencia</vt:lpstr>
      <vt:lpstr>Información general del proyecto</vt:lpstr>
      <vt:lpstr>3_Adyacencia</vt:lpstr>
      <vt:lpstr>4_Adyacencia</vt:lpstr>
      <vt:lpstr>4_Tema de Office</vt:lpstr>
      <vt:lpstr>5_Adyacencia</vt:lpstr>
      <vt:lpstr>Tema de Office</vt:lpstr>
      <vt:lpstr>5_Tema de Office</vt:lpstr>
      <vt:lpstr>8_Tema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Obstetricia Critica </vt:lpstr>
      <vt:lpstr>Presentación de PowerPoint</vt:lpstr>
      <vt:lpstr>Presentación de PowerPoint</vt:lpstr>
      <vt:lpstr>Presentación de PowerPoint</vt:lpstr>
      <vt:lpstr>Monitoreo hemodinámico con bioimpedancia torácica en control pre natal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Referencias</vt:lpstr>
      <vt:lpstr>Presentación de PowerPoint</vt:lpstr>
      <vt:lpstr>Presentación de PowerPoint</vt:lpstr>
      <vt:lpstr>Presentación de PowerPoint</vt:lpstr>
      <vt:lpstr>Hipertensión y embarazo</vt:lpstr>
      <vt:lpstr>preeclampsia</vt:lpstr>
      <vt:lpstr>Presentación de PowerPoint</vt:lpstr>
      <vt:lpstr>Presentación de PowerPoint</vt:lpstr>
      <vt:lpstr>Preeclampsia.</vt:lpstr>
      <vt:lpstr>VASCULOGENESIS</vt:lpstr>
      <vt:lpstr>presión arterial y embarazo</vt:lpstr>
      <vt:lpstr>Unidades de Cuidados Intensivos gineco-obstetricia  Tratamiento de la Preeclampsia severa</vt:lpstr>
      <vt:lpstr>Unidades de Cuidados Intensivos  gineco-obstetricia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ÍNDICE CARDÍACO/GASTO CARDÍACO</vt:lpstr>
      <vt:lpstr>RESISTENCIA VASCULAR SISTÉMICA</vt:lpstr>
      <vt:lpstr>CONTENIDO FLUIDO TORÁCICO</vt:lpstr>
      <vt:lpstr>PRESIÓN ARTERIAL</vt:lpstr>
      <vt:lpstr>Presentación de PowerPoint</vt:lpstr>
      <vt:lpstr>Presentación de PowerPoint</vt:lpstr>
      <vt:lpstr>Factores angiogénicos</vt:lpstr>
      <vt:lpstr>Circulación Fetal</vt:lpstr>
      <vt:lpstr>Presentación de PowerPoint</vt:lpstr>
      <vt:lpstr>Arteria Uterina</vt:lpstr>
      <vt:lpstr>Presentación de PowerPoint</vt:lpstr>
      <vt:lpstr>Arteria Umbilical</vt:lpstr>
      <vt:lpstr>Presentación de PowerPoint</vt:lpstr>
      <vt:lpstr>Arteria Cerebral Media</vt:lpstr>
      <vt:lpstr>Disfunción Útero-Placentaria</vt:lpstr>
      <vt:lpstr>Disfunción  Útero-placentaria</vt:lpstr>
      <vt:lpstr>Disfunción  Útero-placentaria</vt:lpstr>
      <vt:lpstr>Conclusiones: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 Carlos Briones</dc:creator>
  <cp:lastModifiedBy>Dr. Carlos Briones</cp:lastModifiedBy>
  <cp:revision>17</cp:revision>
  <dcterms:created xsi:type="dcterms:W3CDTF">2018-07-11T13:18:20Z</dcterms:created>
  <dcterms:modified xsi:type="dcterms:W3CDTF">2018-07-11T16:36:29Z</dcterms:modified>
</cp:coreProperties>
</file>