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9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0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2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1"/>
    <p:sldMasterId id="2147483864" r:id="rId2"/>
    <p:sldMasterId id="2147483876" r:id="rId3"/>
    <p:sldMasterId id="2147483938" r:id="rId4"/>
    <p:sldMasterId id="2147483791" r:id="rId5"/>
    <p:sldMasterId id="2147483815" r:id="rId6"/>
    <p:sldMasterId id="2147483803" r:id="rId7"/>
    <p:sldMasterId id="2147483708" r:id="rId8"/>
    <p:sldMasterId id="2147483672" r:id="rId9"/>
    <p:sldMasterId id="2147483684" r:id="rId10"/>
    <p:sldMasterId id="2147483696" r:id="rId11"/>
    <p:sldMasterId id="2147483732" r:id="rId12"/>
    <p:sldMasterId id="2147483780" r:id="rId13"/>
    <p:sldMasterId id="2147483744" r:id="rId14"/>
    <p:sldMasterId id="2147483756" r:id="rId15"/>
    <p:sldMasterId id="2147483768" r:id="rId16"/>
    <p:sldMasterId id="2147483840" r:id="rId17"/>
    <p:sldMasterId id="2147483852" r:id="rId18"/>
    <p:sldMasterId id="2147483902" r:id="rId19"/>
    <p:sldMasterId id="2147483951" r:id="rId20"/>
    <p:sldMasterId id="2147483962" r:id="rId21"/>
    <p:sldMasterId id="2147483973" r:id="rId22"/>
    <p:sldMasterId id="2147483984" r:id="rId23"/>
  </p:sldMasterIdLst>
  <p:notesMasterIdLst>
    <p:notesMasterId r:id="rId47"/>
  </p:notesMasterIdLst>
  <p:handoutMasterIdLst>
    <p:handoutMasterId r:id="rId48"/>
  </p:handoutMasterIdLst>
  <p:sldIdLst>
    <p:sldId id="494" r:id="rId24"/>
    <p:sldId id="492" r:id="rId25"/>
    <p:sldId id="468" r:id="rId26"/>
    <p:sldId id="500" r:id="rId27"/>
    <p:sldId id="498" r:id="rId28"/>
    <p:sldId id="499" r:id="rId29"/>
    <p:sldId id="503" r:id="rId30"/>
    <p:sldId id="508" r:id="rId31"/>
    <p:sldId id="505" r:id="rId32"/>
    <p:sldId id="507" r:id="rId33"/>
    <p:sldId id="504" r:id="rId34"/>
    <p:sldId id="491" r:id="rId35"/>
    <p:sldId id="509" r:id="rId36"/>
    <p:sldId id="490" r:id="rId37"/>
    <p:sldId id="407" r:id="rId38"/>
    <p:sldId id="495" r:id="rId39"/>
    <p:sldId id="510" r:id="rId40"/>
    <p:sldId id="477" r:id="rId41"/>
    <p:sldId id="478" r:id="rId42"/>
    <p:sldId id="480" r:id="rId43"/>
    <p:sldId id="485" r:id="rId44"/>
    <p:sldId id="487" r:id="rId45"/>
    <p:sldId id="489" r:id="rId4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5" userDrawn="1">
          <p15:clr>
            <a:srgbClr val="A4A3A4"/>
          </p15:clr>
        </p15:guide>
        <p15:guide id="2" pos="26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BRIELA MELLADO SÁNCHEZ" initials="GM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E8A"/>
    <a:srgbClr val="A5D867"/>
    <a:srgbClr val="889F2B"/>
    <a:srgbClr val="87C542"/>
    <a:srgbClr val="709302"/>
    <a:srgbClr val="A7BD7F"/>
    <a:srgbClr val="84B83E"/>
    <a:srgbClr val="699331"/>
    <a:srgbClr val="84A27B"/>
    <a:srgbClr val="46A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/>
    <p:restoredTop sz="93769"/>
  </p:normalViewPr>
  <p:slideViewPr>
    <p:cSldViewPr snapToGrid="0" snapToObjects="1">
      <p:cViewPr>
        <p:scale>
          <a:sx n="154" d="100"/>
          <a:sy n="154" d="100"/>
        </p:scale>
        <p:origin x="-1480" y="144"/>
      </p:cViewPr>
      <p:guideLst>
        <p:guide orient="horz" pos="3725"/>
        <p:guide pos="26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2576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uanC\Desktop\phage4%20antibodies%20in%20the%20mark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s-MX"/>
          </a:p>
        </c:rich>
      </c:tx>
      <c:overlay val="1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 in million U.S. dollars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FEF-CD4E-A845-A0C702F19079}"/>
                </c:ext>
              </c:extLst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FEF-CD4E-A845-A0C702F19079}"/>
                </c:ext>
              </c:extLst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FEF-CD4E-A845-A0C702F19079}"/>
                </c:ext>
              </c:extLst>
            </c:dLbl>
            <c:dLbl>
              <c:idx val="3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FEF-CD4E-A845-A0C702F19079}"/>
                </c:ext>
              </c:extLst>
            </c:dLbl>
            <c:dLbl>
              <c:idx val="4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FEF-CD4E-A845-A0C702F19079}"/>
                </c:ext>
              </c:extLst>
            </c:dLbl>
            <c:dLbl>
              <c:idx val="5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FEF-CD4E-A845-A0C702F19079}"/>
                </c:ext>
              </c:extLst>
            </c:dLbl>
            <c:dLbl>
              <c:idx val="6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FEF-CD4E-A845-A0C702F19079}"/>
                </c:ext>
              </c:extLst>
            </c:dLbl>
            <c:dLbl>
              <c:idx val="7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FEF-CD4E-A845-A0C702F19079}"/>
                </c:ext>
              </c:extLst>
            </c:dLbl>
            <c:dLbl>
              <c:idx val="8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FEF-CD4E-A845-A0C702F19079}"/>
                </c:ext>
              </c:extLst>
            </c:dLbl>
            <c:dLbl>
              <c:idx val="9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FEF-CD4E-A845-A0C702F19079}"/>
                </c:ext>
              </c:extLst>
            </c:dLbl>
            <c:dLbl>
              <c:idx val="10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FEF-CD4E-A845-A0C702F19079}"/>
                </c:ext>
              </c:extLst>
            </c:dLbl>
            <c:dLbl>
              <c:idx val="11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AFEF-CD4E-A845-A0C702F19079}"/>
                </c:ext>
              </c:extLst>
            </c:dLbl>
            <c:dLbl>
              <c:idx val="12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AFEF-CD4E-A845-A0C702F19079}"/>
                </c:ext>
              </c:extLst>
            </c:dLbl>
            <c:dLbl>
              <c:idx val="13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AFEF-CD4E-A845-A0C702F19079}"/>
                </c:ext>
              </c:extLst>
            </c:dLbl>
            <c:dLbl>
              <c:idx val="14"/>
              <c:numFmt formatCode="#,##0" sourceLinked="0"/>
              <c:spPr/>
              <c:txPr>
                <a:bodyPr/>
                <a:lstStyle/>
                <a:p>
                  <a:pPr>
                    <a:defRPr sz="600" b="0" smtId="4294967295">
                      <a:solidFill>
                        <a:srgbClr val="4F4F4F"/>
                      </a:solidFill>
                      <a:latin typeface="Arial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AFEF-CD4E-A845-A0C702F190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="0" smtId="4294967295">
                    <a:solidFill>
                      <a:srgbClr val="4F4F4F"/>
                    </a:solidFill>
                    <a:latin typeface="Arial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Humira</c:v>
                </c:pt>
                <c:pt idx="1">
                  <c:v>Rituxan</c:v>
                </c:pt>
                <c:pt idx="2">
                  <c:v>Revlimid</c:v>
                </c:pt>
                <c:pt idx="3">
                  <c:v>Enbrel</c:v>
                </c:pt>
                <c:pt idx="4">
                  <c:v>Herceptin</c:v>
                </c:pt>
                <c:pt idx="5">
                  <c:v>Eliquis</c:v>
                </c:pt>
                <c:pt idx="6">
                  <c:v>Remicade</c:v>
                </c:pt>
                <c:pt idx="7">
                  <c:v>Avastin</c:v>
                </c:pt>
                <c:pt idx="8">
                  <c:v>Xarelto</c:v>
                </c:pt>
                <c:pt idx="9">
                  <c:v>Eylea</c:v>
                </c:pt>
                <c:pt idx="10">
                  <c:v>Lantus</c:v>
                </c:pt>
                <c:pt idx="11">
                  <c:v>Prevnar 13</c:v>
                </c:pt>
                <c:pt idx="12">
                  <c:v>Lyrica</c:v>
                </c:pt>
                <c:pt idx="13">
                  <c:v>Opdivo</c:v>
                </c:pt>
                <c:pt idx="14">
                  <c:v>Neulasta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18427</c:v>
                </c:pt>
                <c:pt idx="1">
                  <c:v>9238</c:v>
                </c:pt>
                <c:pt idx="2">
                  <c:v>8187</c:v>
                </c:pt>
                <c:pt idx="3">
                  <c:v>7885</c:v>
                </c:pt>
                <c:pt idx="4">
                  <c:v>7441</c:v>
                </c:pt>
                <c:pt idx="5">
                  <c:v>7395</c:v>
                </c:pt>
                <c:pt idx="6">
                  <c:v>7152</c:v>
                </c:pt>
                <c:pt idx="7">
                  <c:v>7096</c:v>
                </c:pt>
                <c:pt idx="8">
                  <c:v>6589</c:v>
                </c:pt>
                <c:pt idx="9">
                  <c:v>6034</c:v>
                </c:pt>
                <c:pt idx="10">
                  <c:v>5732</c:v>
                </c:pt>
                <c:pt idx="11">
                  <c:v>5601</c:v>
                </c:pt>
                <c:pt idx="12">
                  <c:v>5065</c:v>
                </c:pt>
                <c:pt idx="13">
                  <c:v>4948</c:v>
                </c:pt>
                <c:pt idx="14">
                  <c:v>4723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5EF-AA47-A24E-9415E8F8F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-1297664672"/>
        <c:axId val="-1297830960"/>
      </c:barChart>
      <c:catAx>
        <c:axId val="-12976646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25400">
            <a:solidFill>
              <a:srgbClr val="2F2F2F"/>
            </a:solidFill>
          </a:ln>
        </c:spPr>
        <c:txPr>
          <a:bodyPr/>
          <a:lstStyle/>
          <a:p>
            <a:pPr>
              <a:defRPr sz="800" b="0" smtId="4294967295">
                <a:solidFill>
                  <a:srgbClr val="4F4F4F"/>
                </a:solidFill>
                <a:latin typeface="Arial" pitchFamily="34" charset="0"/>
              </a:defRPr>
            </a:pPr>
            <a:endParaRPr lang="es-MX"/>
          </a:p>
        </c:txPr>
        <c:crossAx val="-1297830960"/>
        <c:crosses val="autoZero"/>
        <c:auto val="0"/>
        <c:lblAlgn val="ctr"/>
        <c:lblOffset val="100"/>
        <c:noMultiLvlLbl val="0"/>
      </c:catAx>
      <c:valAx>
        <c:axId val="-1297830960"/>
        <c:scaling>
          <c:orientation val="minMax"/>
          <c:min val="0"/>
        </c:scaling>
        <c:delete val="0"/>
        <c:axPos val="t"/>
        <c:majorGridlines>
          <c:spPr>
            <a:ln>
              <a:solidFill>
                <a:srgbClr val="4F4F4F"/>
              </a:solidFill>
              <a:prstDash val="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MX" sz="800" b="0">
                    <a:solidFill>
                      <a:srgbClr val="4F4F4F"/>
                    </a:solidFill>
                    <a:latin typeface="Arial" pitchFamily="34" charset="0"/>
                  </a:rPr>
                  <a:t>Sales in million U.S. dollars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 b="0" smtId="4294967295">
                <a:solidFill>
                  <a:srgbClr val="4F4F4F"/>
                </a:solidFill>
                <a:latin typeface="Arial" pitchFamily="34" charset="0"/>
              </a:defRPr>
            </a:pPr>
            <a:endParaRPr lang="es-MX"/>
          </a:p>
        </c:txPr>
        <c:crossAx val="-1297664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Sheet2!$F$3:$F$14</c:f>
              <c:strCache>
                <c:ptCount val="12"/>
                <c:pt idx="0">
                  <c:v>MorphoSys</c:v>
                </c:pt>
                <c:pt idx="1">
                  <c:v>CAT</c:v>
                </c:pt>
                <c:pt idx="2">
                  <c:v>Dyax</c:v>
                </c:pt>
                <c:pt idx="3">
                  <c:v>BioInvent</c:v>
                </c:pt>
                <c:pt idx="4">
                  <c:v>“Pini” library</c:v>
                </c:pt>
                <c:pt idx="5">
                  <c:v>anti ErbB3: Dyax</c:v>
                </c:pt>
                <c:pt idx="6">
                  <c:v>ETH-2</c:v>
                </c:pt>
                <c:pt idx="7">
                  <c:v>Genentech</c:v>
                </c:pt>
                <c:pt idx="8">
                  <c:v>Micromet</c:v>
                </c:pt>
                <c:pt idx="9">
                  <c:v>“Schier” library</c:v>
                </c:pt>
                <c:pt idx="10">
                  <c:v>Crucell</c:v>
                </c:pt>
                <c:pt idx="11">
                  <c:v>PharmAbcine</c:v>
                </c:pt>
              </c:strCache>
            </c:strRef>
          </c:cat>
          <c:val>
            <c:numRef>
              <c:f>Sheet2!$G$3:$G$14</c:f>
              <c:numCache>
                <c:formatCode>General</c:formatCode>
                <c:ptCount val="12"/>
                <c:pt idx="0">
                  <c:v>20</c:v>
                </c:pt>
                <c:pt idx="1">
                  <c:v>13</c:v>
                </c:pt>
                <c:pt idx="2">
                  <c:v>13</c:v>
                </c:pt>
                <c:pt idx="3">
                  <c:v>7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84-47EA-AE50-661386AF5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35424944"/>
        <c:axId val="-1608775312"/>
        <c:axId val="0"/>
      </c:bar3DChart>
      <c:catAx>
        <c:axId val="-183542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608775312"/>
        <c:crosses val="autoZero"/>
        <c:auto val="1"/>
        <c:lblAlgn val="ctr"/>
        <c:lblOffset val="100"/>
        <c:noMultiLvlLbl val="0"/>
      </c:catAx>
      <c:valAx>
        <c:axId val="-160877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83542494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EC0B3-FE3E-7A42-BD15-3BF97E5A46AC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41443-6AC9-D741-BF7B-0107361737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8648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D767E-EAF6-1642-AE3A-9F21173B4DA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D7F1E-ABE9-704D-8814-1CDCAC83492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11 /15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D7F1E-ABE9-704D-8814-1CDCAC834929}" type="slidenum">
              <a:rPr lang="es-ES_tradnl" smtClean="0">
                <a:solidFill>
                  <a:prstClr val="black"/>
                </a:solidFill>
              </a:rPr>
              <a:pPr/>
              <a:t>2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11 /15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D7F1E-ABE9-704D-8814-1CDCAC834929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435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D203A-91F9-49DF-91D7-EED1B99891EC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39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11 /15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D7F1E-ABE9-704D-8814-1CDCAC834929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948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11 /15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D7F1E-ABE9-704D-8814-1CDCAC834929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367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11 /15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D7F1E-ABE9-704D-8814-1CDCAC834929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9466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11 /15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D7F1E-ABE9-704D-8814-1CDCAC834929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6333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11 /15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D7F1E-ABE9-704D-8814-1CDCAC834929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140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622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35755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77137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65751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74936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34322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53828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2377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707332" y="6356352"/>
            <a:ext cx="2057400" cy="365125"/>
          </a:xfrm>
        </p:spPr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09689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62827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49028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495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1539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10341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69842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99737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73794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28426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0778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88052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89684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21751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4865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10564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41950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8253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9621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24746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99101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7563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57208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35950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60999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9411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71490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8628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45196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F3EB6-1A22-412A-95D6-7B2F5690E6EB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A4822-F639-4089-B85A-02B9439A35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821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8938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73186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91100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5637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75434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11819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7351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75375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22681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58882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38732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039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45720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43230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9045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48921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90042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038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82534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17868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02895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2989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13688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72992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18571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26844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48216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88122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19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88550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35085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07384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31079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33509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15180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93552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1068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57016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33312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2386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4644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44951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73025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04580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80819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90847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07139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9B8516-258D-5B4A-BD37-23446B8A924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D595F-A206-834D-91DD-4ADD5E3BD86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10FD15-8995-3047-B5E8-0337A46BEEE6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5F82C-5E27-074D-BBB7-8C710E192DBE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C4193F-E9DC-FE43-B7C0-26A77B1B0579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7FCDE-0DC4-3648-BF2D-080679F553E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DA2AD3-9FCE-8A44-886A-FAEBB7C040A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DB435-96E2-CF48-ACCA-5F59F2AE5B4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66172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2E16DF-DDBE-F943-93E5-7D9DFF215B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19E9-070B-5140-82D1-5A95E72616A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777486-0417-914B-B562-7C520762E6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D2C21-5C36-C44E-A6B2-61B4139A6E5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2C270-C03C-B24E-8030-A8A35ECE50DC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7AF14-7B73-2848-A50D-9FC61A35729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C4729E-4089-1649-9B3C-5BB19CC2F6C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05851-DAAD-2244-BF04-79DBED9A8D3C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35DC2C-2A23-DF49-BCD2-5A026163BF03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4AB35-A6D1-C245-AAB3-110FA2D993E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668779-6EDB-7F4C-892D-FDD401E268D4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348C2-B4A4-2D45-B63E-43F3181F4267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9B8516-258D-5B4A-BD37-23446B8A924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D595F-A206-834D-91DD-4ADD5E3BD86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10FD15-8995-3047-B5E8-0337A46BEEE6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5F82C-5E27-074D-BBB7-8C710E192DBE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C4193F-E9DC-FE43-B7C0-26A77B1B0579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7FCDE-0DC4-3648-BF2D-080679F553E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DA2AD3-9FCE-8A44-886A-FAEBB7C040A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DB435-96E2-CF48-ACCA-5F59F2AE5B4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20642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2E16DF-DDBE-F943-93E5-7D9DFF215B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19E9-070B-5140-82D1-5A95E72616A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777486-0417-914B-B562-7C520762E6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D2C21-5C36-C44E-A6B2-61B4139A6E5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5014453" y="20254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sz="1800"/>
          </a:p>
        </p:txBody>
      </p:sp>
    </p:spTree>
    <p:extLst/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A2C270-C03C-B24E-8030-A8A35ECE50DC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7AF14-7B73-2848-A50D-9FC61A35729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C4729E-4089-1649-9B3C-5BB19CC2F6C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05851-DAAD-2244-BF04-79DBED9A8D3C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35DC2C-2A23-DF49-BCD2-5A026163BF03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4AB35-A6D1-C245-AAB3-110FA2D993E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668779-6EDB-7F4C-892D-FDD401E268D4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348C2-B4A4-2D45-B63E-43F3181F4267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/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B222-5649-414E-B687-395152E69A39}" type="datetimeFigureOut">
              <a:rPr lang="en-US" smtClean="0"/>
              <a:pPr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60C4C-406A-427D-9E4E-32D6DC9AD8C4}" type="slidenum">
              <a:rPr lang="en-US" smtClean="0"/>
              <a:pPr/>
              <a:t>‹Nº›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EB677-8D07-724D-B954-046E6CBEBBA2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777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4AC2-66C3-694F-A469-0FF365523736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100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5E18-83F1-E042-92E9-E4344FB7771E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3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0157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90482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9BE2-921F-2E43-B68C-59BB5FAA88F4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816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0FE11-4978-1040-A4D2-5CA21020FCB8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074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B9D4-A17F-A841-B0DD-E0790FCAB10A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1756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BA79-2A4C-4E4A-94A3-F3F25283B373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375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A70B8-A513-464D-A58E-FAC1CABBE742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0652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A8EC-5FC9-C54C-A070-0599A9163C17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043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2D20-5D7A-A347-8076-FEFB77534194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5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3FDD7-D6D1-874C-AA77-25811B762348}" type="datetime1">
              <a:rPr lang="es-MX" smtClean="0">
                <a:solidFill>
                  <a:prstClr val="black"/>
                </a:solidFill>
              </a:rPr>
              <a:pPr/>
              <a:t>13/06/18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55C8-52C4-4372-8897-6C0E1580BAD7}" type="slidenum">
              <a:rPr lang="es-MX" smtClean="0">
                <a:solidFill>
                  <a:prstClr val="black"/>
                </a:solidFill>
              </a:rPr>
              <a:pPr/>
              <a:t>‹Nº›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1981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11212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9B8516-258D-5B4A-BD37-23446B8A924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5D595F-A206-834D-91DD-4ADD5E3BD86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4291745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95104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10FD15-8995-3047-B5E8-0337A46BEEE6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55F82C-5E27-074D-BBB7-8C710E192DBE}" type="slidenum">
              <a:rPr lang="es-ES_tradnl" altLang="x-none"/>
              <a:pPr/>
              <a:t>‹Nº›</a:t>
            </a:fld>
            <a:endParaRPr lang="es-ES_tradnl" altLang="x-none"/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88DC63DD-78A3-944E-9AB8-8EB3CDB95C26}"/>
              </a:ext>
            </a:extLst>
          </p:cNvPr>
          <p:cNvSpPr/>
          <p:nvPr userDrawn="1"/>
        </p:nvSpPr>
        <p:spPr>
          <a:xfrm rot="16200000">
            <a:off x="22069925" y="24510785"/>
            <a:ext cx="3947114" cy="1663738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337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822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C4193F-E9DC-FE43-B7C0-26A77B1B0579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E7FCDE-0DC4-3648-BF2D-080679F553E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2561755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DA2AD3-9FCE-8A44-886A-FAEBB7C040A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9DB435-96E2-CF48-ACCA-5F59F2AE5B4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52476094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2E16DF-DDBE-F943-93E5-7D9DFF215B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1819E9-070B-5140-82D1-5A95E72616A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141074890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777486-0417-914B-B562-7C520762E6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7D2C21-5C36-C44E-A6B2-61B4139A6E5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77428159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A2C270-C03C-B24E-8030-A8A35ECE50DC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D7AF14-7B73-2848-A50D-9FC61A35729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222169494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C4729E-4089-1649-9B3C-5BB19CC2F6C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405851-DAAD-2244-BF04-79DBED9A8D3C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205980861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5DC2C-2A23-DF49-BCD2-5A026163BF03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894AB35-A6D1-C245-AAB3-110FA2D993E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1590757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668779-6EDB-7F4C-892D-FDD401E268D4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4348C2-B4A4-2D45-B63E-43F3181F4267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6898423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9B8516-258D-5B4A-BD37-23446B8A924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5D595F-A206-834D-91DD-4ADD5E3BD86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4252532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5256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10FD15-8995-3047-B5E8-0337A46BEEE6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55F82C-5E27-074D-BBB7-8C710E192DBE}" type="slidenum">
              <a:rPr lang="es-ES_tradnl" altLang="x-none"/>
              <a:pPr/>
              <a:t>‹Nº›</a:t>
            </a:fld>
            <a:endParaRPr lang="es-ES_tradnl" altLang="x-none"/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88DC63DD-78A3-944E-9AB8-8EB3CDB95C26}"/>
              </a:ext>
            </a:extLst>
          </p:cNvPr>
          <p:cNvSpPr/>
          <p:nvPr userDrawn="1"/>
        </p:nvSpPr>
        <p:spPr>
          <a:xfrm rot="16200000">
            <a:off x="22069925" y="24510785"/>
            <a:ext cx="3947114" cy="1663738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337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815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C4193F-E9DC-FE43-B7C0-26A77B1B0579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E7FCDE-0DC4-3648-BF2D-080679F553E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169833909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DA2AD3-9FCE-8A44-886A-FAEBB7C040A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9DB435-96E2-CF48-ACCA-5F59F2AE5B4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172163875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2E16DF-DDBE-F943-93E5-7D9DFF215B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1819E9-070B-5140-82D1-5A95E72616A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14351806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777486-0417-914B-B562-7C520762E6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7D2C21-5C36-C44E-A6B2-61B4139A6E5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5101669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A2C270-C03C-B24E-8030-A8A35ECE50DC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D7AF14-7B73-2848-A50D-9FC61A35729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78737407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C4729E-4089-1649-9B3C-5BB19CC2F6C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405851-DAAD-2244-BF04-79DBED9A8D3C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63593447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5DC2C-2A23-DF49-BCD2-5A026163BF03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894AB35-A6D1-C245-AAB3-110FA2D993E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52730649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668779-6EDB-7F4C-892D-FDD401E268D4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4348C2-B4A4-2D45-B63E-43F3181F4267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173916081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43" y="397310"/>
            <a:ext cx="7548957" cy="4233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>
          <a:xfrm>
            <a:off x="4572003" y="6274240"/>
            <a:ext cx="4320239" cy="1967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702850"/>
                </a:solidFill>
              </a:rPr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596512913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617430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9B8516-258D-5B4A-BD37-23446B8A924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5D595F-A206-834D-91DD-4ADD5E3BD86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179673482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10FD15-8995-3047-B5E8-0337A46BEEE6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55F82C-5E27-074D-BBB7-8C710E192DBE}" type="slidenum">
              <a:rPr lang="es-ES_tradnl" altLang="x-none"/>
              <a:pPr/>
              <a:t>‹Nº›</a:t>
            </a:fld>
            <a:endParaRPr lang="es-ES_tradnl" altLang="x-none"/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88DC63DD-78A3-944E-9AB8-8EB3CDB95C26}"/>
              </a:ext>
            </a:extLst>
          </p:cNvPr>
          <p:cNvSpPr/>
          <p:nvPr userDrawn="1"/>
        </p:nvSpPr>
        <p:spPr>
          <a:xfrm rot="16200000">
            <a:off x="22069925" y="24510785"/>
            <a:ext cx="3947114" cy="1663738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337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795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C4193F-E9DC-FE43-B7C0-26A77B1B0579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E7FCDE-0DC4-3648-BF2D-080679F553E8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59445949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DA2AD3-9FCE-8A44-886A-FAEBB7C040A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9DB435-96E2-CF48-ACCA-5F59F2AE5B4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98361301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2E16DF-DDBE-F943-93E5-7D9DFF215B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1819E9-070B-5140-82D1-5A95E72616AB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7642569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777486-0417-914B-B562-7C520762E6D5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7D2C21-5C36-C44E-A6B2-61B4139A6E5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175092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A2C270-C03C-B24E-8030-A8A35ECE50DC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D7AF14-7B73-2848-A50D-9FC61A35729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0178561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C4729E-4089-1649-9B3C-5BB19CC2F6CB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405851-DAAD-2244-BF04-79DBED9A8D3C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205113510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5DC2C-2A23-DF49-BCD2-5A026163BF03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894AB35-A6D1-C245-AAB3-110FA2D993E0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143743813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668779-6EDB-7F4C-892D-FDD401E268D4}" type="datetimeFigureOut">
              <a:rPr lang="es-ES_tradnl" altLang="x-none"/>
              <a:pPr/>
              <a:t>13/6/18</a:t>
            </a:fld>
            <a:endParaRPr lang="es-ES_tradnl" alt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4348C2-B4A4-2D45-B63E-43F3181F4267}" type="slidenum">
              <a:rPr lang="es-ES_tradnl" altLang="x-none"/>
              <a:pPr/>
              <a:t>‹Nº›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3003109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531520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43" y="397310"/>
            <a:ext cx="7548958" cy="423334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25630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192000" y="2006603"/>
            <a:ext cx="2700000" cy="2298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86279" y="2006603"/>
            <a:ext cx="2700000" cy="2298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39140" y="2006603"/>
            <a:ext cx="2700000" cy="2298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 hasCustomPrompt="1"/>
          </p:nvPr>
        </p:nvSpPr>
        <p:spPr>
          <a:xfrm>
            <a:off x="6192000" y="4445006"/>
            <a:ext cx="2700000" cy="1320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 hasCustomPrompt="1"/>
          </p:nvPr>
        </p:nvSpPr>
        <p:spPr>
          <a:xfrm>
            <a:off x="286279" y="4445006"/>
            <a:ext cx="2700000" cy="1320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 hasCustomPrompt="1"/>
          </p:nvPr>
        </p:nvSpPr>
        <p:spPr>
          <a:xfrm>
            <a:off x="3239140" y="4445006"/>
            <a:ext cx="2700000" cy="1320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61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4" y="241300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27" y="241300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1" y="241300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3" y="241300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271650" y="1600200"/>
            <a:ext cx="8620351" cy="812800"/>
          </a:xfrm>
        </p:spPr>
        <p:txBody>
          <a:bodyPr lIns="0" tIns="0" rIns="0" bIns="0"/>
          <a:lstStyle>
            <a:lvl1pPr algn="l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4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2006603"/>
            <a:ext cx="1620000" cy="2298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5" y="2006603"/>
            <a:ext cx="1618723" cy="2298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2006603"/>
            <a:ext cx="1620000" cy="2298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4445006"/>
            <a:ext cx="1620000" cy="1320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5" y="4445006"/>
            <a:ext cx="1618723" cy="1320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4445006"/>
            <a:ext cx="1620000" cy="1320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2" y="2006603"/>
            <a:ext cx="1620000" cy="2298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2" y="4445006"/>
            <a:ext cx="1620000" cy="1320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2006603"/>
            <a:ext cx="1620000" cy="2298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4445006"/>
            <a:ext cx="1620000" cy="1320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5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969992"/>
            <a:ext cx="1620000" cy="1930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5" y="1969992"/>
            <a:ext cx="1618723" cy="1930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969992"/>
            <a:ext cx="1620000" cy="1930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2" y="1969992"/>
            <a:ext cx="1620000" cy="1930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969992"/>
            <a:ext cx="1620000" cy="1930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3" y="3900394"/>
            <a:ext cx="1618723" cy="6462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207306" tIns="414618" rIns="207306" bIns="0"/>
          <a:lstStyle>
            <a:lvl1pPr algn="ctr">
              <a:defRPr sz="125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5" y="4546627"/>
            <a:ext cx="1618723" cy="11966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414618" tIns="138207" rIns="414618" bIns="414618"/>
          <a:lstStyle>
            <a:lvl1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5" y="3900394"/>
            <a:ext cx="1618723" cy="6462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207306" tIns="414618" rIns="207306" bIns="0"/>
          <a:lstStyle>
            <a:lvl1pPr algn="ctr">
              <a:defRPr sz="125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3" y="4546627"/>
            <a:ext cx="1618723" cy="11966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414618" tIns="138207" rIns="414618" bIns="414618"/>
          <a:lstStyle>
            <a:lvl1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6" y="3900394"/>
            <a:ext cx="1618723" cy="6462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207306" tIns="414618" rIns="207306" bIns="0"/>
          <a:lstStyle>
            <a:lvl1pPr algn="ctr">
              <a:defRPr sz="125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3" y="4546627"/>
            <a:ext cx="1618723" cy="11966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414618" tIns="138207" rIns="414618" bIns="414618"/>
          <a:lstStyle>
            <a:lvl1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3" y="3900394"/>
            <a:ext cx="1618723" cy="6462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207306" tIns="414618" rIns="207306" bIns="0"/>
          <a:lstStyle>
            <a:lvl1pPr algn="ctr">
              <a:defRPr sz="125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6" y="4546627"/>
            <a:ext cx="1618723" cy="11966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414618" tIns="138207" rIns="414618" bIns="414618"/>
          <a:lstStyle>
            <a:lvl1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5" y="3900394"/>
            <a:ext cx="1618723" cy="6462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207306" tIns="414618" rIns="207306" bIns="0"/>
          <a:lstStyle>
            <a:lvl1pPr algn="ctr">
              <a:defRPr sz="125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20" y="4546627"/>
            <a:ext cx="1618723" cy="11966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414618" tIns="138207" rIns="414618" bIns="414618"/>
          <a:lstStyle>
            <a:lvl1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0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980379"/>
            <a:ext cx="2700000" cy="192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980379"/>
            <a:ext cx="2700000" cy="192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980379"/>
            <a:ext cx="2700000" cy="192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6" y="3900379"/>
            <a:ext cx="2700339" cy="72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207306" tIns="414618" rIns="207306" bIns="0"/>
          <a:lstStyle>
            <a:lvl1pPr algn="ctr">
              <a:defRPr sz="125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5" y="3900379"/>
            <a:ext cx="2700339" cy="72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207306" tIns="414618" rIns="207306" bIns="0"/>
          <a:lstStyle>
            <a:lvl1pPr algn="ctr">
              <a:defRPr sz="125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70" y="3900379"/>
            <a:ext cx="2700339" cy="72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207306" tIns="414618" rIns="207306" bIns="0"/>
          <a:lstStyle>
            <a:lvl1pPr algn="ctr">
              <a:defRPr sz="125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11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4546627"/>
            <a:ext cx="2700339" cy="11966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414618" tIns="138207" rIns="414618" bIns="414618"/>
          <a:lstStyle>
            <a:lvl1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5" y="4546627"/>
            <a:ext cx="2700339" cy="11966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414618" tIns="138207" rIns="414618" bIns="414618"/>
          <a:lstStyle>
            <a:lvl1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0" y="4546627"/>
            <a:ext cx="2700339" cy="11966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414618" tIns="138207" rIns="414618" bIns="414618"/>
          <a:lstStyle>
            <a:lvl1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15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4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214560" y="1761099"/>
            <a:ext cx="2677467" cy="40752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62472" y="1761099"/>
            <a:ext cx="2695932" cy="40752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250012" y="1761099"/>
            <a:ext cx="2673001" cy="40752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ln>
                  <a:noFill/>
                </a:ln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42927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03400"/>
            <a:ext cx="4320000" cy="386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803400"/>
            <a:ext cx="4320000" cy="386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2209802"/>
            <a:ext cx="4320000" cy="3443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4" y="2209800"/>
            <a:ext cx="1957388" cy="172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4" y="3925715"/>
            <a:ext cx="1957388" cy="172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66" y="2209800"/>
            <a:ext cx="1957388" cy="172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66" y="3925715"/>
            <a:ext cx="1957388" cy="172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853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780" indent="0">
              <a:lnSpc>
                <a:spcPct val="120000"/>
              </a:lnSpc>
              <a:spcAft>
                <a:spcPts val="600"/>
              </a:spcAft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704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15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570578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803400"/>
            <a:ext cx="4320000" cy="386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 algn="ctr">
              <a:buNone/>
              <a:defRPr sz="1992"/>
            </a:lvl2pPr>
            <a:lvl3pPr marL="913853" indent="0" algn="ctr">
              <a:buNone/>
              <a:defRPr sz="1797"/>
            </a:lvl3pPr>
            <a:lvl4pPr marL="1370780" indent="0" algn="ctr">
              <a:buNone/>
              <a:defRPr sz="1601"/>
            </a:lvl4pPr>
            <a:lvl5pPr marL="1827704" indent="0" algn="ctr">
              <a:buNone/>
              <a:defRPr sz="1601"/>
            </a:lvl5pPr>
            <a:lvl6pPr marL="2284629" indent="0" algn="ctr">
              <a:buNone/>
              <a:defRPr sz="1601"/>
            </a:lvl6pPr>
            <a:lvl7pPr marL="2741548" indent="0" algn="ctr">
              <a:buNone/>
              <a:defRPr sz="1601"/>
            </a:lvl7pPr>
            <a:lvl8pPr marL="3198476" indent="0" algn="ctr">
              <a:buNone/>
              <a:defRPr sz="1601"/>
            </a:lvl8pPr>
            <a:lvl9pPr marL="3655400" indent="0" algn="ctr">
              <a:buNone/>
              <a:defRPr sz="160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4572000" y="1803400"/>
            <a:ext cx="4320000" cy="386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0" y="1803400"/>
            <a:ext cx="4320000" cy="386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 algn="ctr">
              <a:buNone/>
              <a:defRPr sz="1992"/>
            </a:lvl2pPr>
            <a:lvl3pPr marL="913853" indent="0" algn="ctr">
              <a:buNone/>
              <a:defRPr sz="1797"/>
            </a:lvl3pPr>
            <a:lvl4pPr marL="1370780" indent="0" algn="ctr">
              <a:buNone/>
              <a:defRPr sz="1601"/>
            </a:lvl4pPr>
            <a:lvl5pPr marL="1827704" indent="0" algn="ctr">
              <a:buNone/>
              <a:defRPr sz="1601"/>
            </a:lvl5pPr>
            <a:lvl6pPr marL="2284629" indent="0" algn="ctr">
              <a:buNone/>
              <a:defRPr sz="1601"/>
            </a:lvl6pPr>
            <a:lvl7pPr marL="2741548" indent="0" algn="ctr">
              <a:buNone/>
              <a:defRPr sz="1601"/>
            </a:lvl7pPr>
            <a:lvl8pPr marL="3198476" indent="0" algn="ctr">
              <a:buNone/>
              <a:defRPr sz="1601"/>
            </a:lvl8pPr>
            <a:lvl9pPr marL="3655400" indent="0" algn="ctr">
              <a:buNone/>
              <a:defRPr sz="160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5" y="1803400"/>
            <a:ext cx="4319999" cy="386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 algn="ctr">
              <a:buNone/>
              <a:defRPr sz="1992"/>
            </a:lvl2pPr>
            <a:lvl3pPr marL="913853" indent="0" algn="ctr">
              <a:buNone/>
              <a:defRPr sz="1797"/>
            </a:lvl3pPr>
            <a:lvl4pPr marL="1370780" indent="0" algn="ctr">
              <a:buNone/>
              <a:defRPr sz="1601"/>
            </a:lvl4pPr>
            <a:lvl5pPr marL="1827704" indent="0" algn="ctr">
              <a:buNone/>
              <a:defRPr sz="1601"/>
            </a:lvl5pPr>
            <a:lvl6pPr marL="2284629" indent="0" algn="ctr">
              <a:buNone/>
              <a:defRPr sz="1601"/>
            </a:lvl6pPr>
            <a:lvl7pPr marL="2741548" indent="0" algn="ctr">
              <a:buNone/>
              <a:defRPr sz="1601"/>
            </a:lvl7pPr>
            <a:lvl8pPr marL="3198476" indent="0" algn="ctr">
              <a:buNone/>
              <a:defRPr sz="1601"/>
            </a:lvl8pPr>
            <a:lvl9pPr marL="3655400" indent="0" algn="ctr">
              <a:buNone/>
              <a:defRPr sz="1601"/>
            </a:lvl9pPr>
          </a:lstStyle>
          <a:p>
            <a:r>
              <a:rPr lang="sk-SK"/>
              <a:t>Click to edit Master subtitle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7" y="1803400"/>
            <a:ext cx="4319588" cy="3860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303656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5" y="1803400"/>
            <a:ext cx="4319999" cy="386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 algn="ctr">
              <a:buNone/>
              <a:defRPr sz="1992"/>
            </a:lvl2pPr>
            <a:lvl3pPr marL="913853" indent="0" algn="ctr">
              <a:buNone/>
              <a:defRPr sz="1797"/>
            </a:lvl3pPr>
            <a:lvl4pPr marL="1370780" indent="0" algn="ctr">
              <a:buNone/>
              <a:defRPr sz="1601"/>
            </a:lvl4pPr>
            <a:lvl5pPr marL="1827704" indent="0" algn="ctr">
              <a:buNone/>
              <a:defRPr sz="1601"/>
            </a:lvl5pPr>
            <a:lvl6pPr marL="2284629" indent="0" algn="ctr">
              <a:buNone/>
              <a:defRPr sz="1601"/>
            </a:lvl6pPr>
            <a:lvl7pPr marL="2741548" indent="0" algn="ctr">
              <a:buNone/>
              <a:defRPr sz="1601"/>
            </a:lvl7pPr>
            <a:lvl8pPr marL="3198476" indent="0" algn="ctr">
              <a:buNone/>
              <a:defRPr sz="1601"/>
            </a:lvl8pPr>
            <a:lvl9pPr marL="3655400" indent="0" algn="ctr">
              <a:buNone/>
              <a:defRPr sz="1601"/>
            </a:lvl9pPr>
          </a:lstStyle>
          <a:p>
            <a:r>
              <a:rPr lang="sk-SK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31504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252000" y="1803400"/>
            <a:ext cx="8640000" cy="386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15" b="0" i="0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spcBef>
                <a:spcPts val="0"/>
              </a:spcBef>
              <a:buNone/>
              <a:defRPr sz="1015" b="0" i="0"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spcBef>
                <a:spcPts val="0"/>
              </a:spcBef>
              <a:buNone/>
              <a:defRPr sz="1015" b="0" i="0"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spcBef>
                <a:spcPts val="0"/>
              </a:spcBef>
              <a:buNone/>
              <a:defRPr sz="1015" b="0" i="0"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15" b="0" i="0"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k-SK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7" y="4648200"/>
            <a:ext cx="4319588" cy="12192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4648200"/>
            <a:ext cx="4319588" cy="12192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0" y="1803400"/>
            <a:ext cx="9144000" cy="2641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6019832" y="1803400"/>
            <a:ext cx="2872201" cy="38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 hasCustomPrompt="1"/>
          </p:nvPr>
        </p:nvSpPr>
        <p:spPr>
          <a:xfrm>
            <a:off x="252448" y="1803400"/>
            <a:ext cx="2871787" cy="38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 hasCustomPrompt="1"/>
          </p:nvPr>
        </p:nvSpPr>
        <p:spPr>
          <a:xfrm>
            <a:off x="3141160" y="1803400"/>
            <a:ext cx="2871787" cy="384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1pPr>
            <a:lvl2pPr marL="456918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2pPr>
            <a:lvl3pPr marL="913853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3pPr>
            <a:lvl4pPr marL="1370780" indent="0">
              <a:lnSpc>
                <a:spcPct val="120000"/>
              </a:lnSpc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4pPr>
            <a:lvl5pPr marL="1827704" indent="0">
              <a:lnSpc>
                <a:spcPct val="120000"/>
              </a:lnSpc>
              <a:buFont typeface="Arial"/>
              <a:buNone/>
              <a:defRPr sz="1015">
                <a:solidFill>
                  <a:schemeClr val="tx1"/>
                </a:solidFill>
                <a:latin typeface="+mn-lt"/>
                <a:cs typeface="Robo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49" y="1803400"/>
            <a:ext cx="2159001" cy="384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803400"/>
            <a:ext cx="2159001" cy="384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0" y="1803400"/>
            <a:ext cx="2159001" cy="384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3" y="1803400"/>
            <a:ext cx="2159001" cy="384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1015"/>
            </a:lvl1pPr>
          </a:lstStyle>
          <a:p>
            <a:r>
              <a:rPr lang="sk-SK"/>
              <a:t>Drag picture to placeholder or click icon to add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868338" y="1803400"/>
            <a:ext cx="4023668" cy="3860800"/>
          </a:xfrm>
          <a:prstGeom prst="rect">
            <a:avLst/>
          </a:prstGeom>
        </p:spPr>
        <p:txBody>
          <a:bodyPr rIns="691028">
            <a:noAutofit/>
          </a:bodyPr>
          <a:lstStyle>
            <a:lvl1pPr marL="0" indent="0" algn="l">
              <a:lnSpc>
                <a:spcPct val="120000"/>
              </a:lnSpc>
              <a:buNone/>
              <a:defRPr sz="1015">
                <a:latin typeface="Roboto Light"/>
                <a:cs typeface="Roboto Light"/>
              </a:defRPr>
            </a:lvl1pPr>
            <a:lvl2pPr marL="456918" indent="0" algn="l">
              <a:lnSpc>
                <a:spcPct val="120000"/>
              </a:lnSpc>
              <a:buNone/>
              <a:defRPr sz="1015">
                <a:latin typeface="Roboto Light"/>
                <a:cs typeface="Roboto Light"/>
              </a:defRPr>
            </a:lvl2pPr>
            <a:lvl3pPr marL="913853" indent="0" algn="l">
              <a:lnSpc>
                <a:spcPct val="120000"/>
              </a:lnSpc>
              <a:buNone/>
              <a:defRPr sz="1015">
                <a:latin typeface="Roboto Light"/>
                <a:cs typeface="Roboto Light"/>
              </a:defRPr>
            </a:lvl3pPr>
            <a:lvl4pPr marL="1370780" indent="0" algn="l">
              <a:lnSpc>
                <a:spcPct val="120000"/>
              </a:lnSpc>
              <a:buNone/>
              <a:defRPr sz="1015">
                <a:latin typeface="Roboto Light"/>
                <a:cs typeface="Roboto Light"/>
              </a:defRPr>
            </a:lvl4pPr>
            <a:lvl5pPr marL="1827704" indent="0" algn="l">
              <a:lnSpc>
                <a:spcPct val="120000"/>
              </a:lnSpc>
              <a:buNone/>
              <a:defRPr sz="1015"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979" y="1092203"/>
            <a:ext cx="4024028" cy="50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39809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326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6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058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691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1385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739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7098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2927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8980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6580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7237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8141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3760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4194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881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9062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1151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1665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7900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675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9266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7427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5577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8748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04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939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83307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33611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965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4182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48095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1411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67103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4851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6244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9286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03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55643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332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6519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0585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0090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9670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6108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067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73781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472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194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8190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6682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87035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5879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141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3055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61618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09454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10115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4328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6465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32155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28956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7083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203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4535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3155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29852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63800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27081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84942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3" y="5942882"/>
            <a:ext cx="855173" cy="8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1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6168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47271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4026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8182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69253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4286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32609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38898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86554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06289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05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5.tif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7.tif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5.tiff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7.tif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5.tiff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image" Target="../media/image5.tiff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theme" Target="../theme/theme22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image" Target="../media/image10.jpeg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theme" Target="../theme/theme23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image" Target="../media/image11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tif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2BBB2-D15D-3C49-9717-9272F5FBC8AA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7849-38BF-654E-A916-27650A9B40AE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757662" y="5994401"/>
            <a:ext cx="2100589" cy="8530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0872" y="5994399"/>
            <a:ext cx="2701833" cy="6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5994401"/>
            <a:ext cx="9144000" cy="8530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1BDE5-5CF0-094C-8393-0D3BF92CD0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BE6BF-7136-AB4B-B50C-523CD806DF3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fecha 3"/>
          <p:cNvSpPr txBox="1">
            <a:spLocks/>
          </p:cNvSpPr>
          <p:nvPr userDrawn="1"/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82BBB2-D15D-3C49-9717-9272F5FBC8AA}" type="datetimeFigureOut">
              <a:rPr lang="es-ES_tradnl" sz="1200" smtClean="0"/>
              <a:pPr/>
              <a:t>13/6/18</a:t>
            </a:fld>
            <a:endParaRPr lang="es-ES_tradnl" sz="1200"/>
          </a:p>
        </p:txBody>
      </p:sp>
      <p:sp>
        <p:nvSpPr>
          <p:cNvPr id="8" name="Marcador de número de diapositiva 5"/>
          <p:cNvSpPr txBox="1">
            <a:spLocks/>
          </p:cNvSpPr>
          <p:nvPr userDrawn="1"/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C77849-38BF-654E-A916-27650A9B40AE}" type="slidenum">
              <a:rPr lang="es-ES_tradnl" sz="1200" smtClean="0"/>
              <a:pPr/>
              <a:t>‹Nº›</a:t>
            </a:fld>
            <a:endParaRPr lang="es-ES_tradnl" sz="120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329162" y="6100538"/>
            <a:ext cx="1529089" cy="62093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645" y="6075625"/>
            <a:ext cx="2701833" cy="6905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2429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/>
          <p:cNvSpPr/>
          <p:nvPr userDrawn="1"/>
        </p:nvSpPr>
        <p:spPr>
          <a:xfrm>
            <a:off x="883748" y="5984329"/>
            <a:ext cx="8260253" cy="881984"/>
          </a:xfrm>
          <a:prstGeom prst="rect">
            <a:avLst/>
          </a:prstGeom>
          <a:solidFill>
            <a:srgbClr val="1B3E9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6132148" y="622921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UDIBI</a:t>
            </a:r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7170864" y="6211513"/>
            <a:ext cx="17620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>
                <a:solidFill>
                  <a:schemeClr val="bg1"/>
                </a:solidFill>
              </a:rPr>
              <a:t>Unidad</a:t>
            </a:r>
            <a:r>
              <a:rPr lang="es-ES_tradnl" sz="1050" baseline="0">
                <a:solidFill>
                  <a:schemeClr val="bg1"/>
                </a:solidFill>
              </a:rPr>
              <a:t> de desarrollo e</a:t>
            </a:r>
          </a:p>
          <a:p>
            <a:r>
              <a:rPr lang="es-ES_tradnl" sz="1050" baseline="0" err="1">
                <a:solidFill>
                  <a:schemeClr val="bg1"/>
                </a:solidFill>
              </a:rPr>
              <a:t>Investigaci</a:t>
            </a:r>
            <a:r>
              <a:rPr lang="es-ES" sz="1050" baseline="0" err="1">
                <a:solidFill>
                  <a:schemeClr val="bg1"/>
                </a:solidFill>
              </a:rPr>
              <a:t>ó</a:t>
            </a:r>
            <a:r>
              <a:rPr lang="es-ES_tradnl" sz="1050" baseline="0">
                <a:solidFill>
                  <a:schemeClr val="bg1"/>
                </a:solidFill>
              </a:rPr>
              <a:t>n en </a:t>
            </a:r>
            <a:r>
              <a:rPr lang="es-ES_tradnl" sz="1050" baseline="0" err="1">
                <a:solidFill>
                  <a:schemeClr val="bg1"/>
                </a:solidFill>
              </a:rPr>
              <a:t>bioprocesos</a:t>
            </a:r>
            <a:endParaRPr lang="es-ES_tradnl" sz="1050">
              <a:solidFill>
                <a:schemeClr val="bg1"/>
              </a:solidFill>
            </a:endParaRP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7170864" y="6231170"/>
            <a:ext cx="0" cy="42891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13"/>
          <a:srcRect r="61586"/>
          <a:stretch/>
        </p:blipFill>
        <p:spPr>
          <a:xfrm>
            <a:off x="1" y="5932082"/>
            <a:ext cx="883747" cy="93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5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/>
          <p:cNvSpPr/>
          <p:nvPr userDrawn="1"/>
        </p:nvSpPr>
        <p:spPr>
          <a:xfrm>
            <a:off x="883748" y="5984329"/>
            <a:ext cx="8260253" cy="881984"/>
          </a:xfrm>
          <a:prstGeom prst="rect">
            <a:avLst/>
          </a:prstGeom>
          <a:solidFill>
            <a:srgbClr val="1B3E9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6132148" y="622921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UDIBI</a:t>
            </a:r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7170864" y="6211513"/>
            <a:ext cx="17620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>
                <a:solidFill>
                  <a:schemeClr val="bg1"/>
                </a:solidFill>
              </a:rPr>
              <a:t>Unidad</a:t>
            </a:r>
            <a:r>
              <a:rPr lang="es-ES_tradnl" sz="1050" baseline="0">
                <a:solidFill>
                  <a:schemeClr val="bg1"/>
                </a:solidFill>
              </a:rPr>
              <a:t> de desarrollo e</a:t>
            </a:r>
          </a:p>
          <a:p>
            <a:r>
              <a:rPr lang="es-ES_tradnl" sz="1050" baseline="0" err="1">
                <a:solidFill>
                  <a:schemeClr val="bg1"/>
                </a:solidFill>
              </a:rPr>
              <a:t>Investigaci</a:t>
            </a:r>
            <a:r>
              <a:rPr lang="es-ES" sz="1050" baseline="0" err="1">
                <a:solidFill>
                  <a:schemeClr val="bg1"/>
                </a:solidFill>
              </a:rPr>
              <a:t>ó</a:t>
            </a:r>
            <a:r>
              <a:rPr lang="es-ES_tradnl" sz="1050" baseline="0">
                <a:solidFill>
                  <a:schemeClr val="bg1"/>
                </a:solidFill>
              </a:rPr>
              <a:t>n en </a:t>
            </a:r>
            <a:r>
              <a:rPr lang="es-ES_tradnl" sz="1050" baseline="0" err="1">
                <a:solidFill>
                  <a:schemeClr val="bg1"/>
                </a:solidFill>
              </a:rPr>
              <a:t>bioprocesos</a:t>
            </a:r>
            <a:endParaRPr lang="es-ES_tradnl" sz="1050">
              <a:solidFill>
                <a:schemeClr val="bg1"/>
              </a:solidFill>
            </a:endParaRP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7170864" y="6231170"/>
            <a:ext cx="0" cy="42891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12"/>
          <a:srcRect r="61586"/>
          <a:stretch/>
        </p:blipFill>
        <p:spPr>
          <a:xfrm>
            <a:off x="1" y="5932082"/>
            <a:ext cx="883747" cy="9342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43" y="707424"/>
            <a:ext cx="4648315" cy="48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4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353C-C781-5448-9C23-830905D50431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CDDD4-0476-1A4E-8DD0-91FB91B4B755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43" y="873678"/>
            <a:ext cx="4648315" cy="48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1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Clic para editar título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46463" y="1847850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5F9B8-E064-8742-89AB-3B6AEB4B52B9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C0E6F-75E8-8749-A04E-7DC34478064E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62" y="1027908"/>
            <a:ext cx="3964705" cy="4107833"/>
          </a:xfrm>
          <a:prstGeom prst="rect">
            <a:avLst/>
          </a:prstGeom>
        </p:spPr>
      </p:pic>
      <p:grpSp>
        <p:nvGrpSpPr>
          <p:cNvPr id="11" name="Agrupar 10"/>
          <p:cNvGrpSpPr/>
          <p:nvPr userDrawn="1"/>
        </p:nvGrpSpPr>
        <p:grpSpPr>
          <a:xfrm>
            <a:off x="5812096" y="6162891"/>
            <a:ext cx="3331904" cy="752042"/>
            <a:chOff x="5812097" y="4671752"/>
            <a:chExt cx="3331904" cy="752042"/>
          </a:xfrm>
        </p:grpSpPr>
        <p:sp>
          <p:nvSpPr>
            <p:cNvPr id="9" name="Rectángulo 8"/>
            <p:cNvSpPr/>
            <p:nvPr userDrawn="1"/>
          </p:nvSpPr>
          <p:spPr>
            <a:xfrm>
              <a:off x="6284423" y="4671753"/>
              <a:ext cx="2859578" cy="7520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10" name="Elipse 9"/>
            <p:cNvSpPr/>
            <p:nvPr userDrawn="1"/>
          </p:nvSpPr>
          <p:spPr>
            <a:xfrm>
              <a:off x="5812097" y="4671752"/>
              <a:ext cx="980902" cy="75204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</p:grpSp>
    </p:spTree>
    <p:extLst>
      <p:ext uri="{BB962C8B-B14F-4D97-AF65-F5344CB8AC3E}">
        <p14:creationId xmlns:p14="http://schemas.microsoft.com/office/powerpoint/2010/main" val="64268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13B2B-FCD7-3246-8386-0E1C7437AB84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501A3-47F4-4646-AEFD-298CEA8FCBC8}" type="slidenum">
              <a:rPr lang="es-ES_tradnl" smtClean="0"/>
              <a:t>‹Nº›</a:t>
            </a:fld>
            <a:endParaRPr lang="es-ES_tradnl"/>
          </a:p>
        </p:txBody>
      </p:sp>
      <p:grpSp>
        <p:nvGrpSpPr>
          <p:cNvPr id="7" name="Agrupar 6"/>
          <p:cNvGrpSpPr/>
          <p:nvPr userDrawn="1"/>
        </p:nvGrpSpPr>
        <p:grpSpPr>
          <a:xfrm>
            <a:off x="1429790" y="2842952"/>
            <a:ext cx="7714211" cy="1411908"/>
            <a:chOff x="5812097" y="4671752"/>
            <a:chExt cx="3331904" cy="752042"/>
          </a:xfrm>
        </p:grpSpPr>
        <p:sp>
          <p:nvSpPr>
            <p:cNvPr id="8" name="Rectángulo 7"/>
            <p:cNvSpPr/>
            <p:nvPr userDrawn="1"/>
          </p:nvSpPr>
          <p:spPr>
            <a:xfrm>
              <a:off x="6284423" y="4671753"/>
              <a:ext cx="2859578" cy="7520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  <p:sp>
          <p:nvSpPr>
            <p:cNvPr id="9" name="Elipse 8"/>
            <p:cNvSpPr/>
            <p:nvPr userDrawn="1"/>
          </p:nvSpPr>
          <p:spPr>
            <a:xfrm>
              <a:off x="5812097" y="4671752"/>
              <a:ext cx="980902" cy="75204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</p:grp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" y="6172460"/>
            <a:ext cx="661654" cy="6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Marcador de título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x-none"/>
              <a:t>Clic para editar título</a:t>
            </a:r>
            <a:endParaRPr lang="es-ES_tradnl" altLang="x-none"/>
          </a:p>
        </p:txBody>
      </p:sp>
      <p:sp>
        <p:nvSpPr>
          <p:cNvPr id="8704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x-none"/>
              <a:t>Haga clic para modificar el estilo de texto del patrón</a:t>
            </a:r>
          </a:p>
          <a:p>
            <a:pPr lvl="1"/>
            <a:r>
              <a:rPr lang="es-ES" altLang="x-none"/>
              <a:t>Segundo nivel</a:t>
            </a:r>
          </a:p>
          <a:p>
            <a:pPr lvl="2"/>
            <a:r>
              <a:rPr lang="es-ES" altLang="x-none"/>
              <a:t>Tercer nivel</a:t>
            </a:r>
          </a:p>
          <a:p>
            <a:pPr lvl="3"/>
            <a:r>
              <a:rPr lang="es-ES" altLang="x-none"/>
              <a:t>Cuarto nivel</a:t>
            </a:r>
          </a:p>
          <a:p>
            <a:pPr lvl="4"/>
            <a:r>
              <a:rPr lang="es-ES" altLang="x-none"/>
              <a:t>Quinto nivel</a:t>
            </a:r>
            <a:endParaRPr lang="es-ES_tradnl" altLang="x-non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E2516D-B7DC-0340-8B67-FB7EE014449C}" type="datetimeFigureOut">
              <a:rPr lang="es-ES_tradnl" altLang="x-none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13/6/18</a:t>
            </a:fld>
            <a:endParaRPr lang="es-ES_tradnl" altLang="x-none">
              <a:ea typeface="ＭＳ Ｐゴシック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0ACB21-A55C-B941-A8C8-3B8C638266FF}" type="slidenum">
              <a:rPr lang="es-ES_tradnl" altLang="x-none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altLang="x-none">
              <a:ea typeface="ＭＳ Ｐゴシック" charset="-128"/>
            </a:endParaRPr>
          </a:p>
        </p:txBody>
      </p:sp>
      <p:sp>
        <p:nvSpPr>
          <p:cNvPr id="7" name="Rectángulo 6"/>
          <p:cNvSpPr/>
          <p:nvPr userDrawn="1"/>
        </p:nvSpPr>
        <p:spPr>
          <a:xfrm>
            <a:off x="628650" y="6460775"/>
            <a:ext cx="8515351" cy="397227"/>
          </a:xfrm>
          <a:prstGeom prst="rect">
            <a:avLst/>
          </a:prstGeom>
          <a:solidFill>
            <a:srgbClr val="1B3E9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1800">
              <a:solidFill>
                <a:prstClr val="white"/>
              </a:solidFill>
            </a:endParaRPr>
          </a:p>
        </p:txBody>
      </p:sp>
      <p:sp>
        <p:nvSpPr>
          <p:cNvPr id="21512" name="CuadroTexto 7"/>
          <p:cNvSpPr txBox="1">
            <a:spLocks noChangeArrowheads="1"/>
          </p:cNvSpPr>
          <p:nvPr userDrawn="1"/>
        </p:nvSpPr>
        <p:spPr bwMode="auto">
          <a:xfrm>
            <a:off x="6397627" y="6460775"/>
            <a:ext cx="10246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b="1">
                <a:solidFill>
                  <a:prstClr val="white"/>
                </a:solidFill>
                <a:latin typeface="Al Bayan Plain" charset="0"/>
                <a:cs typeface="Al Bayan Plain" charset="0"/>
              </a:rPr>
              <a:t>UDIBI</a:t>
            </a:r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7313614" y="6452839"/>
            <a:ext cx="1908967" cy="4051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x-none" sz="1000">
                <a:solidFill>
                  <a:prstClr val="white"/>
                </a:solidFill>
              </a:rPr>
              <a:t>Unidad de desarrollo 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x-none" sz="1000" dirty="0" err="1">
                <a:solidFill>
                  <a:prstClr val="white"/>
                </a:solidFill>
              </a:rPr>
              <a:t>Investigaci</a:t>
            </a:r>
            <a:r>
              <a:rPr lang="es-ES" altLang="x-none" sz="1000" dirty="0" err="1">
                <a:solidFill>
                  <a:prstClr val="white"/>
                </a:solidFill>
              </a:rPr>
              <a:t>ó</a:t>
            </a:r>
            <a:r>
              <a:rPr lang="es-ES_tradnl" altLang="x-none" sz="1000" dirty="0">
                <a:solidFill>
                  <a:prstClr val="white"/>
                </a:solidFill>
              </a:rPr>
              <a:t>n en </a:t>
            </a:r>
            <a:r>
              <a:rPr lang="es-ES_tradnl" altLang="x-none" sz="1000" dirty="0" err="1">
                <a:solidFill>
                  <a:prstClr val="white"/>
                </a:solidFill>
              </a:rPr>
              <a:t>bioprocesos</a:t>
            </a:r>
            <a:endParaRPr lang="es-ES_tradnl" altLang="x-none" sz="1000" dirty="0">
              <a:solidFill>
                <a:prstClr val="white"/>
              </a:solidFill>
            </a:endParaRP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7313613" y="6460775"/>
            <a:ext cx="0" cy="3885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051" name="Imagen 1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6"/>
          <a:stretch>
            <a:fillRect/>
          </a:stretch>
        </p:blipFill>
        <p:spPr bwMode="auto">
          <a:xfrm>
            <a:off x="0" y="6304561"/>
            <a:ext cx="516078" cy="54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43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Marcador de título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x-none"/>
              <a:t>Clic para editar título</a:t>
            </a:r>
            <a:endParaRPr lang="es-ES_tradnl" altLang="x-none"/>
          </a:p>
        </p:txBody>
      </p:sp>
      <p:sp>
        <p:nvSpPr>
          <p:cNvPr id="8704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x-none"/>
              <a:t>Haga clic para modificar el estilo de texto del patrón</a:t>
            </a:r>
          </a:p>
          <a:p>
            <a:pPr lvl="1"/>
            <a:r>
              <a:rPr lang="es-ES" altLang="x-none"/>
              <a:t>Segundo nivel</a:t>
            </a:r>
          </a:p>
          <a:p>
            <a:pPr lvl="2"/>
            <a:r>
              <a:rPr lang="es-ES" altLang="x-none"/>
              <a:t>Tercer nivel</a:t>
            </a:r>
          </a:p>
          <a:p>
            <a:pPr lvl="3"/>
            <a:r>
              <a:rPr lang="es-ES" altLang="x-none"/>
              <a:t>Cuarto nivel</a:t>
            </a:r>
          </a:p>
          <a:p>
            <a:pPr lvl="4"/>
            <a:r>
              <a:rPr lang="es-ES" altLang="x-none"/>
              <a:t>Quinto nivel</a:t>
            </a:r>
            <a:endParaRPr lang="es-ES_tradnl" altLang="x-non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E2516D-B7DC-0340-8B67-FB7EE014449C}" type="datetimeFigureOut">
              <a:rPr lang="es-ES_tradnl" altLang="x-none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13/6/18</a:t>
            </a:fld>
            <a:endParaRPr lang="es-ES_tradnl" altLang="x-none">
              <a:ea typeface="ＭＳ Ｐゴシック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0ACB21-A55C-B941-A8C8-3B8C638266FF}" type="slidenum">
              <a:rPr lang="es-ES_tradnl" altLang="x-none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altLang="x-none">
              <a:ea typeface="ＭＳ Ｐゴシック" charset="-128"/>
            </a:endParaRPr>
          </a:p>
        </p:txBody>
      </p:sp>
      <p:sp>
        <p:nvSpPr>
          <p:cNvPr id="7" name="Rectángulo 6"/>
          <p:cNvSpPr/>
          <p:nvPr userDrawn="1"/>
        </p:nvSpPr>
        <p:spPr>
          <a:xfrm>
            <a:off x="675204" y="6348412"/>
            <a:ext cx="8468797" cy="509588"/>
          </a:xfrm>
          <a:prstGeom prst="rect">
            <a:avLst/>
          </a:prstGeom>
          <a:solidFill>
            <a:srgbClr val="1B3E9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sz="1800">
              <a:solidFill>
                <a:prstClr val="white"/>
              </a:solidFill>
            </a:endParaRPr>
          </a:p>
        </p:txBody>
      </p:sp>
      <p:sp>
        <p:nvSpPr>
          <p:cNvPr id="21512" name="CuadroTexto 7"/>
          <p:cNvSpPr txBox="1">
            <a:spLocks noChangeArrowheads="1"/>
          </p:cNvSpPr>
          <p:nvPr userDrawn="1"/>
        </p:nvSpPr>
        <p:spPr bwMode="auto">
          <a:xfrm>
            <a:off x="6133306" y="6376487"/>
            <a:ext cx="10246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b="1">
                <a:solidFill>
                  <a:prstClr val="white"/>
                </a:solidFill>
                <a:latin typeface="Al Bayan Plain" charset="0"/>
                <a:cs typeface="Al Bayan Plain" charset="0"/>
              </a:rPr>
              <a:t>UDIBI</a:t>
            </a:r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7188995" y="6363495"/>
            <a:ext cx="168507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x-none" sz="1000">
                <a:solidFill>
                  <a:prstClr val="white"/>
                </a:solidFill>
              </a:rPr>
              <a:t>Unidad de desarrollo 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x-none" sz="1000" err="1">
                <a:solidFill>
                  <a:prstClr val="white"/>
                </a:solidFill>
              </a:rPr>
              <a:t>Investigaci</a:t>
            </a:r>
            <a:r>
              <a:rPr lang="es-ES" altLang="x-none" sz="1000" err="1">
                <a:solidFill>
                  <a:prstClr val="white"/>
                </a:solidFill>
              </a:rPr>
              <a:t>ó</a:t>
            </a:r>
            <a:r>
              <a:rPr lang="es-ES_tradnl" altLang="x-none" sz="1000">
                <a:solidFill>
                  <a:prstClr val="white"/>
                </a:solidFill>
              </a:rPr>
              <a:t>n en </a:t>
            </a:r>
            <a:r>
              <a:rPr lang="es-ES_tradnl" altLang="x-none" sz="1000" err="1">
                <a:solidFill>
                  <a:prstClr val="white"/>
                </a:solidFill>
              </a:rPr>
              <a:t>bioprocesos</a:t>
            </a:r>
            <a:endParaRPr lang="es-ES_tradnl" altLang="x-none" sz="1000">
              <a:solidFill>
                <a:prstClr val="white"/>
              </a:solidFill>
            </a:endParaRP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7170738" y="6376487"/>
            <a:ext cx="0" cy="4286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051" name="Imagen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6"/>
          <a:stretch>
            <a:fillRect/>
          </a:stretch>
        </p:blipFill>
        <p:spPr bwMode="auto">
          <a:xfrm>
            <a:off x="46554" y="6256239"/>
            <a:ext cx="582097" cy="61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04" y="1037741"/>
            <a:ext cx="3964705" cy="41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4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120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62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7" r:id="rId2"/>
    <p:sldLayoutId id="2147483866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4">
            <a:extLst>
              <a:ext uri="{FF2B5EF4-FFF2-40B4-BE49-F238E27FC236}">
                <a16:creationId xmlns:a16="http://schemas.microsoft.com/office/drawing/2014/main" id="{B9564433-2B83-6B4E-A54A-31A41DF5B89F}"/>
              </a:ext>
            </a:extLst>
          </p:cNvPr>
          <p:cNvSpPr/>
          <p:nvPr userDrawn="1"/>
        </p:nvSpPr>
        <p:spPr>
          <a:xfrm rot="16200000">
            <a:off x="4719975" y="2376925"/>
            <a:ext cx="332703" cy="8515348"/>
          </a:xfrm>
          <a:prstGeom prst="round2SameRect">
            <a:avLst>
              <a:gd name="adj1" fmla="val 33174"/>
              <a:gd name="adj2" fmla="val 0"/>
            </a:avLst>
          </a:prstGeom>
          <a:solidFill>
            <a:srgbClr val="26337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2" name="Marcador de títu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x-none"/>
              <a:t>Clic para editar título</a:t>
            </a:r>
            <a:endParaRPr lang="es-ES_tradnl" altLang="x-none"/>
          </a:p>
        </p:txBody>
      </p:sp>
      <p:pic>
        <p:nvPicPr>
          <p:cNvPr id="87051" name="Imagen 1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6"/>
          <a:stretch>
            <a:fillRect/>
          </a:stretch>
        </p:blipFill>
        <p:spPr bwMode="auto">
          <a:xfrm>
            <a:off x="78059" y="6376234"/>
            <a:ext cx="456367" cy="48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 Same Side Corner Rectangle 4">
            <a:extLst>
              <a:ext uri="{FF2B5EF4-FFF2-40B4-BE49-F238E27FC236}">
                <a16:creationId xmlns:a16="http://schemas.microsoft.com/office/drawing/2014/main" id="{A7CB500D-9547-7C4E-8670-F348D3F286FA}"/>
              </a:ext>
            </a:extLst>
          </p:cNvPr>
          <p:cNvSpPr/>
          <p:nvPr userDrawn="1"/>
        </p:nvSpPr>
        <p:spPr>
          <a:xfrm rot="16200000">
            <a:off x="27993878" y="30434738"/>
            <a:ext cx="347718" cy="869367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337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D98D1E5-C501-CB4F-BB3C-70E67FCC1013}"/>
              </a:ext>
            </a:extLst>
          </p:cNvPr>
          <p:cNvSpPr/>
          <p:nvPr userDrawn="1"/>
        </p:nvSpPr>
        <p:spPr>
          <a:xfrm>
            <a:off x="925550" y="6501701"/>
            <a:ext cx="8798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sz="900" b="1" dirty="0">
                <a:solidFill>
                  <a:schemeClr val="bg1"/>
                </a:solidFill>
              </a:rPr>
              <a:t>Academia Nacioanl de Medicina                                                                                                                                                               Innovaci</a:t>
            </a:r>
            <a:r>
              <a:rPr lang="es-ES" sz="900" b="1" dirty="0">
                <a:solidFill>
                  <a:schemeClr val="bg1"/>
                </a:solidFill>
              </a:rPr>
              <a:t>ón en Salud: de lo molecular a la industria</a:t>
            </a:r>
          </a:p>
          <a:p>
            <a:pPr algn="l"/>
            <a:endParaRPr lang="es-MX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5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4">
            <a:extLst>
              <a:ext uri="{FF2B5EF4-FFF2-40B4-BE49-F238E27FC236}">
                <a16:creationId xmlns:a16="http://schemas.microsoft.com/office/drawing/2014/main" id="{B9564433-2B83-6B4E-A54A-31A41DF5B89F}"/>
              </a:ext>
            </a:extLst>
          </p:cNvPr>
          <p:cNvSpPr/>
          <p:nvPr userDrawn="1"/>
        </p:nvSpPr>
        <p:spPr>
          <a:xfrm rot="16200000">
            <a:off x="4483352" y="2148367"/>
            <a:ext cx="316783" cy="9004513"/>
          </a:xfrm>
          <a:prstGeom prst="round2SameRect">
            <a:avLst>
              <a:gd name="adj1" fmla="val 33174"/>
              <a:gd name="adj2" fmla="val 0"/>
            </a:avLst>
          </a:prstGeom>
          <a:solidFill>
            <a:srgbClr val="26337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87042" name="Marcador de títu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x-none"/>
              <a:t>Clic para editar título</a:t>
            </a:r>
            <a:endParaRPr lang="es-ES_tradnl" altLang="x-none"/>
          </a:p>
        </p:txBody>
      </p:sp>
      <p:sp>
        <p:nvSpPr>
          <p:cNvPr id="14" name="Round Same Side Corner Rectangle 4">
            <a:extLst>
              <a:ext uri="{FF2B5EF4-FFF2-40B4-BE49-F238E27FC236}">
                <a16:creationId xmlns:a16="http://schemas.microsoft.com/office/drawing/2014/main" id="{A7CB500D-9547-7C4E-8670-F348D3F286FA}"/>
              </a:ext>
            </a:extLst>
          </p:cNvPr>
          <p:cNvSpPr/>
          <p:nvPr userDrawn="1"/>
        </p:nvSpPr>
        <p:spPr>
          <a:xfrm rot="16200000">
            <a:off x="27993878" y="30434738"/>
            <a:ext cx="347718" cy="869367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337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9B627A2-D486-D142-9AF0-CE47F491DCCE}"/>
              </a:ext>
            </a:extLst>
          </p:cNvPr>
          <p:cNvSpPr/>
          <p:nvPr userDrawn="1"/>
        </p:nvSpPr>
        <p:spPr>
          <a:xfrm>
            <a:off x="434896" y="6492233"/>
            <a:ext cx="87983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MX" sz="1050" b="1" dirty="0">
                <a:solidFill>
                  <a:schemeClr val="bg1"/>
                </a:solidFill>
              </a:rPr>
              <a:t>Academia Nacional de Medicina-Sociedad Mexicana de Inmunolog</a:t>
            </a:r>
            <a:r>
              <a:rPr lang="es-ES" sz="1050" b="1" dirty="0" err="1">
                <a:solidFill>
                  <a:schemeClr val="bg1"/>
                </a:solidFill>
              </a:rPr>
              <a:t>ía</a:t>
            </a:r>
            <a:r>
              <a:rPr lang="es-ES" sz="1050" b="1" dirty="0">
                <a:solidFill>
                  <a:schemeClr val="bg1"/>
                </a:solidFill>
              </a:rPr>
              <a:t>	                                                                       México D.F., 13 junio 2018</a:t>
            </a:r>
            <a:endParaRPr lang="es-MX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2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400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Marcador de títu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x-none"/>
              <a:t>Clic para editar título</a:t>
            </a:r>
            <a:endParaRPr lang="es-ES_tradnl" altLang="x-none"/>
          </a:p>
        </p:txBody>
      </p:sp>
      <p:sp>
        <p:nvSpPr>
          <p:cNvPr id="14" name="Round Same Side Corner Rectangle 4">
            <a:extLst>
              <a:ext uri="{FF2B5EF4-FFF2-40B4-BE49-F238E27FC236}">
                <a16:creationId xmlns:a16="http://schemas.microsoft.com/office/drawing/2014/main" id="{A7CB500D-9547-7C4E-8670-F348D3F286FA}"/>
              </a:ext>
            </a:extLst>
          </p:cNvPr>
          <p:cNvSpPr/>
          <p:nvPr userDrawn="1"/>
        </p:nvSpPr>
        <p:spPr>
          <a:xfrm rot="16200000">
            <a:off x="27993878" y="30434738"/>
            <a:ext cx="347718" cy="869367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337D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CDE413-4134-884D-BE25-332D8BD8D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57095"/>
          <a:stretch/>
        </p:blipFill>
        <p:spPr>
          <a:xfrm>
            <a:off x="0" y="6623824"/>
            <a:ext cx="9144000" cy="2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273831"/>
            <a:ext cx="4320000" cy="197556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algn="r">
              <a:defRPr sz="938" i="0" u="none" spc="0">
                <a:solidFill>
                  <a:schemeClr val="accent2"/>
                </a:solidFill>
                <a:latin typeface="Open Sans Semibold"/>
                <a:cs typeface="Open Sans Semibold"/>
              </a:defRPr>
            </a:lvl1pPr>
          </a:lstStyle>
          <a:p>
            <a:r>
              <a:rPr lang="en-US" dirty="0"/>
              <a:t>www.graphicriver.net/goashape</a:t>
            </a:r>
          </a:p>
        </p:txBody>
      </p:sp>
      <p:sp>
        <p:nvSpPr>
          <p:cNvPr id="39" name="Title Placeholder 38"/>
          <p:cNvSpPr>
            <a:spLocks noGrp="1"/>
          </p:cNvSpPr>
          <p:nvPr>
            <p:ph type="title"/>
          </p:nvPr>
        </p:nvSpPr>
        <p:spPr>
          <a:xfrm>
            <a:off x="1343043" y="536223"/>
            <a:ext cx="7548958" cy="42333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idx="1"/>
          </p:nvPr>
        </p:nvSpPr>
        <p:spPr>
          <a:xfrm>
            <a:off x="252000" y="1701835"/>
            <a:ext cx="8640000" cy="1727199"/>
          </a:xfrm>
          <a:prstGeom prst="rect">
            <a:avLst/>
          </a:prstGeom>
        </p:spPr>
        <p:txBody>
          <a:bodyPr vert="horz" lIns="0" tIns="0" rIns="0" bIns="0" spcCol="691028" rtlCol="0">
            <a:noAutofit/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>
          <a:xfrm>
            <a:off x="373508" y="6187671"/>
            <a:ext cx="690220" cy="283717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defPPr>
              <a:defRPr lang="en-US"/>
            </a:defPPr>
            <a:lvl1pPr lvl="0">
              <a:defRPr sz="2400" i="0" u="none" spc="0">
                <a:solidFill>
                  <a:schemeClr val="accent2"/>
                </a:solidFill>
                <a:latin typeface="Open Sans Semibold"/>
                <a:cs typeface="Open Sans Semibold"/>
              </a:defRPr>
            </a:lvl1pPr>
          </a:lstStyle>
          <a:p>
            <a:pPr lvl="0"/>
            <a:fld id="{44D8EEE4-92CB-2542-9E51-F0AACAEFDDBC}" type="slidenum">
              <a:rPr lang="en-US" sz="938"/>
              <a:pPr lvl="0"/>
              <a:t>‹Nº›</a:t>
            </a:fld>
            <a:endParaRPr lang="en-US" sz="938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83714" y="429359"/>
            <a:ext cx="0" cy="63706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2000" y="6187671"/>
            <a:ext cx="0" cy="28371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132378"/>
            <a:ext cx="811727" cy="15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8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  <p:sldLayoutId id="2147484002" r:id="rId18"/>
    <p:sldLayoutId id="2147484003" r:id="rId19"/>
  </p:sldLayoutIdLst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hf hdr="0" dt="0"/>
  <p:txStyles>
    <p:titleStyle>
      <a:lvl1pPr algn="l" defTabSz="913853" rtl="0" eaLnBrk="1" latinLnBrk="0" hangingPunct="1">
        <a:lnSpc>
          <a:spcPct val="90000"/>
        </a:lnSpc>
        <a:spcBef>
          <a:spcPct val="0"/>
        </a:spcBef>
        <a:buNone/>
        <a:defRPr lang="en-US" sz="2031" b="0" i="0" kern="1200" cap="none" spc="0" normalizeH="0">
          <a:solidFill>
            <a:schemeClr val="accent4"/>
          </a:solidFill>
          <a:latin typeface="+mj-lt"/>
          <a:ea typeface="+mn-ea"/>
          <a:cs typeface="Open Sans Light"/>
        </a:defRPr>
      </a:lvl1pPr>
    </p:titleStyle>
    <p:bodyStyle>
      <a:lvl1pPr marL="0" indent="0" algn="l" defTabSz="913853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1015" kern="1200">
          <a:solidFill>
            <a:schemeClr val="tx1"/>
          </a:solidFill>
          <a:latin typeface="+mn-lt"/>
          <a:ea typeface="+mn-ea"/>
          <a:cs typeface="Roboto Light"/>
        </a:defRPr>
      </a:lvl1pPr>
      <a:lvl2pPr marL="456918" indent="0" algn="l" defTabSz="913853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15" kern="1200">
          <a:solidFill>
            <a:schemeClr val="tx1"/>
          </a:solidFill>
          <a:latin typeface="+mn-lt"/>
          <a:ea typeface="+mn-ea"/>
          <a:cs typeface="Roboto Light"/>
        </a:defRPr>
      </a:lvl2pPr>
      <a:lvl3pPr marL="913853" indent="0" algn="l" defTabSz="913853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15" kern="1200">
          <a:solidFill>
            <a:schemeClr val="tx1"/>
          </a:solidFill>
          <a:latin typeface="+mn-lt"/>
          <a:ea typeface="+mn-ea"/>
          <a:cs typeface="Roboto Light"/>
        </a:defRPr>
      </a:lvl3pPr>
      <a:lvl4pPr marL="1370780" indent="0" algn="l" defTabSz="913853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15" kern="1200">
          <a:solidFill>
            <a:schemeClr val="tx1"/>
          </a:solidFill>
          <a:latin typeface="+mn-lt"/>
          <a:ea typeface="+mn-ea"/>
          <a:cs typeface="Roboto Light"/>
        </a:defRPr>
      </a:lvl4pPr>
      <a:lvl5pPr marL="1827704" indent="0" algn="l" defTabSz="913853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015" kern="1200">
          <a:solidFill>
            <a:schemeClr val="tx1"/>
          </a:solidFill>
          <a:latin typeface="+mn-lt"/>
          <a:ea typeface="+mn-ea"/>
          <a:cs typeface="Roboto Light"/>
        </a:defRPr>
      </a:lvl5pPr>
      <a:lvl6pPr marL="2513088" indent="-228461" algn="l" defTabSz="913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6" indent="-228461" algn="l" defTabSz="913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1" indent="-228461" algn="l" defTabSz="913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1" algn="l" defTabSz="913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918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853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0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8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6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0" algn="l" defTabSz="91385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578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C2978-0951-5A41-BAFB-6BD204D584D5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4884-7779-064C-A6DC-7A9481FCD9B4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6" r="11230"/>
          <a:stretch/>
        </p:blipFill>
        <p:spPr>
          <a:xfrm>
            <a:off x="1" y="0"/>
            <a:ext cx="9131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080">
            <a:off x="3164861" y="2589031"/>
            <a:ext cx="639041" cy="6621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699">
            <a:off x="2645336" y="1155818"/>
            <a:ext cx="615173" cy="6373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3638">
            <a:off x="4137808" y="2892327"/>
            <a:ext cx="465092" cy="4818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819">
            <a:off x="5303926" y="3341516"/>
            <a:ext cx="558132" cy="5782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16" y="1111626"/>
            <a:ext cx="549905" cy="5697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63">
            <a:off x="5060352" y="2317305"/>
            <a:ext cx="553108" cy="5730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5602">
            <a:off x="3861916" y="4060719"/>
            <a:ext cx="548634" cy="5684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527">
            <a:off x="2425199" y="4140216"/>
            <a:ext cx="521704" cy="4940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5490">
            <a:off x="1646286" y="2657929"/>
            <a:ext cx="639041" cy="66211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6497925" y="2394887"/>
            <a:ext cx="497442" cy="5154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05">
            <a:off x="5973007" y="4211012"/>
            <a:ext cx="639041" cy="6621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6213845" y="979259"/>
            <a:ext cx="497442" cy="5154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105">
            <a:off x="6845441" y="3262560"/>
            <a:ext cx="497442" cy="5154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3346856" y="5075564"/>
            <a:ext cx="497442" cy="5154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4907550" y="4988376"/>
            <a:ext cx="365928" cy="37913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77">
            <a:off x="1405553" y="4666591"/>
            <a:ext cx="504115" cy="522313"/>
          </a:xfrm>
          <a:prstGeom prst="rect">
            <a:avLst/>
          </a:prstGeom>
        </p:spPr>
      </p:pic>
      <p:sp>
        <p:nvSpPr>
          <p:cNvPr id="23" name="Marcador de fecha 3"/>
          <p:cNvSpPr txBox="1">
            <a:spLocks/>
          </p:cNvSpPr>
          <p:nvPr userDrawn="1"/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20DD8F-9C34-3544-801A-3A7CD4AB817F}" type="datetimeFigureOut">
              <a:rPr lang="es-ES_tradnl" sz="1200" smtClean="0"/>
              <a:pPr/>
              <a:t>13/6/18</a:t>
            </a:fld>
            <a:endParaRPr lang="es-ES_tradnl" sz="1200"/>
          </a:p>
        </p:txBody>
      </p:sp>
      <p:sp>
        <p:nvSpPr>
          <p:cNvPr id="24" name="Marcador de número de diapositiva 5"/>
          <p:cNvSpPr txBox="1">
            <a:spLocks/>
          </p:cNvSpPr>
          <p:nvPr userDrawn="1"/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0CB690-110B-1A44-ACC9-FC82AA49AD8D}" type="slidenum">
              <a:rPr lang="es-ES_tradnl" sz="1200" smtClean="0"/>
              <a:pPr/>
              <a:t>‹Nº›</a:t>
            </a:fld>
            <a:endParaRPr lang="es-ES_tradnl" sz="1200"/>
          </a:p>
        </p:txBody>
      </p:sp>
      <p:sp>
        <p:nvSpPr>
          <p:cNvPr id="25" name="Rectángulo 24"/>
          <p:cNvSpPr/>
          <p:nvPr userDrawn="1"/>
        </p:nvSpPr>
        <p:spPr>
          <a:xfrm>
            <a:off x="883748" y="5984329"/>
            <a:ext cx="8260253" cy="881984"/>
          </a:xfrm>
          <a:prstGeom prst="rect">
            <a:avLst/>
          </a:prstGeom>
          <a:solidFill>
            <a:srgbClr val="1B3E9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6" name="CuadroTexto 25"/>
          <p:cNvSpPr txBox="1"/>
          <p:nvPr userDrawn="1"/>
        </p:nvSpPr>
        <p:spPr>
          <a:xfrm>
            <a:off x="6132148" y="622921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UDIBI</a:t>
            </a:r>
          </a:p>
        </p:txBody>
      </p:sp>
      <p:sp>
        <p:nvSpPr>
          <p:cNvPr id="27" name="CuadroTexto 26"/>
          <p:cNvSpPr txBox="1"/>
          <p:nvPr userDrawn="1"/>
        </p:nvSpPr>
        <p:spPr>
          <a:xfrm>
            <a:off x="7170864" y="6211513"/>
            <a:ext cx="17620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>
                <a:solidFill>
                  <a:schemeClr val="bg1"/>
                </a:solidFill>
              </a:rPr>
              <a:t>Unidad</a:t>
            </a:r>
            <a:r>
              <a:rPr lang="es-ES_tradnl" sz="1050" baseline="0">
                <a:solidFill>
                  <a:schemeClr val="bg1"/>
                </a:solidFill>
              </a:rPr>
              <a:t> de desarrollo e</a:t>
            </a:r>
          </a:p>
          <a:p>
            <a:r>
              <a:rPr lang="es-ES_tradnl" sz="1050" baseline="0" err="1">
                <a:solidFill>
                  <a:schemeClr val="bg1"/>
                </a:solidFill>
              </a:rPr>
              <a:t>Investigaci</a:t>
            </a:r>
            <a:r>
              <a:rPr lang="es-ES" sz="1050" baseline="0" err="1">
                <a:solidFill>
                  <a:schemeClr val="bg1"/>
                </a:solidFill>
              </a:rPr>
              <a:t>ó</a:t>
            </a:r>
            <a:r>
              <a:rPr lang="es-ES_tradnl" sz="1050" baseline="0">
                <a:solidFill>
                  <a:schemeClr val="bg1"/>
                </a:solidFill>
              </a:rPr>
              <a:t>n en </a:t>
            </a:r>
            <a:r>
              <a:rPr lang="es-ES_tradnl" sz="1050" baseline="0" err="1">
                <a:solidFill>
                  <a:schemeClr val="bg1"/>
                </a:solidFill>
              </a:rPr>
              <a:t>bioprocesos</a:t>
            </a:r>
            <a:endParaRPr lang="es-ES_tradnl" sz="1050">
              <a:solidFill>
                <a:schemeClr val="bg1"/>
              </a:solidFill>
            </a:endParaRPr>
          </a:p>
        </p:txBody>
      </p:sp>
      <p:cxnSp>
        <p:nvCxnSpPr>
          <p:cNvPr id="28" name="Conector recto 27"/>
          <p:cNvCxnSpPr/>
          <p:nvPr userDrawn="1"/>
        </p:nvCxnSpPr>
        <p:spPr>
          <a:xfrm>
            <a:off x="7170864" y="6231170"/>
            <a:ext cx="0" cy="42891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/>
          <p:cNvPicPr>
            <a:picLocks noChangeAspect="1"/>
          </p:cNvPicPr>
          <p:nvPr userDrawn="1"/>
        </p:nvPicPr>
        <p:blipFill rotWithShape="1">
          <a:blip r:embed="rId14"/>
          <a:srcRect r="61586"/>
          <a:stretch/>
        </p:blipFill>
        <p:spPr>
          <a:xfrm>
            <a:off x="1" y="5932082"/>
            <a:ext cx="883747" cy="934233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05">
            <a:off x="7400296" y="4933469"/>
            <a:ext cx="533390" cy="5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3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080">
            <a:off x="3164861" y="2589031"/>
            <a:ext cx="639041" cy="6621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699">
            <a:off x="2645336" y="1155818"/>
            <a:ext cx="615173" cy="6373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3638">
            <a:off x="4137808" y="2892327"/>
            <a:ext cx="465092" cy="4818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819">
            <a:off x="5303926" y="3341516"/>
            <a:ext cx="558132" cy="5782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16" y="1111626"/>
            <a:ext cx="549905" cy="5697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63">
            <a:off x="5060352" y="2317305"/>
            <a:ext cx="553108" cy="5730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5602">
            <a:off x="3861916" y="4060719"/>
            <a:ext cx="548634" cy="5684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527">
            <a:off x="2425199" y="4140216"/>
            <a:ext cx="521704" cy="4940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5490">
            <a:off x="1646286" y="2657929"/>
            <a:ext cx="639041" cy="66211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6497925" y="2394887"/>
            <a:ext cx="497442" cy="5154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05">
            <a:off x="5973007" y="4211012"/>
            <a:ext cx="639041" cy="6621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6213845" y="979259"/>
            <a:ext cx="497442" cy="5154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105">
            <a:off x="6845441" y="3262560"/>
            <a:ext cx="497442" cy="5154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3346856" y="5075564"/>
            <a:ext cx="497442" cy="5154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4907550" y="4988376"/>
            <a:ext cx="365928" cy="37913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77">
            <a:off x="1405553" y="4666591"/>
            <a:ext cx="504115" cy="522313"/>
          </a:xfrm>
          <a:prstGeom prst="rect">
            <a:avLst/>
          </a:prstGeom>
        </p:spPr>
      </p:pic>
      <p:sp>
        <p:nvSpPr>
          <p:cNvPr id="23" name="Marcador de fecha 3"/>
          <p:cNvSpPr txBox="1">
            <a:spLocks/>
          </p:cNvSpPr>
          <p:nvPr userDrawn="1"/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20DD8F-9C34-3544-801A-3A7CD4AB817F}" type="datetimeFigureOut">
              <a:rPr lang="es-ES_tradnl" sz="1200" smtClean="0"/>
              <a:pPr/>
              <a:t>13/6/18</a:t>
            </a:fld>
            <a:endParaRPr lang="es-ES_tradnl" sz="1200"/>
          </a:p>
        </p:txBody>
      </p:sp>
      <p:sp>
        <p:nvSpPr>
          <p:cNvPr id="24" name="Marcador de número de diapositiva 5"/>
          <p:cNvSpPr txBox="1">
            <a:spLocks/>
          </p:cNvSpPr>
          <p:nvPr userDrawn="1"/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0CB690-110B-1A44-ACC9-FC82AA49AD8D}" type="slidenum">
              <a:rPr lang="es-ES_tradnl" sz="1200" smtClean="0"/>
              <a:pPr/>
              <a:t>‹Nº›</a:t>
            </a:fld>
            <a:endParaRPr lang="es-ES_tradnl" sz="1200"/>
          </a:p>
        </p:txBody>
      </p:sp>
      <p:sp>
        <p:nvSpPr>
          <p:cNvPr id="25" name="Rectángulo 24"/>
          <p:cNvSpPr/>
          <p:nvPr userDrawn="1"/>
        </p:nvSpPr>
        <p:spPr>
          <a:xfrm>
            <a:off x="1" y="5984329"/>
            <a:ext cx="9144000" cy="881984"/>
          </a:xfrm>
          <a:prstGeom prst="rect">
            <a:avLst/>
          </a:prstGeom>
          <a:solidFill>
            <a:srgbClr val="1B3E9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6" name="CuadroTexto 25"/>
          <p:cNvSpPr txBox="1"/>
          <p:nvPr userDrawn="1"/>
        </p:nvSpPr>
        <p:spPr>
          <a:xfrm>
            <a:off x="6132148" y="622921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UDIBI</a:t>
            </a:r>
          </a:p>
        </p:txBody>
      </p:sp>
      <p:sp>
        <p:nvSpPr>
          <p:cNvPr id="27" name="CuadroTexto 26"/>
          <p:cNvSpPr txBox="1"/>
          <p:nvPr userDrawn="1"/>
        </p:nvSpPr>
        <p:spPr>
          <a:xfrm>
            <a:off x="7170864" y="6211513"/>
            <a:ext cx="17620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>
                <a:solidFill>
                  <a:schemeClr val="bg1"/>
                </a:solidFill>
              </a:rPr>
              <a:t>Unidad</a:t>
            </a:r>
            <a:r>
              <a:rPr lang="es-ES_tradnl" sz="1050" baseline="0">
                <a:solidFill>
                  <a:schemeClr val="bg1"/>
                </a:solidFill>
              </a:rPr>
              <a:t> de desarrollo e</a:t>
            </a:r>
          </a:p>
          <a:p>
            <a:r>
              <a:rPr lang="es-ES_tradnl" sz="1050" baseline="0" err="1">
                <a:solidFill>
                  <a:schemeClr val="bg1"/>
                </a:solidFill>
              </a:rPr>
              <a:t>Investigaci</a:t>
            </a:r>
            <a:r>
              <a:rPr lang="es-ES" sz="1050" baseline="0" err="1">
                <a:solidFill>
                  <a:schemeClr val="bg1"/>
                </a:solidFill>
              </a:rPr>
              <a:t>ó</a:t>
            </a:r>
            <a:r>
              <a:rPr lang="es-ES_tradnl" sz="1050" baseline="0">
                <a:solidFill>
                  <a:schemeClr val="bg1"/>
                </a:solidFill>
              </a:rPr>
              <a:t>n en </a:t>
            </a:r>
            <a:r>
              <a:rPr lang="es-ES_tradnl" sz="1050" baseline="0" err="1">
                <a:solidFill>
                  <a:schemeClr val="bg1"/>
                </a:solidFill>
              </a:rPr>
              <a:t>bioprocesos</a:t>
            </a:r>
            <a:endParaRPr lang="es-ES_tradnl" sz="1050">
              <a:solidFill>
                <a:schemeClr val="bg1"/>
              </a:solidFill>
            </a:endParaRPr>
          </a:p>
        </p:txBody>
      </p:sp>
      <p:cxnSp>
        <p:nvCxnSpPr>
          <p:cNvPr id="28" name="Conector recto 27"/>
          <p:cNvCxnSpPr/>
          <p:nvPr userDrawn="1"/>
        </p:nvCxnSpPr>
        <p:spPr>
          <a:xfrm>
            <a:off x="7170864" y="6231170"/>
            <a:ext cx="0" cy="42891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05">
            <a:off x="7400296" y="4933469"/>
            <a:ext cx="533390" cy="5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0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A72A-1275-9E47-BD4C-C7E132177BE3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DA9F-2687-E940-A337-C2503622CFA4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080">
            <a:off x="3164861" y="2589031"/>
            <a:ext cx="639041" cy="6621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699">
            <a:off x="2645336" y="1155818"/>
            <a:ext cx="615173" cy="6373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3638">
            <a:off x="4137808" y="2892327"/>
            <a:ext cx="465092" cy="4818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819">
            <a:off x="5303926" y="3341516"/>
            <a:ext cx="558132" cy="5782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16" y="1111626"/>
            <a:ext cx="549905" cy="5697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63">
            <a:off x="5060352" y="2317305"/>
            <a:ext cx="553108" cy="57307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5602">
            <a:off x="3861916" y="4060719"/>
            <a:ext cx="548634" cy="5684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527">
            <a:off x="2425199" y="4140216"/>
            <a:ext cx="521704" cy="4940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5490">
            <a:off x="1646286" y="2657929"/>
            <a:ext cx="639041" cy="66211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6497925" y="2394887"/>
            <a:ext cx="497442" cy="5154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05">
            <a:off x="5973007" y="4211012"/>
            <a:ext cx="639041" cy="6621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6213845" y="979259"/>
            <a:ext cx="497442" cy="5154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105">
            <a:off x="6845441" y="3262560"/>
            <a:ext cx="497442" cy="5154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3346856" y="5075564"/>
            <a:ext cx="497442" cy="5154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121">
            <a:off x="4907550" y="4988376"/>
            <a:ext cx="365928" cy="37913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77">
            <a:off x="1405553" y="4666591"/>
            <a:ext cx="504115" cy="5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2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806A0-CB68-A042-90BD-1823DDE32AC6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8A7FC-4FDB-D849-906B-750716E533A7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1" y="1011601"/>
            <a:ext cx="4159365" cy="43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6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0DD8F-9C34-3544-801A-3A7CD4AB817F}" type="datetimeFigureOut">
              <a:rPr lang="es-ES_tradnl" smtClean="0"/>
              <a:t>13/6/18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CB690-110B-1A44-ACC9-FC82AA49AD8D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Rectángulo 6"/>
          <p:cNvSpPr/>
          <p:nvPr userDrawn="1"/>
        </p:nvSpPr>
        <p:spPr>
          <a:xfrm>
            <a:off x="848755" y="6034343"/>
            <a:ext cx="8295245" cy="829733"/>
          </a:xfrm>
          <a:prstGeom prst="rect">
            <a:avLst/>
          </a:prstGeom>
          <a:solidFill>
            <a:srgbClr val="1B3E9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6000133" y="630808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UDIBI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992206" y="6165131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ENCB</a:t>
            </a:r>
          </a:p>
          <a:p>
            <a:r>
              <a:rPr lang="es-ES_tradnl" sz="1600" b="1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IPN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01" y="821437"/>
            <a:ext cx="4441998" cy="4602359"/>
          </a:xfrm>
          <a:prstGeom prst="rect">
            <a:avLst/>
          </a:prstGeom>
        </p:spPr>
      </p:pic>
      <p:sp>
        <p:nvSpPr>
          <p:cNvPr id="11" name="CuadroTexto 10"/>
          <p:cNvSpPr txBox="1"/>
          <p:nvPr userDrawn="1"/>
        </p:nvSpPr>
        <p:spPr>
          <a:xfrm>
            <a:off x="6942193" y="6233767"/>
            <a:ext cx="1830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solidFill>
                  <a:schemeClr val="bg1"/>
                </a:solidFill>
              </a:rPr>
              <a:t>Unidad</a:t>
            </a:r>
            <a:r>
              <a:rPr lang="es-ES_tradnl" sz="1100" baseline="0">
                <a:solidFill>
                  <a:schemeClr val="bg1"/>
                </a:solidFill>
              </a:rPr>
              <a:t> de desarrollo e</a:t>
            </a:r>
          </a:p>
          <a:p>
            <a:r>
              <a:rPr lang="es-ES_tradnl" sz="1100" baseline="0" err="1">
                <a:solidFill>
                  <a:schemeClr val="bg1"/>
                </a:solidFill>
              </a:rPr>
              <a:t>Investigaci</a:t>
            </a:r>
            <a:r>
              <a:rPr lang="es-ES" sz="1100" baseline="0" err="1">
                <a:solidFill>
                  <a:schemeClr val="bg1"/>
                </a:solidFill>
              </a:rPr>
              <a:t>ó</a:t>
            </a:r>
            <a:r>
              <a:rPr lang="es-ES_tradnl" sz="1100" baseline="0">
                <a:solidFill>
                  <a:schemeClr val="bg1"/>
                </a:solidFill>
              </a:rPr>
              <a:t>n en </a:t>
            </a:r>
            <a:r>
              <a:rPr lang="es-ES_tradnl" sz="1100" baseline="0" err="1">
                <a:solidFill>
                  <a:schemeClr val="bg1"/>
                </a:solidFill>
              </a:rPr>
              <a:t>bioprocesos</a:t>
            </a:r>
            <a:endParaRPr lang="es-ES_tradnl" sz="1100">
              <a:solidFill>
                <a:schemeClr val="bg1"/>
              </a:solidFill>
            </a:endParaRP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6942193" y="6292564"/>
            <a:ext cx="0" cy="42891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" y="6028269"/>
            <a:ext cx="853712" cy="8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5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39.tiff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tiff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17" Type="http://schemas.openxmlformats.org/officeDocument/2006/relationships/image" Target="../media/image45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58.png"/><Relationship Id="rId11" Type="http://schemas.openxmlformats.org/officeDocument/2006/relationships/image" Target="../media/image63.jp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4.xml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4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9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4.xml"/><Relationship Id="rId5" Type="http://schemas.openxmlformats.org/officeDocument/2006/relationships/chart" Target="../charts/char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48EC46-2807-5942-B233-A496DCE6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07" r="1121"/>
          <a:stretch/>
        </p:blipFill>
        <p:spPr>
          <a:xfrm>
            <a:off x="4558873" y="0"/>
            <a:ext cx="4585127" cy="6858000"/>
          </a:xfrm>
          <a:prstGeom prst="rect">
            <a:avLst/>
          </a:prstGeom>
          <a:solidFill>
            <a:srgbClr val="A5D867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FC6B827-DB3C-0D47-B7A6-13CA65C54114}"/>
              </a:ext>
            </a:extLst>
          </p:cNvPr>
          <p:cNvSpPr txBox="1"/>
          <p:nvPr/>
        </p:nvSpPr>
        <p:spPr>
          <a:xfrm>
            <a:off x="255850" y="1034350"/>
            <a:ext cx="414067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b="1" dirty="0">
              <a:solidFill>
                <a:prstClr val="black"/>
              </a:solidFill>
            </a:endParaRPr>
          </a:p>
          <a:p>
            <a:pPr algn="ctr"/>
            <a:r>
              <a:rPr lang="es-MX" sz="3600" b="1" dirty="0">
                <a:solidFill>
                  <a:srgbClr val="002060"/>
                </a:solidFill>
              </a:rPr>
              <a:t>INNOVACIÓN EN ANTICUERPOS TERAPÉUTICOS</a:t>
            </a:r>
          </a:p>
          <a:p>
            <a:pPr algn="ctr"/>
            <a:r>
              <a:rPr lang="es-MX" sz="2400" b="1" dirty="0">
                <a:solidFill>
                  <a:prstClr val="white"/>
                </a:solidFill>
              </a:rPr>
              <a:t>Dra. Sonia Mayra P</a:t>
            </a:r>
            <a:r>
              <a:rPr lang="es-ES" sz="2400" b="1" dirty="0" err="1">
                <a:solidFill>
                  <a:prstClr val="white"/>
                </a:solidFill>
              </a:rPr>
              <a:t>érez</a:t>
            </a:r>
            <a:r>
              <a:rPr lang="es-ES" sz="2400" b="1" dirty="0">
                <a:solidFill>
                  <a:prstClr val="white"/>
                </a:solidFill>
              </a:rPr>
              <a:t> Tapia</a:t>
            </a:r>
            <a:endParaRPr lang="es-MX" sz="2400" b="1" dirty="0">
              <a:solidFill>
                <a:prstClr val="white"/>
              </a:solidFill>
            </a:endParaRPr>
          </a:p>
          <a:p>
            <a:pPr algn="ctr"/>
            <a:r>
              <a:rPr lang="es-MX" sz="2000" b="1" dirty="0">
                <a:solidFill>
                  <a:prstClr val="white"/>
                </a:solidFill>
              </a:rPr>
              <a:t>Director</a:t>
            </a:r>
          </a:p>
          <a:p>
            <a:pPr algn="ctr"/>
            <a:r>
              <a:rPr lang="es-MX" sz="2000" b="1" dirty="0">
                <a:solidFill>
                  <a:prstClr val="white"/>
                </a:solidFill>
              </a:rPr>
              <a:t>UNIDAD DE DESARROLLO E INVESTIGACION EN BIOPROCESOS</a:t>
            </a:r>
          </a:p>
          <a:p>
            <a:pPr algn="ctr"/>
            <a:r>
              <a:rPr lang="es-MX" sz="2000" b="1" dirty="0">
                <a:solidFill>
                  <a:prstClr val="white"/>
                </a:solidFill>
              </a:rPr>
              <a:t>(UDIBI)</a:t>
            </a:r>
            <a:endParaRPr lang="es-MX" sz="2400" b="1" dirty="0">
              <a:solidFill>
                <a:prstClr val="white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32C4D0C-37A3-924C-BF99-9DD007BA319E}"/>
              </a:ext>
            </a:extLst>
          </p:cNvPr>
          <p:cNvSpPr txBox="1"/>
          <p:nvPr/>
        </p:nvSpPr>
        <p:spPr>
          <a:xfrm>
            <a:off x="93506" y="118972"/>
            <a:ext cx="4776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prstClr val="white"/>
                </a:solidFill>
              </a:rPr>
              <a:t>Seminario: De  lo Molecular a la industria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922AAE8-9123-A445-A4A8-CE41BDF59D65}"/>
              </a:ext>
            </a:extLst>
          </p:cNvPr>
          <p:cNvSpPr txBox="1"/>
          <p:nvPr/>
        </p:nvSpPr>
        <p:spPr>
          <a:xfrm>
            <a:off x="871379" y="6475708"/>
            <a:ext cx="322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M</a:t>
            </a:r>
            <a:r>
              <a:rPr lang="es-ES" dirty="0" err="1">
                <a:solidFill>
                  <a:srgbClr val="002060"/>
                </a:solidFill>
              </a:rPr>
              <a:t>éxico</a:t>
            </a:r>
            <a:r>
              <a:rPr lang="es-ES" dirty="0">
                <a:solidFill>
                  <a:srgbClr val="002060"/>
                </a:solidFill>
              </a:rPr>
              <a:t> D.F. 13 de junio del 2018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44636" y="665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>
              <a:solidFill>
                <a:prstClr val="black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357255" y="5749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r="60105"/>
          <a:stretch/>
        </p:blipFill>
        <p:spPr>
          <a:xfrm>
            <a:off x="1585371" y="4902833"/>
            <a:ext cx="1671421" cy="14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3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B0DEFA-5166-2943-8B9D-9E664F6F310A}"/>
              </a:ext>
            </a:extLst>
          </p:cNvPr>
          <p:cNvSpPr txBox="1"/>
          <p:nvPr/>
        </p:nvSpPr>
        <p:spPr>
          <a:xfrm>
            <a:off x="135764" y="150167"/>
            <a:ext cx="3144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Biblioteca Semisintética</a:t>
            </a:r>
            <a:endParaRPr lang="es-MX" dirty="0">
              <a:solidFill>
                <a:srgbClr val="002060"/>
              </a:solidFill>
            </a:endParaRPr>
          </a:p>
        </p:txBody>
      </p:sp>
      <p:cxnSp>
        <p:nvCxnSpPr>
          <p:cNvPr id="16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4" y="850311"/>
            <a:ext cx="8229900" cy="3810000"/>
          </a:xfrm>
          <a:prstGeom prst="rect">
            <a:avLst/>
          </a:prstGeom>
        </p:spPr>
      </p:pic>
      <p:grpSp>
        <p:nvGrpSpPr>
          <p:cNvPr id="7" name="Group 114">
            <a:extLst>
              <a:ext uri="{FF2B5EF4-FFF2-40B4-BE49-F238E27FC236}">
                <a16:creationId xmlns:a16="http://schemas.microsoft.com/office/drawing/2014/main" id="{547232B0-9170-4F29-B02B-E88384340DA8}"/>
              </a:ext>
            </a:extLst>
          </p:cNvPr>
          <p:cNvGrpSpPr/>
          <p:nvPr/>
        </p:nvGrpSpPr>
        <p:grpSpPr>
          <a:xfrm>
            <a:off x="6189601" y="3000033"/>
            <a:ext cx="2649599" cy="3408769"/>
            <a:chOff x="5225493" y="1231946"/>
            <a:chExt cx="3477976" cy="4103878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A411D7A-E61A-431C-B7D0-4539ACB9A8F5}"/>
                </a:ext>
              </a:extLst>
            </p:cNvPr>
            <p:cNvSpPr/>
            <p:nvPr/>
          </p:nvSpPr>
          <p:spPr>
            <a:xfrm>
              <a:off x="5225493" y="1231946"/>
              <a:ext cx="3477976" cy="410387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Century Gothic" pitchFamily="34" charset="0"/>
              </a:endParaRPr>
            </a:p>
          </p:txBody>
        </p: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B0961733-008D-46BB-8998-64A153B6C0AD}"/>
                </a:ext>
              </a:extLst>
            </p:cNvPr>
            <p:cNvGrpSpPr/>
            <p:nvPr/>
          </p:nvGrpSpPr>
          <p:grpSpPr>
            <a:xfrm>
              <a:off x="5268952" y="1776867"/>
              <a:ext cx="3120537" cy="3016047"/>
              <a:chOff x="5336295" y="891595"/>
              <a:chExt cx="3563325" cy="3980245"/>
            </a:xfrm>
          </p:grpSpPr>
          <p:sp>
            <p:nvSpPr>
              <p:cNvPr id="12" name="Arrow: Right 79">
                <a:extLst>
                  <a:ext uri="{FF2B5EF4-FFF2-40B4-BE49-F238E27FC236}">
                    <a16:creationId xmlns:a16="http://schemas.microsoft.com/office/drawing/2014/main" id="{ED038E42-AC39-4299-9C5E-C535ED74E4BD}"/>
                  </a:ext>
                </a:extLst>
              </p:cNvPr>
              <p:cNvSpPr/>
              <p:nvPr/>
            </p:nvSpPr>
            <p:spPr>
              <a:xfrm rot="5400000">
                <a:off x="6774843" y="4226881"/>
                <a:ext cx="752104" cy="456270"/>
              </a:xfrm>
              <a:prstGeom prst="right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pic>
            <p:nvPicPr>
              <p:cNvPr id="13" name="Picture 2" descr="Image result for men symbol">
                <a:extLst>
                  <a:ext uri="{FF2B5EF4-FFF2-40B4-BE49-F238E27FC236}">
                    <a16:creationId xmlns:a16="http://schemas.microsoft.com/office/drawing/2014/main" id="{76283EA9-521A-4090-B411-05D1FEFEEF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256" y="891595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Image result for men symbol">
                <a:extLst>
                  <a:ext uri="{FF2B5EF4-FFF2-40B4-BE49-F238E27FC236}">
                    <a16:creationId xmlns:a16="http://schemas.microsoft.com/office/drawing/2014/main" id="{39F6861B-0221-4234-9736-A72E97C36D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6275" y="109229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Image result for men symbol">
                <a:extLst>
                  <a:ext uri="{FF2B5EF4-FFF2-40B4-BE49-F238E27FC236}">
                    <a16:creationId xmlns:a16="http://schemas.microsoft.com/office/drawing/2014/main" id="{9513F744-CA04-4250-AE3A-089E2199D9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6549" y="1188376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Image result for men symbol">
                <a:extLst>
                  <a:ext uri="{FF2B5EF4-FFF2-40B4-BE49-F238E27FC236}">
                    <a16:creationId xmlns:a16="http://schemas.microsoft.com/office/drawing/2014/main" id="{DE185963-2EAB-4C98-9567-97F395D65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9836" y="1195967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Image result for men symbol">
                <a:extLst>
                  <a:ext uri="{FF2B5EF4-FFF2-40B4-BE49-F238E27FC236}">
                    <a16:creationId xmlns:a16="http://schemas.microsoft.com/office/drawing/2014/main" id="{C7F88DCF-2A4B-49E9-A487-949A2A1A2D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5543" y="147202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Image result for men symbol">
                <a:extLst>
                  <a:ext uri="{FF2B5EF4-FFF2-40B4-BE49-F238E27FC236}">
                    <a16:creationId xmlns:a16="http://schemas.microsoft.com/office/drawing/2014/main" id="{4D8EBDAB-C55B-446D-8F47-42FF63F1A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6046" y="1639217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9455D877-F9D5-48EC-8EDD-5ACAD0DFEE5D}"/>
                  </a:ext>
                </a:extLst>
              </p:cNvPr>
              <p:cNvSpPr txBox="1"/>
              <p:nvPr/>
            </p:nvSpPr>
            <p:spPr>
              <a:xfrm>
                <a:off x="5993341" y="2995719"/>
                <a:ext cx="2324332" cy="85574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Century Gothic" pitchFamily="34" charset="0"/>
                  </a:rPr>
                  <a:t>200 donors</a:t>
                </a:r>
              </a:p>
              <a:p>
                <a:pPr algn="ctr"/>
                <a:r>
                  <a:rPr lang="en-US" sz="900" b="1" dirty="0">
                    <a:latin typeface="Century Gothic" pitchFamily="34" charset="0"/>
                  </a:rPr>
                  <a:t>Age &lt; 40 years</a:t>
                </a:r>
              </a:p>
              <a:p>
                <a:pPr algn="ctr"/>
                <a:r>
                  <a:rPr lang="en-US" sz="900" b="1" dirty="0">
                    <a:latin typeface="Century Gothic" pitchFamily="34" charset="0"/>
                  </a:rPr>
                  <a:t>100 males &amp; 100 females</a:t>
                </a:r>
              </a:p>
            </p:txBody>
          </p:sp>
          <p:pic>
            <p:nvPicPr>
              <p:cNvPr id="21" name="Picture 2" descr="Image result for men symbol">
                <a:extLst>
                  <a:ext uri="{FF2B5EF4-FFF2-40B4-BE49-F238E27FC236}">
                    <a16:creationId xmlns:a16="http://schemas.microsoft.com/office/drawing/2014/main" id="{24491FA0-3E5D-45FE-944A-91E1A1D0B8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9427" y="110565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Image result for men symbol">
                <a:extLst>
                  <a:ext uri="{FF2B5EF4-FFF2-40B4-BE49-F238E27FC236}">
                    <a16:creationId xmlns:a16="http://schemas.microsoft.com/office/drawing/2014/main" id="{58F49253-0140-42D5-9305-DCD363153C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3446" y="1306351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Image result for men symbol">
                <a:extLst>
                  <a:ext uri="{FF2B5EF4-FFF2-40B4-BE49-F238E27FC236}">
                    <a16:creationId xmlns:a16="http://schemas.microsoft.com/office/drawing/2014/main" id="{0B7A67B7-42CF-4749-9C10-BD0C98BCB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3720" y="1402433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Image result for men symbol">
                <a:extLst>
                  <a:ext uri="{FF2B5EF4-FFF2-40B4-BE49-F238E27FC236}">
                    <a16:creationId xmlns:a16="http://schemas.microsoft.com/office/drawing/2014/main" id="{3C6609C2-91C7-4AA9-85CD-CBDE0D05B8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7007" y="141002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Image result for men symbol">
                <a:extLst>
                  <a:ext uri="{FF2B5EF4-FFF2-40B4-BE49-F238E27FC236}">
                    <a16:creationId xmlns:a16="http://schemas.microsoft.com/office/drawing/2014/main" id="{A6D668FB-6AD3-4083-B647-6B85E7CD8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2714" y="1686079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Image result for men symbol">
                <a:extLst>
                  <a:ext uri="{FF2B5EF4-FFF2-40B4-BE49-F238E27FC236}">
                    <a16:creationId xmlns:a16="http://schemas.microsoft.com/office/drawing/2014/main" id="{F13586A7-DA74-459E-A184-586AB95339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217" y="185327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Image result for men symbol">
                <a:extLst>
                  <a:ext uri="{FF2B5EF4-FFF2-40B4-BE49-F238E27FC236}">
                    <a16:creationId xmlns:a16="http://schemas.microsoft.com/office/drawing/2014/main" id="{49105828-5B5B-42A2-AF7A-969DC2E413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1888" y="110208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Image result for men symbol">
                <a:extLst>
                  <a:ext uri="{FF2B5EF4-FFF2-40B4-BE49-F238E27FC236}">
                    <a16:creationId xmlns:a16="http://schemas.microsoft.com/office/drawing/2014/main" id="{0ED2EF8B-5BF2-4412-8801-BD0F1CBA3F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5907" y="1302781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Image result for men symbol">
                <a:extLst>
                  <a:ext uri="{FF2B5EF4-FFF2-40B4-BE49-F238E27FC236}">
                    <a16:creationId xmlns:a16="http://schemas.microsoft.com/office/drawing/2014/main" id="{CFE43C9E-ACA9-4801-A253-0DD887B2FD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6181" y="1398863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Image result for men symbol">
                <a:extLst>
                  <a:ext uri="{FF2B5EF4-FFF2-40B4-BE49-F238E27FC236}">
                    <a16:creationId xmlns:a16="http://schemas.microsoft.com/office/drawing/2014/main" id="{BD41E15C-9432-4FF7-A25B-AB2CAE27B8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9468" y="140645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Image result for men symbol">
                <a:extLst>
                  <a:ext uri="{FF2B5EF4-FFF2-40B4-BE49-F238E27FC236}">
                    <a16:creationId xmlns:a16="http://schemas.microsoft.com/office/drawing/2014/main" id="{C7119765-06A6-4C00-A4F6-776EECB7ED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5175" y="1682509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Image result for men symbol">
                <a:extLst>
                  <a:ext uri="{FF2B5EF4-FFF2-40B4-BE49-F238E27FC236}">
                    <a16:creationId xmlns:a16="http://schemas.microsoft.com/office/drawing/2014/main" id="{3B6FA0AC-97F7-4437-BC52-6DF6DA6438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5678" y="184970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Image result for men symbol">
                <a:extLst>
                  <a:ext uri="{FF2B5EF4-FFF2-40B4-BE49-F238E27FC236}">
                    <a16:creationId xmlns:a16="http://schemas.microsoft.com/office/drawing/2014/main" id="{09FDEBE3-353F-459C-8BCB-283F8B4E97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2199" y="1216870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Image result for men symbol">
                <a:extLst>
                  <a:ext uri="{FF2B5EF4-FFF2-40B4-BE49-F238E27FC236}">
                    <a16:creationId xmlns:a16="http://schemas.microsoft.com/office/drawing/2014/main" id="{01159F3C-6CA2-4DB1-93BD-B52F629353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6218" y="1417569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Image result for men symbol">
                <a:extLst>
                  <a:ext uri="{FF2B5EF4-FFF2-40B4-BE49-F238E27FC236}">
                    <a16:creationId xmlns:a16="http://schemas.microsoft.com/office/drawing/2014/main" id="{F30EE9D7-C1CE-4901-8417-52B449459E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6492" y="1513651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Image result for men symbol">
                <a:extLst>
                  <a:ext uri="{FF2B5EF4-FFF2-40B4-BE49-F238E27FC236}">
                    <a16:creationId xmlns:a16="http://schemas.microsoft.com/office/drawing/2014/main" id="{E3A49B72-9E77-4A49-ACF6-243DDDAFFB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9779" y="152124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Image result for men symbol">
                <a:extLst>
                  <a:ext uri="{FF2B5EF4-FFF2-40B4-BE49-F238E27FC236}">
                    <a16:creationId xmlns:a16="http://schemas.microsoft.com/office/drawing/2014/main" id="{23738173-0436-4AFE-BF49-8D7043A966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486" y="1797297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Image result for men symbol">
                <a:extLst>
                  <a:ext uri="{FF2B5EF4-FFF2-40B4-BE49-F238E27FC236}">
                    <a16:creationId xmlns:a16="http://schemas.microsoft.com/office/drawing/2014/main" id="{43EA7954-536C-474D-AE8F-068CD58DF4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5989" y="196449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42">
                <a:extLst>
                  <a:ext uri="{FF2B5EF4-FFF2-40B4-BE49-F238E27FC236}">
                    <a16:creationId xmlns:a16="http://schemas.microsoft.com/office/drawing/2014/main" id="{9C4AA81B-39F0-4544-990A-43E8E4B9BB03}"/>
                  </a:ext>
                </a:extLst>
              </p:cNvPr>
              <p:cNvSpPr txBox="1"/>
              <p:nvPr/>
            </p:nvSpPr>
            <p:spPr>
              <a:xfrm>
                <a:off x="7289555" y="4064999"/>
                <a:ext cx="1426780" cy="80684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>
                    <a:latin typeface="Century Gothic" pitchFamily="34" charset="0"/>
                  </a:rPr>
                  <a:t>RT-PCR</a:t>
                </a:r>
              </a:p>
              <a:p>
                <a:pPr algn="ctr"/>
                <a:r>
                  <a:rPr lang="en-US" sz="900" b="1" dirty="0">
                    <a:latin typeface="Century Gothic" pitchFamily="34" charset="0"/>
                  </a:rPr>
                  <a:t>with specific primers</a:t>
                </a:r>
              </a:p>
            </p:txBody>
          </p:sp>
          <p:pic>
            <p:nvPicPr>
              <p:cNvPr id="40" name="Picture 2" descr="Image result for men symbol">
                <a:extLst>
                  <a:ext uri="{FF2B5EF4-FFF2-40B4-BE49-F238E27FC236}">
                    <a16:creationId xmlns:a16="http://schemas.microsoft.com/office/drawing/2014/main" id="{DA1BF3CF-F8D1-414B-8FF7-05CB9074FF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5105" y="1090135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Image result for men symbol">
                <a:extLst>
                  <a:ext uri="{FF2B5EF4-FFF2-40B4-BE49-F238E27FC236}">
                    <a16:creationId xmlns:a16="http://schemas.microsoft.com/office/drawing/2014/main" id="{2FBF9349-FA1F-4539-8D9B-CF793B7879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9124" y="129083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Image result for men symbol">
                <a:extLst>
                  <a:ext uri="{FF2B5EF4-FFF2-40B4-BE49-F238E27FC236}">
                    <a16:creationId xmlns:a16="http://schemas.microsoft.com/office/drawing/2014/main" id="{75D47918-CAC4-40D9-90E1-93B8A2D1F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9398" y="1386916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Image result for men symbol">
                <a:extLst>
                  <a:ext uri="{FF2B5EF4-FFF2-40B4-BE49-F238E27FC236}">
                    <a16:creationId xmlns:a16="http://schemas.microsoft.com/office/drawing/2014/main" id="{6CC9F66E-58CE-433C-A44B-A1CCC35A89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2685" y="1394507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Image result for men symbol">
                <a:extLst>
                  <a:ext uri="{FF2B5EF4-FFF2-40B4-BE49-F238E27FC236}">
                    <a16:creationId xmlns:a16="http://schemas.microsoft.com/office/drawing/2014/main" id="{29CDF1A6-2FA1-471F-BB3E-472A44A01B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8392" y="167056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Image result for men symbol">
                <a:extLst>
                  <a:ext uri="{FF2B5EF4-FFF2-40B4-BE49-F238E27FC236}">
                    <a16:creationId xmlns:a16="http://schemas.microsoft.com/office/drawing/2014/main" id="{1775D4FE-8FB6-4B1F-935D-49AD5D9B8E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8895" y="1837757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Image result for men symbol">
                <a:extLst>
                  <a:ext uri="{FF2B5EF4-FFF2-40B4-BE49-F238E27FC236}">
                    <a16:creationId xmlns:a16="http://schemas.microsoft.com/office/drawing/2014/main" id="{893F1272-CC34-4DF6-A9F0-A2CB069BB0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2276" y="130419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Image result for men symbol">
                <a:extLst>
                  <a:ext uri="{FF2B5EF4-FFF2-40B4-BE49-F238E27FC236}">
                    <a16:creationId xmlns:a16="http://schemas.microsoft.com/office/drawing/2014/main" id="{1509A945-3B70-4B92-89D3-0C3A0D195A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6295" y="1504891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Image result for men symbol">
                <a:extLst>
                  <a:ext uri="{FF2B5EF4-FFF2-40B4-BE49-F238E27FC236}">
                    <a16:creationId xmlns:a16="http://schemas.microsoft.com/office/drawing/2014/main" id="{F99A4A2A-615C-44D7-B9DB-4F31CFBB4D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6569" y="1600973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Image result for men symbol">
                <a:extLst>
                  <a:ext uri="{FF2B5EF4-FFF2-40B4-BE49-F238E27FC236}">
                    <a16:creationId xmlns:a16="http://schemas.microsoft.com/office/drawing/2014/main" id="{131F6A4C-BAF8-4907-9C05-080F1E3F7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9856" y="160856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Image result for men symbol">
                <a:extLst>
                  <a:ext uri="{FF2B5EF4-FFF2-40B4-BE49-F238E27FC236}">
                    <a16:creationId xmlns:a16="http://schemas.microsoft.com/office/drawing/2014/main" id="{214F0688-AACC-4806-B5E3-3961D080F4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5563" y="1884619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Image result for men symbol">
                <a:extLst>
                  <a:ext uri="{FF2B5EF4-FFF2-40B4-BE49-F238E27FC236}">
                    <a16:creationId xmlns:a16="http://schemas.microsoft.com/office/drawing/2014/main" id="{E865951A-4016-43BC-A192-9C2180E27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6066" y="205181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Image result for men symbol">
                <a:extLst>
                  <a:ext uri="{FF2B5EF4-FFF2-40B4-BE49-F238E27FC236}">
                    <a16:creationId xmlns:a16="http://schemas.microsoft.com/office/drawing/2014/main" id="{CA59EDB7-B368-40AE-8DA8-4CB77BE23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4737" y="130062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Image result for men symbol">
                <a:extLst>
                  <a:ext uri="{FF2B5EF4-FFF2-40B4-BE49-F238E27FC236}">
                    <a16:creationId xmlns:a16="http://schemas.microsoft.com/office/drawing/2014/main" id="{DB816940-7517-41E1-A443-F1CFF939F3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8756" y="1501321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Image result for men symbol">
                <a:extLst>
                  <a:ext uri="{FF2B5EF4-FFF2-40B4-BE49-F238E27FC236}">
                    <a16:creationId xmlns:a16="http://schemas.microsoft.com/office/drawing/2014/main" id="{DB5C9611-CED8-4990-ACCB-6122DC1B3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9030" y="1597403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Image result for men symbol">
                <a:extLst>
                  <a:ext uri="{FF2B5EF4-FFF2-40B4-BE49-F238E27FC236}">
                    <a16:creationId xmlns:a16="http://schemas.microsoft.com/office/drawing/2014/main" id="{4D48FE87-7B3C-4775-B94F-177783CA81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317" y="160499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Image result for men symbol">
                <a:extLst>
                  <a:ext uri="{FF2B5EF4-FFF2-40B4-BE49-F238E27FC236}">
                    <a16:creationId xmlns:a16="http://schemas.microsoft.com/office/drawing/2014/main" id="{06C2C026-F827-455A-9DAC-C5521EB0CD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024" y="1881049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Image result for men symbol">
                <a:extLst>
                  <a:ext uri="{FF2B5EF4-FFF2-40B4-BE49-F238E27FC236}">
                    <a16:creationId xmlns:a16="http://schemas.microsoft.com/office/drawing/2014/main" id="{8D137EF5-D298-4CC1-96BE-9FE0640AE2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8527" y="2048244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Image result for men symbol">
                <a:extLst>
                  <a:ext uri="{FF2B5EF4-FFF2-40B4-BE49-F238E27FC236}">
                    <a16:creationId xmlns:a16="http://schemas.microsoft.com/office/drawing/2014/main" id="{AAABE407-4B20-44DF-A60B-3B2E449532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5048" y="1415410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Image result for men symbol">
                <a:extLst>
                  <a:ext uri="{FF2B5EF4-FFF2-40B4-BE49-F238E27FC236}">
                    <a16:creationId xmlns:a16="http://schemas.microsoft.com/office/drawing/2014/main" id="{88322C0D-E38C-44C0-9205-FB0CEA0F57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9067" y="1616109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Image result for men symbol">
                <a:extLst>
                  <a:ext uri="{FF2B5EF4-FFF2-40B4-BE49-F238E27FC236}">
                    <a16:creationId xmlns:a16="http://schemas.microsoft.com/office/drawing/2014/main" id="{25D1B924-5B53-40C0-BD1B-6845B584CA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9341" y="1712191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Image result for men symbol">
                <a:extLst>
                  <a:ext uri="{FF2B5EF4-FFF2-40B4-BE49-F238E27FC236}">
                    <a16:creationId xmlns:a16="http://schemas.microsoft.com/office/drawing/2014/main" id="{F5AEB057-BFF6-4561-8EDB-FEF3E4D3DD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2628" y="171978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Image result for men symbol">
                <a:extLst>
                  <a:ext uri="{FF2B5EF4-FFF2-40B4-BE49-F238E27FC236}">
                    <a16:creationId xmlns:a16="http://schemas.microsoft.com/office/drawing/2014/main" id="{8D48A2DE-1FF6-4947-BC00-DED2CA4C6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335" y="1995837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Image result for men symbol">
                <a:extLst>
                  <a:ext uri="{FF2B5EF4-FFF2-40B4-BE49-F238E27FC236}">
                    <a16:creationId xmlns:a16="http://schemas.microsoft.com/office/drawing/2014/main" id="{C176EB1B-63B2-4666-A654-1E5D60DF3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8838" y="2163032"/>
                <a:ext cx="930152" cy="66171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23F88DE4-ADD6-47DA-83FC-715E4FB60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3869" y="4916041"/>
              <a:ext cx="3095401" cy="296430"/>
            </a:xfrm>
            <a:prstGeom prst="rect">
              <a:avLst/>
            </a:prstGeom>
            <a:solidFill>
              <a:schemeClr val="bg2"/>
            </a:solidFill>
            <a:ln w="2857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ts val="224"/>
                </a:spcBef>
                <a:spcAft>
                  <a:spcPts val="560"/>
                </a:spcAft>
              </a:pPr>
              <a:r>
                <a:rPr lang="en-US" sz="1000" b="1" dirty="0">
                  <a:latin typeface="Century Gothic" pitchFamily="34" charset="0"/>
                </a:rPr>
                <a:t>Diverse H3J fragments </a:t>
              </a:r>
            </a:p>
          </p:txBody>
        </p:sp>
        <p:sp>
          <p:nvSpPr>
            <p:cNvPr id="11" name="TextBox 71">
              <a:extLst>
                <a:ext uri="{FF2B5EF4-FFF2-40B4-BE49-F238E27FC236}">
                  <a16:creationId xmlns:a16="http://schemas.microsoft.com/office/drawing/2014/main" id="{4A8E09E3-6EA4-4D78-83B0-A3B83FA8A443}"/>
                </a:ext>
              </a:extLst>
            </p:cNvPr>
            <p:cNvSpPr txBox="1"/>
            <p:nvPr/>
          </p:nvSpPr>
          <p:spPr>
            <a:xfrm>
              <a:off x="5640242" y="1324049"/>
              <a:ext cx="2221457" cy="319338"/>
            </a:xfrm>
            <a:prstGeom prst="rect">
              <a:avLst/>
            </a:prstGeom>
            <a:noFill/>
          </p:spPr>
          <p:txBody>
            <a:bodyPr wrap="none" lIns="95044" tIns="47522" rIns="95044" bIns="47522" rtlCol="0">
              <a:spAutoFit/>
            </a:bodyPr>
            <a:lstStyle/>
            <a:p>
              <a:r>
                <a:rPr lang="en-US" sz="1100" b="1" dirty="0">
                  <a:latin typeface="Century Gothic" pitchFamily="34" charset="0"/>
                </a:rPr>
                <a:t>Natural H3J fragments</a:t>
              </a:r>
            </a:p>
          </p:txBody>
        </p:sp>
      </p:grpSp>
      <p:grpSp>
        <p:nvGrpSpPr>
          <p:cNvPr id="64" name="Group 1">
            <a:extLst>
              <a:ext uri="{FF2B5EF4-FFF2-40B4-BE49-F238E27FC236}">
                <a16:creationId xmlns:a16="http://schemas.microsoft.com/office/drawing/2014/main" id="{062FB4BB-E62F-4DF1-B48E-E713862DE7A1}"/>
              </a:ext>
            </a:extLst>
          </p:cNvPr>
          <p:cNvGrpSpPr/>
          <p:nvPr/>
        </p:nvGrpSpPr>
        <p:grpSpPr>
          <a:xfrm>
            <a:off x="393700" y="3103197"/>
            <a:ext cx="2819400" cy="3275031"/>
            <a:chOff x="1551224" y="1219003"/>
            <a:chExt cx="3653717" cy="4103879"/>
          </a:xfrm>
        </p:grpSpPr>
        <p:sp>
          <p:nvSpPr>
            <p:cNvPr id="65" name="Rectangle 7">
              <a:extLst>
                <a:ext uri="{FF2B5EF4-FFF2-40B4-BE49-F238E27FC236}">
                  <a16:creationId xmlns:a16="http://schemas.microsoft.com/office/drawing/2014/main" id="{0C46F1FA-13F6-48B8-B89C-79E0CE4CB938}"/>
                </a:ext>
              </a:extLst>
            </p:cNvPr>
            <p:cNvSpPr/>
            <p:nvPr/>
          </p:nvSpPr>
          <p:spPr>
            <a:xfrm>
              <a:off x="1551224" y="1219003"/>
              <a:ext cx="3477976" cy="41038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Century Gothic" pitchFamily="34" charset="0"/>
              </a:endParaRPr>
            </a:p>
          </p:txBody>
        </p:sp>
        <p:sp>
          <p:nvSpPr>
            <p:cNvPr id="66" name="Text Box 9">
              <a:extLst>
                <a:ext uri="{FF2B5EF4-FFF2-40B4-BE49-F238E27FC236}">
                  <a16:creationId xmlns:a16="http://schemas.microsoft.com/office/drawing/2014/main" id="{34FA1CB6-8A83-4DB8-B29B-A11574E4E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350" y="1787729"/>
              <a:ext cx="2954632" cy="636353"/>
            </a:xfrm>
            <a:prstGeom prst="rect">
              <a:avLst/>
            </a:prstGeom>
            <a:solidFill>
              <a:schemeClr val="bg2"/>
            </a:solidFill>
            <a:ln w="2857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ts val="560"/>
                </a:spcBef>
                <a:spcAft>
                  <a:spcPts val="560"/>
                </a:spcAft>
              </a:pPr>
              <a:r>
                <a:rPr lang="en-US" sz="900" b="1" dirty="0">
                  <a:latin typeface="Century Gothic" pitchFamily="34" charset="0"/>
                </a:rPr>
                <a:t>Carefully designed scaffolds with </a:t>
              </a:r>
              <a:r>
                <a:rPr lang="en-US" sz="900" b="1" u="sng" dirty="0">
                  <a:latin typeface="Century Gothic" pitchFamily="34" charset="0"/>
                </a:rPr>
                <a:t>neutral CDR-H3 fragments</a:t>
              </a:r>
              <a:r>
                <a:rPr lang="en-US" sz="900" b="1" dirty="0">
                  <a:latin typeface="Century Gothic" pitchFamily="34" charset="0"/>
                </a:rPr>
                <a:t>, displayed as scFvs</a:t>
              </a:r>
            </a:p>
          </p:txBody>
        </p:sp>
        <p:sp>
          <p:nvSpPr>
            <p:cNvPr id="67" name="Arrow: Right 72">
              <a:extLst>
                <a:ext uri="{FF2B5EF4-FFF2-40B4-BE49-F238E27FC236}">
                  <a16:creationId xmlns:a16="http://schemas.microsoft.com/office/drawing/2014/main" id="{185E43BA-9861-44C3-884B-1234A92EBCC0}"/>
                </a:ext>
              </a:extLst>
            </p:cNvPr>
            <p:cNvSpPr/>
            <p:nvPr/>
          </p:nvSpPr>
          <p:spPr>
            <a:xfrm rot="5400000">
              <a:off x="3083800" y="3427436"/>
              <a:ext cx="347065" cy="533685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560"/>
                </a:spcBef>
                <a:spcAft>
                  <a:spcPts val="560"/>
                </a:spcAft>
              </a:pPr>
              <a:endPara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</p:txBody>
        </p:sp>
        <p:sp>
          <p:nvSpPr>
            <p:cNvPr id="68" name="Arrow: Right 73">
              <a:extLst>
                <a:ext uri="{FF2B5EF4-FFF2-40B4-BE49-F238E27FC236}">
                  <a16:creationId xmlns:a16="http://schemas.microsoft.com/office/drawing/2014/main" id="{E16A1388-ADA1-4C7C-9D31-EF4EFC02A8DA}"/>
                </a:ext>
              </a:extLst>
            </p:cNvPr>
            <p:cNvSpPr/>
            <p:nvPr/>
          </p:nvSpPr>
          <p:spPr>
            <a:xfrm rot="5400000">
              <a:off x="3033811" y="2630500"/>
              <a:ext cx="379182" cy="462771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560"/>
                </a:spcBef>
                <a:spcAft>
                  <a:spcPts val="560"/>
                </a:spcAft>
              </a:pPr>
              <a:endPara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</p:txBody>
        </p:sp>
        <p:sp>
          <p:nvSpPr>
            <p:cNvPr id="69" name="Text Box 5">
              <a:extLst>
                <a:ext uri="{FF2B5EF4-FFF2-40B4-BE49-F238E27FC236}">
                  <a16:creationId xmlns:a16="http://schemas.microsoft.com/office/drawing/2014/main" id="{FC5F3C58-8192-4039-A7C2-9DCC46AED8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0664" y="3136792"/>
              <a:ext cx="1827656" cy="298435"/>
            </a:xfrm>
            <a:prstGeom prst="rect">
              <a:avLst/>
            </a:prstGeom>
            <a:solidFill>
              <a:schemeClr val="bg2"/>
            </a:solidFill>
            <a:ln w="2857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ts val="560"/>
                </a:spcBef>
                <a:spcAft>
                  <a:spcPts val="560"/>
                </a:spcAft>
              </a:pPr>
              <a:r>
                <a:rPr lang="en-US" sz="900" b="1" dirty="0">
                  <a:latin typeface="Century Gothic" pitchFamily="34" charset="0"/>
                </a:rPr>
                <a:t>Heat shock</a:t>
              </a:r>
            </a:p>
          </p:txBody>
        </p:sp>
        <p:sp>
          <p:nvSpPr>
            <p:cNvPr id="70" name="Arrow: Right 75">
              <a:extLst>
                <a:ext uri="{FF2B5EF4-FFF2-40B4-BE49-F238E27FC236}">
                  <a16:creationId xmlns:a16="http://schemas.microsoft.com/office/drawing/2014/main" id="{4265092B-31F7-44FC-9338-6FEA8CC7185C}"/>
                </a:ext>
              </a:extLst>
            </p:cNvPr>
            <p:cNvSpPr/>
            <p:nvPr/>
          </p:nvSpPr>
          <p:spPr>
            <a:xfrm rot="5400000">
              <a:off x="3071713" y="4350396"/>
              <a:ext cx="319994" cy="477364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560"/>
                </a:spcBef>
                <a:spcAft>
                  <a:spcPts val="560"/>
                </a:spcAft>
              </a:pPr>
              <a:endPara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</p:txBody>
        </p:sp>
        <p:sp>
          <p:nvSpPr>
            <p:cNvPr id="71" name="Text Box 5">
              <a:extLst>
                <a:ext uri="{FF2B5EF4-FFF2-40B4-BE49-F238E27FC236}">
                  <a16:creationId xmlns:a16="http://schemas.microsoft.com/office/drawing/2014/main" id="{8B787E69-6D07-4513-BFE2-B1C54EE1A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546" y="4848154"/>
              <a:ext cx="3063390" cy="298435"/>
            </a:xfrm>
            <a:prstGeom prst="rect">
              <a:avLst/>
            </a:prstGeom>
            <a:solidFill>
              <a:schemeClr val="bg2"/>
            </a:solidFill>
            <a:ln w="2857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ts val="560"/>
                </a:spcBef>
                <a:spcAft>
                  <a:spcPts val="560"/>
                </a:spcAft>
              </a:pPr>
              <a:r>
                <a:rPr lang="en-US" sz="900" b="1" dirty="0">
                  <a:latin typeface="Century Gothic" pitchFamily="34" charset="0"/>
                </a:rPr>
                <a:t>Highly stable </a:t>
              </a:r>
              <a:r>
                <a:rPr lang="en-US" sz="900" b="1" dirty="0" err="1">
                  <a:latin typeface="Century Gothic" pitchFamily="34" charset="0"/>
                </a:rPr>
                <a:t>scFv</a:t>
              </a:r>
              <a:r>
                <a:rPr lang="en-US" sz="900" b="1" dirty="0">
                  <a:latin typeface="Century Gothic" pitchFamily="34" charset="0"/>
                </a:rPr>
                <a:t> library</a:t>
              </a:r>
            </a:p>
          </p:txBody>
        </p:sp>
        <p:sp>
          <p:nvSpPr>
            <p:cNvPr id="72" name="Text Box 5">
              <a:extLst>
                <a:ext uri="{FF2B5EF4-FFF2-40B4-BE49-F238E27FC236}">
                  <a16:creationId xmlns:a16="http://schemas.microsoft.com/office/drawing/2014/main" id="{6AFEDD96-4004-4187-83B5-391904F37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2189" y="4065416"/>
              <a:ext cx="2811840" cy="298435"/>
            </a:xfrm>
            <a:prstGeom prst="rect">
              <a:avLst/>
            </a:prstGeom>
            <a:solidFill>
              <a:schemeClr val="bg2"/>
            </a:solidFill>
            <a:ln w="2857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ts val="560"/>
                </a:spcBef>
                <a:spcAft>
                  <a:spcPts val="560"/>
                </a:spcAft>
              </a:pPr>
              <a:r>
                <a:rPr lang="en-US" sz="900" b="1" dirty="0">
                  <a:latin typeface="Century Gothic" pitchFamily="34" charset="0"/>
                </a:rPr>
                <a:t>Rescue with Protein A</a:t>
              </a:r>
            </a:p>
          </p:txBody>
        </p:sp>
        <p:sp>
          <p:nvSpPr>
            <p:cNvPr id="73" name="Rectangle 67">
              <a:extLst>
                <a:ext uri="{FF2B5EF4-FFF2-40B4-BE49-F238E27FC236}">
                  <a16:creationId xmlns:a16="http://schemas.microsoft.com/office/drawing/2014/main" id="{2697B1E3-25CD-4320-BE0A-FE04C9691D1B}"/>
                </a:ext>
              </a:extLst>
            </p:cNvPr>
            <p:cNvSpPr/>
            <p:nvPr/>
          </p:nvSpPr>
          <p:spPr>
            <a:xfrm>
              <a:off x="3832216" y="3509129"/>
              <a:ext cx="1372725" cy="279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latin typeface="Century Gothic" pitchFamily="34" charset="0"/>
                </a:rPr>
                <a:t>10 min @ 70</a:t>
              </a:r>
              <a:r>
                <a:rPr lang="en-US" sz="800" b="1" baseline="30000" dirty="0">
                  <a:latin typeface="Century Gothic" pitchFamily="34" charset="0"/>
                </a:rPr>
                <a:t>0</a:t>
              </a:r>
              <a:r>
                <a:rPr lang="en-US" sz="800" b="1" dirty="0">
                  <a:latin typeface="Century Gothic" pitchFamily="34" charset="0"/>
                </a:rPr>
                <a:t>C</a:t>
              </a:r>
              <a:endParaRPr lang="en-US" sz="800" dirty="0">
                <a:latin typeface="Century Gothic" pitchFamily="34" charset="0"/>
              </a:endParaRPr>
            </a:p>
          </p:txBody>
        </p:sp>
        <p:pic>
          <p:nvPicPr>
            <p:cNvPr id="74" name="Picture 68">
              <a:extLst>
                <a:ext uri="{FF2B5EF4-FFF2-40B4-BE49-F238E27FC236}">
                  <a16:creationId xmlns:a16="http://schemas.microsoft.com/office/drawing/2014/main" id="{E6099191-1497-4234-B79C-B2115044C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861" y="3088965"/>
              <a:ext cx="712125" cy="397553"/>
            </a:xfrm>
            <a:prstGeom prst="rect">
              <a:avLst/>
            </a:prstGeom>
          </p:spPr>
        </p:pic>
        <p:sp>
          <p:nvSpPr>
            <p:cNvPr id="75" name="TextBox 70">
              <a:extLst>
                <a:ext uri="{FF2B5EF4-FFF2-40B4-BE49-F238E27FC236}">
                  <a16:creationId xmlns:a16="http://schemas.microsoft.com/office/drawing/2014/main" id="{E3B334FB-4909-4A39-BF3A-71CA655DF02C}"/>
                </a:ext>
              </a:extLst>
            </p:cNvPr>
            <p:cNvSpPr txBox="1"/>
            <p:nvPr/>
          </p:nvSpPr>
          <p:spPr>
            <a:xfrm>
              <a:off x="2295710" y="1315575"/>
              <a:ext cx="1756272" cy="322737"/>
            </a:xfrm>
            <a:prstGeom prst="rect">
              <a:avLst/>
            </a:prstGeom>
            <a:noFill/>
          </p:spPr>
          <p:txBody>
            <a:bodyPr wrap="none" lIns="95044" tIns="47522" rIns="95044" bIns="47522" rtlCol="0">
              <a:spAutoFit/>
            </a:bodyPr>
            <a:lstStyle/>
            <a:p>
              <a:r>
                <a:rPr lang="en-US" sz="1050" b="1" dirty="0">
                  <a:latin typeface="Century Gothic" pitchFamily="34" charset="0"/>
                </a:rPr>
                <a:t>Primary Libraries</a:t>
              </a:r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95" y="4822014"/>
            <a:ext cx="2445855" cy="15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/>
          <a:stretch/>
        </p:blipFill>
        <p:spPr>
          <a:xfrm>
            <a:off x="752825" y="1252200"/>
            <a:ext cx="4101188" cy="2330664"/>
          </a:xfrm>
          <a:prstGeom prst="rect">
            <a:avLst/>
          </a:prstGeom>
        </p:spPr>
      </p:pic>
      <p:sp>
        <p:nvSpPr>
          <p:cNvPr id="58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EB0DEFA-5166-2943-8B9D-9E664F6F310A}"/>
              </a:ext>
            </a:extLst>
          </p:cNvPr>
          <p:cNvSpPr txBox="1"/>
          <p:nvPr/>
        </p:nvSpPr>
        <p:spPr>
          <a:xfrm>
            <a:off x="135764" y="150167"/>
            <a:ext cx="372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Althea® Librería FUNCIONAL</a:t>
            </a:r>
            <a:endParaRPr lang="es-MX" dirty="0">
              <a:solidFill>
                <a:srgbClr val="002060"/>
              </a:solidFill>
            </a:endParaRPr>
          </a:p>
        </p:txBody>
      </p:sp>
      <p:cxnSp>
        <p:nvCxnSpPr>
          <p:cNvPr id="60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214745" y="856662"/>
            <a:ext cx="24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Estrategia de validación </a:t>
            </a:r>
          </a:p>
        </p:txBody>
      </p:sp>
      <p:grpSp>
        <p:nvGrpSpPr>
          <p:cNvPr id="61" name="Group 3">
            <a:extLst>
              <a:ext uri="{FF2B5EF4-FFF2-40B4-BE49-F238E27FC236}">
                <a16:creationId xmlns:a16="http://schemas.microsoft.com/office/drawing/2014/main" id="{00F53FEF-8124-4233-8A08-1E9A816DEC91}"/>
              </a:ext>
            </a:extLst>
          </p:cNvPr>
          <p:cNvGrpSpPr/>
          <p:nvPr/>
        </p:nvGrpSpPr>
        <p:grpSpPr>
          <a:xfrm>
            <a:off x="5999148" y="952529"/>
            <a:ext cx="2854295" cy="3046566"/>
            <a:chOff x="5813960" y="1404070"/>
            <a:chExt cx="3892705" cy="3742450"/>
          </a:xfrm>
        </p:grpSpPr>
        <p:pic>
          <p:nvPicPr>
            <p:cNvPr id="62" name="Picture 84">
              <a:extLst>
                <a:ext uri="{FF2B5EF4-FFF2-40B4-BE49-F238E27FC236}">
                  <a16:creationId xmlns:a16="http://schemas.microsoft.com/office/drawing/2014/main" id="{8D4A8F93-6EBF-44FB-8A45-490E4052F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5527" y="1902236"/>
              <a:ext cx="2603128" cy="1560135"/>
            </a:xfrm>
            <a:prstGeom prst="rect">
              <a:avLst/>
            </a:prstGeom>
          </p:spPr>
        </p:pic>
        <p:pic>
          <p:nvPicPr>
            <p:cNvPr id="63" name="Picture 85">
              <a:extLst>
                <a:ext uri="{FF2B5EF4-FFF2-40B4-BE49-F238E27FC236}">
                  <a16:creationId xmlns:a16="http://schemas.microsoft.com/office/drawing/2014/main" id="{8C34B955-21C0-47B5-8F90-392049F55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4104" y="3432167"/>
              <a:ext cx="2665974" cy="1597801"/>
            </a:xfrm>
            <a:prstGeom prst="rect">
              <a:avLst/>
            </a:prstGeom>
          </p:spPr>
        </p:pic>
        <p:sp>
          <p:nvSpPr>
            <p:cNvPr id="64" name="TextBox 88">
              <a:extLst>
                <a:ext uri="{FF2B5EF4-FFF2-40B4-BE49-F238E27FC236}">
                  <a16:creationId xmlns:a16="http://schemas.microsoft.com/office/drawing/2014/main" id="{D7AA46FB-E5C8-4878-9B06-3BC9771D8A5F}"/>
                </a:ext>
              </a:extLst>
            </p:cNvPr>
            <p:cNvSpPr txBox="1"/>
            <p:nvPr/>
          </p:nvSpPr>
          <p:spPr>
            <a:xfrm rot="16200000">
              <a:off x="5452577" y="3202369"/>
              <a:ext cx="993163" cy="270397"/>
            </a:xfrm>
            <a:prstGeom prst="rect">
              <a:avLst/>
            </a:prstGeom>
            <a:noFill/>
            <a:effectLst/>
          </p:spPr>
          <p:txBody>
            <a:bodyPr wrap="square" lIns="84902" tIns="42451" rIns="84902" bIns="42451" rtlCol="0">
              <a:spAutoFit/>
            </a:bodyPr>
            <a:lstStyle/>
            <a:p>
              <a:pPr algn="ctr"/>
              <a:r>
                <a:rPr lang="en-US" sz="1200" b="1" dirty="0"/>
                <a:t>OD</a:t>
              </a:r>
              <a:endParaRPr lang="en-US" sz="1200" b="1" baseline="30000" dirty="0"/>
            </a:p>
          </p:txBody>
        </p:sp>
        <p:sp>
          <p:nvSpPr>
            <p:cNvPr id="65" name="TextBox 89">
              <a:extLst>
                <a:ext uri="{FF2B5EF4-FFF2-40B4-BE49-F238E27FC236}">
                  <a16:creationId xmlns:a16="http://schemas.microsoft.com/office/drawing/2014/main" id="{F460E69F-C549-4235-B3F1-855512A28ED9}"/>
                </a:ext>
              </a:extLst>
            </p:cNvPr>
            <p:cNvSpPr txBox="1"/>
            <p:nvPr/>
          </p:nvSpPr>
          <p:spPr>
            <a:xfrm>
              <a:off x="6876819" y="4876123"/>
              <a:ext cx="993163" cy="270397"/>
            </a:xfrm>
            <a:prstGeom prst="rect">
              <a:avLst/>
            </a:prstGeom>
            <a:noFill/>
            <a:effectLst/>
          </p:spPr>
          <p:txBody>
            <a:bodyPr wrap="square" lIns="84902" tIns="42451" rIns="84902" bIns="42451" rtlCol="0">
              <a:spAutoFit/>
            </a:bodyPr>
            <a:lstStyle/>
            <a:p>
              <a:pPr algn="ctr"/>
              <a:r>
                <a:rPr lang="el-GR" sz="1200" b="1" dirty="0"/>
                <a:t>Φ</a:t>
              </a:r>
              <a:r>
                <a:rPr lang="en-US" sz="1200" b="1" dirty="0"/>
                <a:t>/mL</a:t>
              </a:r>
              <a:endParaRPr lang="en-US" sz="1200" b="1" baseline="30000" dirty="0"/>
            </a:p>
          </p:txBody>
        </p:sp>
        <p:sp>
          <p:nvSpPr>
            <p:cNvPr id="66" name="Rectangle 94">
              <a:extLst>
                <a:ext uri="{FF2B5EF4-FFF2-40B4-BE49-F238E27FC236}">
                  <a16:creationId xmlns:a16="http://schemas.microsoft.com/office/drawing/2014/main" id="{70117DBA-F37B-4497-A43F-DE86813A20DB}"/>
                </a:ext>
              </a:extLst>
            </p:cNvPr>
            <p:cNvSpPr/>
            <p:nvPr/>
          </p:nvSpPr>
          <p:spPr>
            <a:xfrm>
              <a:off x="8781412" y="3642219"/>
              <a:ext cx="92525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/>
                <a:t>Anti-peptide</a:t>
              </a:r>
              <a:endParaRPr lang="en-US" sz="1100" dirty="0"/>
            </a:p>
          </p:txBody>
        </p:sp>
        <p:sp>
          <p:nvSpPr>
            <p:cNvPr id="67" name="Rectangle 96">
              <a:extLst>
                <a:ext uri="{FF2B5EF4-FFF2-40B4-BE49-F238E27FC236}">
                  <a16:creationId xmlns:a16="http://schemas.microsoft.com/office/drawing/2014/main" id="{D90D9F37-DEB4-4192-B5B4-662158535477}"/>
                </a:ext>
              </a:extLst>
            </p:cNvPr>
            <p:cNvSpPr/>
            <p:nvPr/>
          </p:nvSpPr>
          <p:spPr>
            <a:xfrm>
              <a:off x="8773017" y="2419215"/>
              <a:ext cx="9044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/>
                <a:t>Anti-protein</a:t>
              </a:r>
              <a:endParaRPr lang="en-US" sz="1100" dirty="0"/>
            </a:p>
          </p:txBody>
        </p:sp>
        <p:sp>
          <p:nvSpPr>
            <p:cNvPr id="68" name="Rectangle 101">
              <a:extLst>
                <a:ext uri="{FF2B5EF4-FFF2-40B4-BE49-F238E27FC236}">
                  <a16:creationId xmlns:a16="http://schemas.microsoft.com/office/drawing/2014/main" id="{62A8C717-8D5E-4296-8124-26720061808B}"/>
                </a:ext>
              </a:extLst>
            </p:cNvPr>
            <p:cNvSpPr/>
            <p:nvPr/>
          </p:nvSpPr>
          <p:spPr>
            <a:xfrm>
              <a:off x="7241285" y="1404070"/>
              <a:ext cx="837823" cy="3136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/>
                <a:t>ELISA</a:t>
              </a:r>
              <a:endParaRPr lang="en-US" sz="2000" dirty="0"/>
            </a:p>
          </p:txBody>
        </p:sp>
      </p:grpSp>
      <p:grpSp>
        <p:nvGrpSpPr>
          <p:cNvPr id="69" name="Group 2">
            <a:extLst>
              <a:ext uri="{FF2B5EF4-FFF2-40B4-BE49-F238E27FC236}">
                <a16:creationId xmlns:a16="http://schemas.microsoft.com/office/drawing/2014/main" id="{7CBFBFFB-D106-4F79-8B5A-F71A9155BBA9}"/>
              </a:ext>
            </a:extLst>
          </p:cNvPr>
          <p:cNvGrpSpPr/>
          <p:nvPr/>
        </p:nvGrpSpPr>
        <p:grpSpPr>
          <a:xfrm>
            <a:off x="5629360" y="4176202"/>
            <a:ext cx="3246295" cy="2050639"/>
            <a:chOff x="496389" y="1368134"/>
            <a:chExt cx="4505137" cy="2968105"/>
          </a:xfrm>
        </p:grpSpPr>
        <p:pic>
          <p:nvPicPr>
            <p:cNvPr id="70" name="Picture 82">
              <a:extLst>
                <a:ext uri="{FF2B5EF4-FFF2-40B4-BE49-F238E27FC236}">
                  <a16:creationId xmlns:a16="http://schemas.microsoft.com/office/drawing/2014/main" id="{6273F8CD-A447-4CE9-BFC1-B5B2B14E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390" y="2338241"/>
              <a:ext cx="4310136" cy="1997998"/>
            </a:xfrm>
            <a:prstGeom prst="rect">
              <a:avLst/>
            </a:prstGeom>
          </p:spPr>
        </p:pic>
        <p:sp>
          <p:nvSpPr>
            <p:cNvPr id="71" name="TextBox 86">
              <a:extLst>
                <a:ext uri="{FF2B5EF4-FFF2-40B4-BE49-F238E27FC236}">
                  <a16:creationId xmlns:a16="http://schemas.microsoft.com/office/drawing/2014/main" id="{152B168B-F2A3-4E9C-AEE8-93F139345F5A}"/>
                </a:ext>
              </a:extLst>
            </p:cNvPr>
            <p:cNvSpPr txBox="1"/>
            <p:nvPr/>
          </p:nvSpPr>
          <p:spPr>
            <a:xfrm>
              <a:off x="644128" y="2185722"/>
              <a:ext cx="993163" cy="346826"/>
            </a:xfrm>
            <a:prstGeom prst="rect">
              <a:avLst/>
            </a:prstGeom>
            <a:noFill/>
            <a:effectLst/>
          </p:spPr>
          <p:txBody>
            <a:bodyPr wrap="square" lIns="84902" tIns="42451" rIns="84902" bIns="42451" rtlCol="0">
              <a:spAutoFit/>
            </a:bodyPr>
            <a:lstStyle/>
            <a:p>
              <a:pPr algn="ctr"/>
              <a:r>
                <a:rPr lang="en-US" sz="1000" b="1" dirty="0" err="1"/>
                <a:t>cfu</a:t>
              </a:r>
              <a:r>
                <a:rPr lang="en-US" sz="1000" b="1" dirty="0"/>
                <a:t> x 10</a:t>
              </a:r>
              <a:r>
                <a:rPr lang="en-US" sz="1000" b="1" baseline="30000" dirty="0"/>
                <a:t>5</a:t>
              </a:r>
            </a:p>
          </p:txBody>
        </p:sp>
        <p:sp>
          <p:nvSpPr>
            <p:cNvPr id="72" name="TextBox 87">
              <a:extLst>
                <a:ext uri="{FF2B5EF4-FFF2-40B4-BE49-F238E27FC236}">
                  <a16:creationId xmlns:a16="http://schemas.microsoft.com/office/drawing/2014/main" id="{B017DEA5-52F3-4D14-A204-841850FAB66B}"/>
                </a:ext>
              </a:extLst>
            </p:cNvPr>
            <p:cNvSpPr txBox="1"/>
            <p:nvPr/>
          </p:nvSpPr>
          <p:spPr>
            <a:xfrm>
              <a:off x="2869712" y="2145302"/>
              <a:ext cx="993163" cy="346826"/>
            </a:xfrm>
            <a:prstGeom prst="rect">
              <a:avLst/>
            </a:prstGeom>
            <a:noFill/>
            <a:effectLst/>
          </p:spPr>
          <p:txBody>
            <a:bodyPr wrap="square" lIns="84902" tIns="42451" rIns="84902" bIns="42451" rtlCol="0">
              <a:spAutoFit/>
            </a:bodyPr>
            <a:lstStyle/>
            <a:p>
              <a:pPr algn="ctr"/>
              <a:r>
                <a:rPr lang="en-US" sz="1000" b="1" dirty="0" err="1"/>
                <a:t>cfu</a:t>
              </a:r>
              <a:r>
                <a:rPr lang="en-US" sz="1000" b="1" dirty="0"/>
                <a:t> x 10</a:t>
              </a:r>
              <a:r>
                <a:rPr lang="en-US" sz="1000" b="1" baseline="30000" dirty="0"/>
                <a:t>5</a:t>
              </a:r>
            </a:p>
          </p:txBody>
        </p:sp>
        <p:sp>
          <p:nvSpPr>
            <p:cNvPr id="73" name="Rectangle 93">
              <a:extLst>
                <a:ext uri="{FF2B5EF4-FFF2-40B4-BE49-F238E27FC236}">
                  <a16:creationId xmlns:a16="http://schemas.microsoft.com/office/drawing/2014/main" id="{69D3BDFE-90EB-4CB3-A6F1-DC715D0CB5E9}"/>
                </a:ext>
              </a:extLst>
            </p:cNvPr>
            <p:cNvSpPr/>
            <p:nvPr/>
          </p:nvSpPr>
          <p:spPr>
            <a:xfrm>
              <a:off x="1876692" y="1859079"/>
              <a:ext cx="1115701" cy="33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Anti-protein</a:t>
              </a:r>
              <a:endParaRPr lang="en-US" sz="900" dirty="0"/>
            </a:p>
          </p:txBody>
        </p:sp>
        <p:sp>
          <p:nvSpPr>
            <p:cNvPr id="74" name="Rectangle 95">
              <a:extLst>
                <a:ext uri="{FF2B5EF4-FFF2-40B4-BE49-F238E27FC236}">
                  <a16:creationId xmlns:a16="http://schemas.microsoft.com/office/drawing/2014/main" id="{43791A5E-2DE5-4F56-9A29-584C0DD9C61B}"/>
                </a:ext>
              </a:extLst>
            </p:cNvPr>
            <p:cNvSpPr/>
            <p:nvPr/>
          </p:nvSpPr>
          <p:spPr>
            <a:xfrm>
              <a:off x="3711958" y="1874470"/>
              <a:ext cx="1138696" cy="33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/>
                <a:t>Anti-peptide</a:t>
              </a:r>
              <a:endParaRPr lang="en-US" sz="900" dirty="0"/>
            </a:p>
          </p:txBody>
        </p:sp>
        <p:sp>
          <p:nvSpPr>
            <p:cNvPr id="75" name="Rectangle 100">
              <a:extLst>
                <a:ext uri="{FF2B5EF4-FFF2-40B4-BE49-F238E27FC236}">
                  <a16:creationId xmlns:a16="http://schemas.microsoft.com/office/drawing/2014/main" id="{2D04A12A-B380-4A4D-897F-3E202C22DEFD}"/>
                </a:ext>
              </a:extLst>
            </p:cNvPr>
            <p:cNvSpPr/>
            <p:nvPr/>
          </p:nvSpPr>
          <p:spPr>
            <a:xfrm>
              <a:off x="2529555" y="1368134"/>
              <a:ext cx="885755" cy="44547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400" b="1" dirty="0" err="1"/>
                <a:t>Título</a:t>
              </a:r>
              <a:endParaRPr lang="en-US" sz="1400" dirty="0"/>
            </a:p>
          </p:txBody>
        </p:sp>
        <p:sp>
          <p:nvSpPr>
            <p:cNvPr id="76" name="Rectangle 1">
              <a:extLst>
                <a:ext uri="{FF2B5EF4-FFF2-40B4-BE49-F238E27FC236}">
                  <a16:creationId xmlns:a16="http://schemas.microsoft.com/office/drawing/2014/main" id="{35B9672C-C8A0-47FB-B5E9-76B56420E9DF}"/>
                </a:ext>
              </a:extLst>
            </p:cNvPr>
            <p:cNvSpPr/>
            <p:nvPr/>
          </p:nvSpPr>
          <p:spPr>
            <a:xfrm>
              <a:off x="496389" y="2525486"/>
              <a:ext cx="461554" cy="17714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4" name="Flecha derecha 3"/>
          <p:cNvSpPr/>
          <p:nvPr/>
        </p:nvSpPr>
        <p:spPr>
          <a:xfrm>
            <a:off x="5029536" y="1742837"/>
            <a:ext cx="958091" cy="65663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1" y="3956366"/>
            <a:ext cx="4958192" cy="2355856"/>
          </a:xfrm>
          <a:prstGeom prst="rect">
            <a:avLst/>
          </a:prstGeom>
        </p:spPr>
      </p:pic>
      <p:sp>
        <p:nvSpPr>
          <p:cNvPr id="77" name="Flecha derecha 76"/>
          <p:cNvSpPr/>
          <p:nvPr/>
        </p:nvSpPr>
        <p:spPr>
          <a:xfrm rot="5400000">
            <a:off x="2281471" y="3497989"/>
            <a:ext cx="762116" cy="73642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93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4"/>
          <p:cNvSpPr/>
          <p:nvPr/>
        </p:nvSpPr>
        <p:spPr>
          <a:xfrm>
            <a:off x="913914" y="1510625"/>
            <a:ext cx="1309515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MX" sz="1500" dirty="0">
                <a:solidFill>
                  <a:schemeClr val="tx1"/>
                </a:solidFill>
                <a:ea typeface="PlakataEFExtraCondensed" charset="0"/>
                <a:cs typeface="PlakataEFExtraCondensed" charset="0"/>
              </a:rPr>
              <a:t>MISI</a:t>
            </a:r>
            <a:r>
              <a:rPr lang="es-ES" sz="1500" dirty="0" err="1">
                <a:solidFill>
                  <a:schemeClr val="tx1"/>
                </a:solidFill>
                <a:ea typeface="PlakataEFExtraCondensed" charset="0"/>
                <a:cs typeface="PlakataEFExtraCondensed" charset="0"/>
              </a:rPr>
              <a:t>Ó</a:t>
            </a:r>
            <a:r>
              <a:rPr lang="es-MX" sz="1500" dirty="0">
                <a:solidFill>
                  <a:schemeClr val="tx1"/>
                </a:solidFill>
                <a:ea typeface="PlakataEFExtraCondensed" charset="0"/>
                <a:cs typeface="PlakataEFExtraCondensed" charset="0"/>
              </a:rPr>
              <a:t>N</a:t>
            </a:r>
            <a:endParaRPr lang="es-ES" sz="1500" dirty="0">
              <a:solidFill>
                <a:schemeClr val="tx1"/>
              </a:solidFill>
              <a:ea typeface="PlakataEFExtraCondensed" charset="0"/>
              <a:cs typeface="PlakataEFExtraCondensed" charset="0"/>
            </a:endParaRPr>
          </a:p>
        </p:txBody>
      </p:sp>
      <p:sp>
        <p:nvSpPr>
          <p:cNvPr id="10" name="Rectángulo 4"/>
          <p:cNvSpPr/>
          <p:nvPr/>
        </p:nvSpPr>
        <p:spPr>
          <a:xfrm>
            <a:off x="1021783" y="2820351"/>
            <a:ext cx="982941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MX" sz="1500" dirty="0">
                <a:solidFill>
                  <a:schemeClr val="tx1"/>
                </a:solidFill>
                <a:ea typeface="PlakataEFExtraCondensed" charset="0"/>
                <a:cs typeface="PlakataEFExtraCondensed" charset="0"/>
              </a:rPr>
              <a:t>VISI</a:t>
            </a:r>
            <a:r>
              <a:rPr lang="es-ES" sz="1500" dirty="0" err="1">
                <a:solidFill>
                  <a:schemeClr val="tx1"/>
                </a:solidFill>
                <a:ea typeface="PlakataEFExtraCondensed" charset="0"/>
                <a:cs typeface="PlakataEFExtraCondensed" charset="0"/>
              </a:rPr>
              <a:t>Ó</a:t>
            </a:r>
            <a:r>
              <a:rPr lang="es-MX" sz="1500" dirty="0">
                <a:solidFill>
                  <a:schemeClr val="tx1"/>
                </a:solidFill>
                <a:ea typeface="PlakataEFExtraCondensed" charset="0"/>
                <a:cs typeface="PlakataEFExtraCondensed" charset="0"/>
              </a:rPr>
              <a:t>N</a:t>
            </a:r>
            <a:endParaRPr lang="es-ES" sz="1500" dirty="0">
              <a:solidFill>
                <a:schemeClr val="tx1"/>
              </a:solidFill>
              <a:ea typeface="PlakataEFExtraCondensed" charset="0"/>
              <a:cs typeface="PlakataEFExtraCondensed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02131" y="1048960"/>
            <a:ext cx="6246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ea typeface="NewsGoth BT Roman" charset="0"/>
                <a:cs typeface="NewsGoth BT Roman" charset="0"/>
              </a:rPr>
              <a:t>Generar y promover la investigación, el desarrollo, la innovación, la aplicación y transferencia de tecnología para desarrollar productos con un alto potencial para convertirse en medicamentos e innovar en la generación de servicios de calidad certificados y autorizados por instancias regulatorias, enfocados a contribuir a la solución de diversos problemas de salud y mejorar la calidad de vida de nuestra sociedad. Lo anterior favoreciendo la formación de recursos humanos de alta especialidad dentro del IPN y potenciando la vinculación efectiva de la academia con la industria, todo ello sustentado en sistemas de gestión de la calidad y de mejora continua .</a:t>
            </a:r>
            <a:endParaRPr lang="es-ES_tradnl" sz="1200" dirty="0">
              <a:ea typeface="NewsGoth BT Roman" charset="0"/>
              <a:cs typeface="NewsGoth BT Roman" charset="0"/>
            </a:endParaRPr>
          </a:p>
          <a:p>
            <a:pPr algn="just"/>
            <a:endParaRPr lang="es-ES_tradnl" sz="1200" dirty="0">
              <a:solidFill>
                <a:schemeClr val="bg1"/>
              </a:solidFill>
              <a:ea typeface="NewsGoth BT Roman" charset="0"/>
              <a:cs typeface="NewsGoth BT Roman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659985" y="2608073"/>
            <a:ext cx="628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ea typeface="NewsGoth BT Roman" charset="0"/>
                <a:cs typeface="NewsGoth BT Roman" charset="0"/>
              </a:rPr>
              <a:t>Ser un laboratorio innovador centrado en la investigación, el desarrollo, aplicación y ptransferencia de tecnología dentro y fuera del IPN, con reconocimiento nacional e internacional or instancias acreditadas, gracias a la implementación de sistemas de gestión de la calidad y mejora continua.</a:t>
            </a:r>
            <a:endParaRPr lang="es-ES_tradnl" sz="1200" dirty="0">
              <a:ea typeface="NewsGoth BT Roman" charset="0"/>
              <a:cs typeface="NewsGoth BT Roman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06853" y="5228452"/>
            <a:ext cx="139787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25" dirty="0"/>
              <a:t>Dr. Juan Carlos Almagro</a:t>
            </a:r>
          </a:p>
          <a:p>
            <a:pPr algn="ctr"/>
            <a:r>
              <a:rPr lang="es-MX" sz="825" dirty="0"/>
              <a:t>Jefe Lab Descubrimiento Abs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74" y="3586060"/>
            <a:ext cx="957986" cy="14378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2413731" y="5232305"/>
            <a:ext cx="139787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25" dirty="0"/>
              <a:t>Dr. Emilio Medina Rivero</a:t>
            </a:r>
          </a:p>
          <a:p>
            <a:pPr algn="ctr"/>
            <a:r>
              <a:rPr lang="es-MX" sz="825" dirty="0"/>
              <a:t>Director Técnico Científico</a:t>
            </a:r>
          </a:p>
          <a:p>
            <a:pPr algn="ctr"/>
            <a:r>
              <a:rPr lang="es-MX" sz="825" dirty="0"/>
              <a:t>UDIBI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560299" y="5194006"/>
            <a:ext cx="133496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25" dirty="0"/>
              <a:t>Dra. Gabriela Mellado</a:t>
            </a:r>
          </a:p>
          <a:p>
            <a:pPr algn="ctr"/>
            <a:r>
              <a:rPr lang="es-MX" sz="825" dirty="0"/>
              <a:t> Sánchez</a:t>
            </a:r>
          </a:p>
          <a:p>
            <a:pPr algn="ctr"/>
            <a:r>
              <a:rPr lang="es-MX" sz="825" dirty="0"/>
              <a:t>Jefa de Investigación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706627" y="5220786"/>
            <a:ext cx="240066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25" dirty="0"/>
              <a:t>Dra. Sonia Mayra Pérez Tapia</a:t>
            </a:r>
          </a:p>
          <a:p>
            <a:pPr algn="ctr"/>
            <a:r>
              <a:rPr lang="es-MX" sz="825" dirty="0"/>
              <a:t>Directora Ejecutiva de UDIMEB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41" y="3568082"/>
            <a:ext cx="981941" cy="14738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CuadroTexto 15"/>
          <p:cNvSpPr txBox="1"/>
          <p:nvPr/>
        </p:nvSpPr>
        <p:spPr>
          <a:xfrm>
            <a:off x="5980938" y="5194009"/>
            <a:ext cx="15419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25" dirty="0"/>
              <a:t>Dra. Alejandra Verónica</a:t>
            </a:r>
          </a:p>
          <a:p>
            <a:pPr algn="ctr"/>
            <a:r>
              <a:rPr lang="es-MX" sz="825" dirty="0"/>
              <a:t> Tenorio Calvo</a:t>
            </a:r>
          </a:p>
          <a:p>
            <a:pPr algn="ctr"/>
            <a:r>
              <a:rPr lang="es-MX" sz="825" dirty="0"/>
              <a:t>Jefe de Servicios</a:t>
            </a:r>
          </a:p>
          <a:p>
            <a:pPr algn="ctr"/>
            <a:r>
              <a:rPr lang="es-MX" sz="825" dirty="0"/>
              <a:t>UDIBI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73" y="3563475"/>
            <a:ext cx="940495" cy="14116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26" y="3599449"/>
            <a:ext cx="982539" cy="14378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7966" r="10873"/>
          <a:stretch/>
        </p:blipFill>
        <p:spPr>
          <a:xfrm>
            <a:off x="746712" y="3635574"/>
            <a:ext cx="1115098" cy="1427828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8" name="Straight Connector 61"/>
          <p:cNvCxnSpPr/>
          <p:nvPr/>
        </p:nvCxnSpPr>
        <p:spPr>
          <a:xfrm>
            <a:off x="114982" y="588705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6778743" y="189244"/>
            <a:ext cx="200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rgbClr val="002060"/>
                </a:solidFill>
              </a:rPr>
              <a:t>¿QUIÉNES SOMOS?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3624" y="138477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</a:rPr>
              <a:t>UDIBI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292021" y="5913881"/>
            <a:ext cx="2593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err="1">
                <a:solidFill>
                  <a:srgbClr val="002060"/>
                </a:solidFill>
              </a:rPr>
              <a:t>www.udibi.com.mx</a:t>
            </a:r>
            <a:endParaRPr lang="es-ES_tradn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64595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61"/>
          <p:cNvCxnSpPr/>
          <p:nvPr/>
        </p:nvCxnSpPr>
        <p:spPr>
          <a:xfrm>
            <a:off x="114982" y="588705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6729950" y="189244"/>
            <a:ext cx="210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rgbClr val="002060"/>
                </a:solidFill>
              </a:rPr>
              <a:t>¿DONDE ESTAMOS?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3624" y="138477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</a:rPr>
              <a:t>UDIBI </a:t>
            </a:r>
          </a:p>
        </p:txBody>
      </p:sp>
      <p:pic>
        <p:nvPicPr>
          <p:cNvPr id="19" name="Imagen 18" descr="Captura de pantalla 2013-06-04 a la(s) 09.59.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 b="1737"/>
          <a:stretch/>
        </p:blipFill>
        <p:spPr>
          <a:xfrm>
            <a:off x="114982" y="927462"/>
            <a:ext cx="7066173" cy="527801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431" y="3462669"/>
            <a:ext cx="1440439" cy="59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155" y="2644134"/>
            <a:ext cx="1617716" cy="66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618" y="1803477"/>
            <a:ext cx="1607512" cy="68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786E92D-7818-F747-9F85-8ED285A0A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32" y="4336508"/>
            <a:ext cx="1607512" cy="66895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4339183" y="869785"/>
            <a:ext cx="48127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rgbClr val="002060"/>
                </a:solidFill>
              </a:rPr>
              <a:t>INSTITUTO POLITECNICO NACIONAL </a:t>
            </a:r>
          </a:p>
        </p:txBody>
      </p:sp>
    </p:spTree>
    <p:extLst>
      <p:ext uri="{BB962C8B-B14F-4D97-AF65-F5344CB8AC3E}">
        <p14:creationId xmlns:p14="http://schemas.microsoft.com/office/powerpoint/2010/main" val="1029763116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/>
          <p:cNvGrpSpPr/>
          <p:nvPr/>
        </p:nvGrpSpPr>
        <p:grpSpPr>
          <a:xfrm>
            <a:off x="819240" y="2171818"/>
            <a:ext cx="7726237" cy="789604"/>
            <a:chOff x="350143" y="2014668"/>
            <a:chExt cx="8692016" cy="888304"/>
          </a:xfrm>
        </p:grpSpPr>
        <p:grpSp>
          <p:nvGrpSpPr>
            <p:cNvPr id="2" name="Group 1"/>
            <p:cNvGrpSpPr/>
            <p:nvPr/>
          </p:nvGrpSpPr>
          <p:grpSpPr>
            <a:xfrm>
              <a:off x="350143" y="2014668"/>
              <a:ext cx="8692016" cy="888304"/>
              <a:chOff x="253602" y="4174410"/>
              <a:chExt cx="8697215" cy="965875"/>
            </a:xfrm>
          </p:grpSpPr>
          <p:grpSp>
            <p:nvGrpSpPr>
              <p:cNvPr id="3" name="Group 19"/>
              <p:cNvGrpSpPr/>
              <p:nvPr/>
            </p:nvGrpSpPr>
            <p:grpSpPr>
              <a:xfrm>
                <a:off x="253602" y="4174410"/>
                <a:ext cx="8697215" cy="965875"/>
                <a:chOff x="253602" y="3775165"/>
                <a:chExt cx="8697215" cy="965875"/>
              </a:xfrm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" name="Freeform 23"/>
                <p:cNvSpPr/>
                <p:nvPr/>
              </p:nvSpPr>
              <p:spPr>
                <a:xfrm>
                  <a:off x="7466062" y="3775165"/>
                  <a:ext cx="1484755" cy="952074"/>
                </a:xfrm>
                <a:custGeom>
                  <a:avLst/>
                  <a:gdLst>
                    <a:gd name="connsiteX0" fmla="*/ 0 w 1484755"/>
                    <a:gd name="connsiteY0" fmla="*/ 0 h 952074"/>
                    <a:gd name="connsiteX1" fmla="*/ 1187231 w 1484755"/>
                    <a:gd name="connsiteY1" fmla="*/ 0 h 952074"/>
                    <a:gd name="connsiteX2" fmla="*/ 1482577 w 1484755"/>
                    <a:gd name="connsiteY2" fmla="*/ 328001 h 952074"/>
                    <a:gd name="connsiteX3" fmla="*/ 1484755 w 1484755"/>
                    <a:gd name="connsiteY3" fmla="*/ 650197 h 952074"/>
                    <a:gd name="connsiteX4" fmla="*/ 1187231 w 1484755"/>
                    <a:gd name="connsiteY4" fmla="*/ 952074 h 952074"/>
                    <a:gd name="connsiteX5" fmla="*/ 0 w 1484755"/>
                    <a:gd name="connsiteY5" fmla="*/ 952074 h 952074"/>
                    <a:gd name="connsiteX6" fmla="*/ 297524 w 1484755"/>
                    <a:gd name="connsiteY6" fmla="*/ 650197 h 952074"/>
                    <a:gd name="connsiteX7" fmla="*/ 295347 w 1484755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5" h="952074">
                      <a:moveTo>
                        <a:pt x="0" y="0"/>
                      </a:moveTo>
                      <a:lnTo>
                        <a:pt x="1187231" y="0"/>
                      </a:lnTo>
                      <a:lnTo>
                        <a:pt x="1482577" y="328001"/>
                      </a:lnTo>
                      <a:cubicBezTo>
                        <a:pt x="1484754" y="489099"/>
                        <a:pt x="1482577" y="489099"/>
                        <a:pt x="1484755" y="650197"/>
                      </a:cubicBezTo>
                      <a:cubicBezTo>
                        <a:pt x="1374937" y="758563"/>
                        <a:pt x="1341436" y="793274"/>
                        <a:pt x="1187231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22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angle 3"/>
                <p:cNvSpPr/>
                <p:nvPr/>
              </p:nvSpPr>
              <p:spPr>
                <a:xfrm>
                  <a:off x="253602" y="3788966"/>
                  <a:ext cx="1573971" cy="952074"/>
                </a:xfrm>
                <a:custGeom>
                  <a:avLst/>
                  <a:gdLst>
                    <a:gd name="connsiteX0" fmla="*/ 0 w 1396206"/>
                    <a:gd name="connsiteY0" fmla="*/ 0 h 1041400"/>
                    <a:gd name="connsiteX1" fmla="*/ 1396206 w 1396206"/>
                    <a:gd name="connsiteY1" fmla="*/ 0 h 1041400"/>
                    <a:gd name="connsiteX2" fmla="*/ 1396206 w 1396206"/>
                    <a:gd name="connsiteY2" fmla="*/ 1041400 h 1041400"/>
                    <a:gd name="connsiteX3" fmla="*/ 0 w 1396206"/>
                    <a:gd name="connsiteY3" fmla="*/ 1041400 h 1041400"/>
                    <a:gd name="connsiteX4" fmla="*/ 0 w 1396206"/>
                    <a:gd name="connsiteY4" fmla="*/ 0 h 1041400"/>
                    <a:gd name="connsiteX0" fmla="*/ 0 w 1396206"/>
                    <a:gd name="connsiteY0" fmla="*/ 0 h 1041400"/>
                    <a:gd name="connsiteX1" fmla="*/ 1396206 w 1396206"/>
                    <a:gd name="connsiteY1" fmla="*/ 0 h 1041400"/>
                    <a:gd name="connsiteX2" fmla="*/ 1395412 w 1396206"/>
                    <a:gd name="connsiteY2" fmla="*/ 365919 h 1041400"/>
                    <a:gd name="connsiteX3" fmla="*/ 1396206 w 1396206"/>
                    <a:gd name="connsiteY3" fmla="*/ 1041400 h 1041400"/>
                    <a:gd name="connsiteX4" fmla="*/ 0 w 1396206"/>
                    <a:gd name="connsiteY4" fmla="*/ 1041400 h 1041400"/>
                    <a:gd name="connsiteX5" fmla="*/ 0 w 1396206"/>
                    <a:gd name="connsiteY5" fmla="*/ 0 h 1041400"/>
                    <a:gd name="connsiteX0" fmla="*/ 0 w 1716881"/>
                    <a:gd name="connsiteY0" fmla="*/ 0 h 1041400"/>
                    <a:gd name="connsiteX1" fmla="*/ 1396206 w 1716881"/>
                    <a:gd name="connsiteY1" fmla="*/ 0 h 1041400"/>
                    <a:gd name="connsiteX2" fmla="*/ 1716881 w 1716881"/>
                    <a:gd name="connsiteY2" fmla="*/ 358775 h 1041400"/>
                    <a:gd name="connsiteX3" fmla="*/ 1396206 w 1716881"/>
                    <a:gd name="connsiteY3" fmla="*/ 1041400 h 1041400"/>
                    <a:gd name="connsiteX4" fmla="*/ 0 w 1716881"/>
                    <a:gd name="connsiteY4" fmla="*/ 1041400 h 1041400"/>
                    <a:gd name="connsiteX5" fmla="*/ 0 w 1716881"/>
                    <a:gd name="connsiteY5" fmla="*/ 0 h 1041400"/>
                    <a:gd name="connsiteX0" fmla="*/ 0 w 1716881"/>
                    <a:gd name="connsiteY0" fmla="*/ 0 h 1041400"/>
                    <a:gd name="connsiteX1" fmla="*/ 1396206 w 1716881"/>
                    <a:gd name="connsiteY1" fmla="*/ 0 h 1041400"/>
                    <a:gd name="connsiteX2" fmla="*/ 1716881 w 1716881"/>
                    <a:gd name="connsiteY2" fmla="*/ 358775 h 1041400"/>
                    <a:gd name="connsiteX3" fmla="*/ 1396206 w 1716881"/>
                    <a:gd name="connsiteY3" fmla="*/ 1041400 h 1041400"/>
                    <a:gd name="connsiteX4" fmla="*/ 0 w 1716881"/>
                    <a:gd name="connsiteY4" fmla="*/ 1041400 h 1041400"/>
                    <a:gd name="connsiteX5" fmla="*/ 0 w 1716881"/>
                    <a:gd name="connsiteY5" fmla="*/ 0 h 1041400"/>
                    <a:gd name="connsiteX0" fmla="*/ 0 w 1716881"/>
                    <a:gd name="connsiteY0" fmla="*/ 0 h 1041400"/>
                    <a:gd name="connsiteX1" fmla="*/ 1396206 w 1716881"/>
                    <a:gd name="connsiteY1" fmla="*/ 0 h 1041400"/>
                    <a:gd name="connsiteX2" fmla="*/ 1716881 w 1716881"/>
                    <a:gd name="connsiteY2" fmla="*/ 358775 h 1041400"/>
                    <a:gd name="connsiteX3" fmla="*/ 1396206 w 1716881"/>
                    <a:gd name="connsiteY3" fmla="*/ 1041400 h 1041400"/>
                    <a:gd name="connsiteX4" fmla="*/ 0 w 1716881"/>
                    <a:gd name="connsiteY4" fmla="*/ 1041400 h 1041400"/>
                    <a:gd name="connsiteX5" fmla="*/ 0 w 1716881"/>
                    <a:gd name="connsiteY5" fmla="*/ 0 h 1041400"/>
                    <a:gd name="connsiteX0" fmla="*/ 0 w 1717656"/>
                    <a:gd name="connsiteY0" fmla="*/ 0 h 1041400"/>
                    <a:gd name="connsiteX1" fmla="*/ 1396206 w 1717656"/>
                    <a:gd name="connsiteY1" fmla="*/ 0 h 1041400"/>
                    <a:gd name="connsiteX2" fmla="*/ 1716881 w 1717656"/>
                    <a:gd name="connsiteY2" fmla="*/ 358775 h 1041400"/>
                    <a:gd name="connsiteX3" fmla="*/ 1483519 w 1717656"/>
                    <a:gd name="connsiteY3" fmla="*/ 799306 h 1041400"/>
                    <a:gd name="connsiteX4" fmla="*/ 1396206 w 1717656"/>
                    <a:gd name="connsiteY4" fmla="*/ 1041400 h 1041400"/>
                    <a:gd name="connsiteX5" fmla="*/ 0 w 1717656"/>
                    <a:gd name="connsiteY5" fmla="*/ 1041400 h 1041400"/>
                    <a:gd name="connsiteX6" fmla="*/ 0 w 1717656"/>
                    <a:gd name="connsiteY6" fmla="*/ 0 h 1041400"/>
                    <a:gd name="connsiteX0" fmla="*/ 0 w 1747500"/>
                    <a:gd name="connsiteY0" fmla="*/ 0 h 1041400"/>
                    <a:gd name="connsiteX1" fmla="*/ 1396206 w 1747500"/>
                    <a:gd name="connsiteY1" fmla="*/ 0 h 1041400"/>
                    <a:gd name="connsiteX2" fmla="*/ 1716881 w 1747500"/>
                    <a:gd name="connsiteY2" fmla="*/ 358775 h 1041400"/>
                    <a:gd name="connsiteX3" fmla="*/ 1721644 w 1747500"/>
                    <a:gd name="connsiteY3" fmla="*/ 711200 h 1041400"/>
                    <a:gd name="connsiteX4" fmla="*/ 1396206 w 1747500"/>
                    <a:gd name="connsiteY4" fmla="*/ 1041400 h 1041400"/>
                    <a:gd name="connsiteX5" fmla="*/ 0 w 1747500"/>
                    <a:gd name="connsiteY5" fmla="*/ 1041400 h 1041400"/>
                    <a:gd name="connsiteX6" fmla="*/ 0 w 1747500"/>
                    <a:gd name="connsiteY6" fmla="*/ 0 h 1041400"/>
                    <a:gd name="connsiteX0" fmla="*/ 0 w 1724161"/>
                    <a:gd name="connsiteY0" fmla="*/ 0 h 1041400"/>
                    <a:gd name="connsiteX1" fmla="*/ 1396206 w 1724161"/>
                    <a:gd name="connsiteY1" fmla="*/ 0 h 1041400"/>
                    <a:gd name="connsiteX2" fmla="*/ 1716881 w 1724161"/>
                    <a:gd name="connsiteY2" fmla="*/ 358775 h 1041400"/>
                    <a:gd name="connsiteX3" fmla="*/ 1721644 w 1724161"/>
                    <a:gd name="connsiteY3" fmla="*/ 711200 h 1041400"/>
                    <a:gd name="connsiteX4" fmla="*/ 1396206 w 1724161"/>
                    <a:gd name="connsiteY4" fmla="*/ 1041400 h 1041400"/>
                    <a:gd name="connsiteX5" fmla="*/ 0 w 1724161"/>
                    <a:gd name="connsiteY5" fmla="*/ 1041400 h 1041400"/>
                    <a:gd name="connsiteX6" fmla="*/ 0 w 1724161"/>
                    <a:gd name="connsiteY6" fmla="*/ 0 h 1041400"/>
                    <a:gd name="connsiteX0" fmla="*/ 0 w 1724161"/>
                    <a:gd name="connsiteY0" fmla="*/ 0 h 1041400"/>
                    <a:gd name="connsiteX1" fmla="*/ 1396206 w 1724161"/>
                    <a:gd name="connsiteY1" fmla="*/ 0 h 1041400"/>
                    <a:gd name="connsiteX2" fmla="*/ 1716881 w 1724161"/>
                    <a:gd name="connsiteY2" fmla="*/ 358775 h 1041400"/>
                    <a:gd name="connsiteX3" fmla="*/ 1721644 w 1724161"/>
                    <a:gd name="connsiteY3" fmla="*/ 711200 h 1041400"/>
                    <a:gd name="connsiteX4" fmla="*/ 1396206 w 1724161"/>
                    <a:gd name="connsiteY4" fmla="*/ 1041400 h 1041400"/>
                    <a:gd name="connsiteX5" fmla="*/ 0 w 1724161"/>
                    <a:gd name="connsiteY5" fmla="*/ 1041400 h 1041400"/>
                    <a:gd name="connsiteX6" fmla="*/ 0 w 1724161"/>
                    <a:gd name="connsiteY6" fmla="*/ 0 h 1041400"/>
                    <a:gd name="connsiteX0" fmla="*/ 0 w 1724161"/>
                    <a:gd name="connsiteY0" fmla="*/ 0 h 1041400"/>
                    <a:gd name="connsiteX1" fmla="*/ 1396206 w 1724161"/>
                    <a:gd name="connsiteY1" fmla="*/ 0 h 1041400"/>
                    <a:gd name="connsiteX2" fmla="*/ 1716881 w 1724161"/>
                    <a:gd name="connsiteY2" fmla="*/ 358775 h 1041400"/>
                    <a:gd name="connsiteX3" fmla="*/ 1721644 w 1724161"/>
                    <a:gd name="connsiteY3" fmla="*/ 711200 h 1041400"/>
                    <a:gd name="connsiteX4" fmla="*/ 1396206 w 1724161"/>
                    <a:gd name="connsiteY4" fmla="*/ 1041400 h 1041400"/>
                    <a:gd name="connsiteX5" fmla="*/ 0 w 1724161"/>
                    <a:gd name="connsiteY5" fmla="*/ 1041400 h 1041400"/>
                    <a:gd name="connsiteX6" fmla="*/ 0 w 1724161"/>
                    <a:gd name="connsiteY6" fmla="*/ 0 h 1041400"/>
                    <a:gd name="connsiteX0" fmla="*/ 0 w 1724161"/>
                    <a:gd name="connsiteY0" fmla="*/ 0 h 1041400"/>
                    <a:gd name="connsiteX1" fmla="*/ 1396206 w 1724161"/>
                    <a:gd name="connsiteY1" fmla="*/ 0 h 1041400"/>
                    <a:gd name="connsiteX2" fmla="*/ 1716881 w 1724161"/>
                    <a:gd name="connsiteY2" fmla="*/ 358775 h 1041400"/>
                    <a:gd name="connsiteX3" fmla="*/ 1721644 w 1724161"/>
                    <a:gd name="connsiteY3" fmla="*/ 711200 h 1041400"/>
                    <a:gd name="connsiteX4" fmla="*/ 1396206 w 1724161"/>
                    <a:gd name="connsiteY4" fmla="*/ 1041400 h 1041400"/>
                    <a:gd name="connsiteX5" fmla="*/ 0 w 1724161"/>
                    <a:gd name="connsiteY5" fmla="*/ 1041400 h 1041400"/>
                    <a:gd name="connsiteX6" fmla="*/ 0 w 1724161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9262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1644" h="1041400">
                      <a:moveTo>
                        <a:pt x="0" y="0"/>
                      </a:moveTo>
                      <a:lnTo>
                        <a:pt x="1396206" y="0"/>
                      </a:lnTo>
                      <a:lnTo>
                        <a:pt x="1719262" y="358775"/>
                      </a:lnTo>
                      <a:cubicBezTo>
                        <a:pt x="1721643" y="534987"/>
                        <a:pt x="1719262" y="534987"/>
                        <a:pt x="1721644" y="711200"/>
                      </a:cubicBezTo>
                      <a:cubicBezTo>
                        <a:pt x="1601523" y="829733"/>
                        <a:pt x="1564878" y="867701"/>
                        <a:pt x="1396206" y="1041400"/>
                      </a:cubicBezTo>
                      <a:lnTo>
                        <a:pt x="0" y="1041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B5AD"/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15"/>
                <p:cNvSpPr/>
                <p:nvPr/>
              </p:nvSpPr>
              <p:spPr>
                <a:xfrm>
                  <a:off x="1529902" y="3775165"/>
                  <a:ext cx="1484756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6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6" y="489099"/>
                        <a:pt x="297523" y="489099"/>
                        <a:pt x="295346" y="328001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22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17"/>
                <p:cNvSpPr/>
                <p:nvPr/>
              </p:nvSpPr>
              <p:spPr>
                <a:xfrm>
                  <a:off x="2717134" y="3775166"/>
                  <a:ext cx="1484756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7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rgbClr val="E1653C"/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22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Freeform 20"/>
                <p:cNvSpPr/>
                <p:nvPr/>
              </p:nvSpPr>
              <p:spPr>
                <a:xfrm>
                  <a:off x="3904366" y="3775165"/>
                  <a:ext cx="1484756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7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rgbClr val="345F78"/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22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Freeform 22"/>
                <p:cNvSpPr/>
                <p:nvPr/>
              </p:nvSpPr>
              <p:spPr>
                <a:xfrm>
                  <a:off x="5091598" y="3775165"/>
                  <a:ext cx="1484756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7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rgbClr val="699331"/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22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Freeform 24"/>
                <p:cNvSpPr/>
                <p:nvPr/>
              </p:nvSpPr>
              <p:spPr>
                <a:xfrm>
                  <a:off x="6278829" y="3775165"/>
                  <a:ext cx="1501879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7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rgbClr val="CF9A01"/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22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" name="Group 75"/>
              <p:cNvGrpSpPr/>
              <p:nvPr/>
            </p:nvGrpSpPr>
            <p:grpSpPr>
              <a:xfrm>
                <a:off x="357418" y="4320865"/>
                <a:ext cx="8466918" cy="793923"/>
                <a:chOff x="357418" y="4320865"/>
                <a:chExt cx="8466918" cy="793923"/>
              </a:xfrm>
            </p:grpSpPr>
            <p:sp>
              <p:nvSpPr>
                <p:cNvPr id="5" name="Rectangle 64"/>
                <p:cNvSpPr/>
                <p:nvPr/>
              </p:nvSpPr>
              <p:spPr>
                <a:xfrm>
                  <a:off x="357418" y="4776265"/>
                  <a:ext cx="1286940" cy="2635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DESCUBRIMIENTO </a:t>
                  </a:r>
                </a:p>
              </p:txBody>
            </p:sp>
            <p:sp>
              <p:nvSpPr>
                <p:cNvPr id="6" name="Rectangle 66"/>
                <p:cNvSpPr/>
                <p:nvPr/>
              </p:nvSpPr>
              <p:spPr>
                <a:xfrm>
                  <a:off x="1896916" y="4475854"/>
                  <a:ext cx="1048399" cy="4141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SELECCI</a:t>
                  </a:r>
                  <a:r>
                    <a:rPr lang="es-ES" sz="8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Ó</a:t>
                  </a:r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Y OPTIMIZACION</a:t>
                  </a:r>
                </a:p>
              </p:txBody>
            </p:sp>
            <p:sp>
              <p:nvSpPr>
                <p:cNvPr id="7" name="Rectangle 67"/>
                <p:cNvSpPr/>
                <p:nvPr/>
              </p:nvSpPr>
              <p:spPr>
                <a:xfrm>
                  <a:off x="2959904" y="4399468"/>
                  <a:ext cx="1241987" cy="7153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PRODUCCI</a:t>
                  </a:r>
                  <a:r>
                    <a:rPr lang="es-ES" sz="8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Ó</a:t>
                  </a:r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A </a:t>
                  </a:r>
                </a:p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ESCALA LABORATORIO</a:t>
                  </a:r>
                </a:p>
                <a:p>
                  <a:pPr algn="ctr"/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Rectangle 71"/>
                <p:cNvSpPr/>
                <p:nvPr/>
              </p:nvSpPr>
              <p:spPr>
                <a:xfrm>
                  <a:off x="4180199" y="4396163"/>
                  <a:ext cx="1131278" cy="5647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</a:t>
                  </a:r>
                  <a:r>
                    <a:rPr lang="es-E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Á</a:t>
                  </a:r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LISIS PRECLINICO Y</a:t>
                  </a:r>
                </a:p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 SEGURIDAD</a:t>
                  </a:r>
                </a:p>
              </p:txBody>
            </p:sp>
            <p:sp>
              <p:nvSpPr>
                <p:cNvPr id="9" name="Rectangle 72"/>
                <p:cNvSpPr/>
                <p:nvPr/>
              </p:nvSpPr>
              <p:spPr>
                <a:xfrm>
                  <a:off x="5299767" y="4320865"/>
                  <a:ext cx="1147528" cy="7153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GENERACI</a:t>
                  </a:r>
                  <a:r>
                    <a:rPr lang="es-ES" sz="8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Ó</a:t>
                  </a:r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DE </a:t>
                  </a:r>
                </a:p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</a:t>
                  </a:r>
                  <a:r>
                    <a:rPr lang="es-E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Í</a:t>
                  </a:r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NEAS ESTABLES</a:t>
                  </a:r>
                </a:p>
              </p:txBody>
            </p:sp>
            <p:sp>
              <p:nvSpPr>
                <p:cNvPr id="10" name="Rectangle 73"/>
                <p:cNvSpPr/>
                <p:nvPr/>
              </p:nvSpPr>
              <p:spPr>
                <a:xfrm>
                  <a:off x="6573104" y="4496560"/>
                  <a:ext cx="1171455" cy="4141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</a:t>
                  </a:r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ASES CL</a:t>
                  </a:r>
                  <a:r>
                    <a:rPr lang="es-E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Í</a:t>
                  </a:r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NICAS</a:t>
                  </a:r>
                </a:p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I,II Y III</a:t>
                  </a:r>
                </a:p>
              </p:txBody>
            </p:sp>
            <p:sp>
              <p:nvSpPr>
                <p:cNvPr id="11" name="Rectangle 74"/>
                <p:cNvSpPr/>
                <p:nvPr/>
              </p:nvSpPr>
              <p:spPr>
                <a:xfrm>
                  <a:off x="7741310" y="4622052"/>
                  <a:ext cx="1083026" cy="4141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APROBACI</a:t>
                  </a:r>
                  <a:r>
                    <a:rPr lang="es-ES" sz="8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Ó</a:t>
                  </a:r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  <a:p>
                  <a:pPr algn="ctr"/>
                  <a:r>
                    <a:rPr lang="en-US" sz="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REGULATORIA</a:t>
                  </a:r>
                </a:p>
              </p:txBody>
            </p:sp>
          </p:grpSp>
        </p:grpSp>
        <p:grpSp>
          <p:nvGrpSpPr>
            <p:cNvPr id="19" name="Group 25"/>
            <p:cNvGrpSpPr/>
            <p:nvPr/>
          </p:nvGrpSpPr>
          <p:grpSpPr>
            <a:xfrm flipH="1">
              <a:off x="816073" y="2133249"/>
              <a:ext cx="449294" cy="460981"/>
              <a:chOff x="2555171" y="3657436"/>
              <a:chExt cx="2711520" cy="3057071"/>
            </a:xfrm>
          </p:grpSpPr>
          <p:sp>
            <p:nvSpPr>
              <p:cNvPr id="20" name="Freeform 26"/>
              <p:cNvSpPr/>
              <p:nvPr/>
            </p:nvSpPr>
            <p:spPr>
              <a:xfrm flipH="1">
                <a:off x="2555171" y="3657436"/>
                <a:ext cx="2711520" cy="3057071"/>
              </a:xfrm>
              <a:custGeom>
                <a:avLst/>
                <a:gdLst>
                  <a:gd name="connsiteX0" fmla="*/ 2245155 w 4588271"/>
                  <a:gd name="connsiteY0" fmla="*/ 1692 h 5382880"/>
                  <a:gd name="connsiteX1" fmla="*/ 922071 w 4588271"/>
                  <a:gd name="connsiteY1" fmla="*/ 290392 h 5382880"/>
                  <a:gd name="connsiteX2" fmla="*/ 240090 w 4588271"/>
                  <a:gd name="connsiteY2" fmla="*/ 2654961 h 5382880"/>
                  <a:gd name="connsiteX3" fmla="*/ 681702 w 4588271"/>
                  <a:gd name="connsiteY3" fmla="*/ 3599671 h 5382880"/>
                  <a:gd name="connsiteX4" fmla="*/ 414313 w 4588271"/>
                  <a:gd name="connsiteY4" fmla="*/ 5382880 h 5382880"/>
                  <a:gd name="connsiteX5" fmla="*/ 2893664 w 4588271"/>
                  <a:gd name="connsiteY5" fmla="*/ 5374595 h 5382880"/>
                  <a:gd name="connsiteX6" fmla="*/ 3016605 w 4588271"/>
                  <a:gd name="connsiteY6" fmla="*/ 4592972 h 5382880"/>
                  <a:gd name="connsiteX7" fmla="*/ 3248374 w 4588271"/>
                  <a:gd name="connsiteY7" fmla="*/ 4394311 h 5382880"/>
                  <a:gd name="connsiteX8" fmla="*/ 4005118 w 4588271"/>
                  <a:gd name="connsiteY8" fmla="*/ 4313461 h 5382880"/>
                  <a:gd name="connsiteX9" fmla="*/ 4162644 w 4588271"/>
                  <a:gd name="connsiteY9" fmla="*/ 3717954 h 5382880"/>
                  <a:gd name="connsiteX10" fmla="*/ 4228404 w 4588271"/>
                  <a:gd name="connsiteY10" fmla="*/ 3419045 h 5382880"/>
                  <a:gd name="connsiteX11" fmla="*/ 4371881 w 4588271"/>
                  <a:gd name="connsiteY11" fmla="*/ 3278557 h 5382880"/>
                  <a:gd name="connsiteX12" fmla="*/ 4318077 w 4588271"/>
                  <a:gd name="connsiteY12" fmla="*/ 3218775 h 5382880"/>
                  <a:gd name="connsiteX13" fmla="*/ 4385545 w 4588271"/>
                  <a:gd name="connsiteY13" fmla="*/ 2944983 h 5382880"/>
                  <a:gd name="connsiteX14" fmla="*/ 4561164 w 4588271"/>
                  <a:gd name="connsiteY14" fmla="*/ 2666142 h 5382880"/>
                  <a:gd name="connsiteX15" fmla="*/ 4354334 w 4588271"/>
                  <a:gd name="connsiteY15" fmla="*/ 2409002 h 5382880"/>
                  <a:gd name="connsiteX16" fmla="*/ 4119554 w 4588271"/>
                  <a:gd name="connsiteY16" fmla="*/ 2000932 h 5382880"/>
                  <a:gd name="connsiteX17" fmla="*/ 4167069 w 4588271"/>
                  <a:gd name="connsiteY17" fmla="*/ 1636650 h 5382880"/>
                  <a:gd name="connsiteX18" fmla="*/ 3673285 w 4588271"/>
                  <a:gd name="connsiteY18" fmla="*/ 691941 h 5382880"/>
                  <a:gd name="connsiteX19" fmla="*/ 2245155 w 4588271"/>
                  <a:gd name="connsiteY19" fmla="*/ 1692 h 5382880"/>
                  <a:gd name="connsiteX0" fmla="*/ 2245155 w 4588271"/>
                  <a:gd name="connsiteY0" fmla="*/ 1692 h 5382880"/>
                  <a:gd name="connsiteX1" fmla="*/ 922071 w 4588271"/>
                  <a:gd name="connsiteY1" fmla="*/ 290392 h 5382880"/>
                  <a:gd name="connsiteX2" fmla="*/ 240090 w 4588271"/>
                  <a:gd name="connsiteY2" fmla="*/ 2654961 h 5382880"/>
                  <a:gd name="connsiteX3" fmla="*/ 681702 w 4588271"/>
                  <a:gd name="connsiteY3" fmla="*/ 3599671 h 5382880"/>
                  <a:gd name="connsiteX4" fmla="*/ 414313 w 4588271"/>
                  <a:gd name="connsiteY4" fmla="*/ 5382880 h 5382880"/>
                  <a:gd name="connsiteX5" fmla="*/ 2893664 w 4588271"/>
                  <a:gd name="connsiteY5" fmla="*/ 5374595 h 5382880"/>
                  <a:gd name="connsiteX6" fmla="*/ 3016605 w 4588271"/>
                  <a:gd name="connsiteY6" fmla="*/ 4592972 h 5382880"/>
                  <a:gd name="connsiteX7" fmla="*/ 3248374 w 4588271"/>
                  <a:gd name="connsiteY7" fmla="*/ 4394311 h 5382880"/>
                  <a:gd name="connsiteX8" fmla="*/ 4005118 w 4588271"/>
                  <a:gd name="connsiteY8" fmla="*/ 4313461 h 5382880"/>
                  <a:gd name="connsiteX9" fmla="*/ 4162644 w 4588271"/>
                  <a:gd name="connsiteY9" fmla="*/ 3717954 h 5382880"/>
                  <a:gd name="connsiteX10" fmla="*/ 4228404 w 4588271"/>
                  <a:gd name="connsiteY10" fmla="*/ 3419045 h 5382880"/>
                  <a:gd name="connsiteX11" fmla="*/ 4371881 w 4588271"/>
                  <a:gd name="connsiteY11" fmla="*/ 3278557 h 5382880"/>
                  <a:gd name="connsiteX12" fmla="*/ 4318077 w 4588271"/>
                  <a:gd name="connsiteY12" fmla="*/ 3218775 h 5382880"/>
                  <a:gd name="connsiteX13" fmla="*/ 4385545 w 4588271"/>
                  <a:gd name="connsiteY13" fmla="*/ 2944983 h 5382880"/>
                  <a:gd name="connsiteX14" fmla="*/ 4561164 w 4588271"/>
                  <a:gd name="connsiteY14" fmla="*/ 2666142 h 5382880"/>
                  <a:gd name="connsiteX15" fmla="*/ 4354334 w 4588271"/>
                  <a:gd name="connsiteY15" fmla="*/ 2409002 h 5382880"/>
                  <a:gd name="connsiteX16" fmla="*/ 4119554 w 4588271"/>
                  <a:gd name="connsiteY16" fmla="*/ 2000932 h 5382880"/>
                  <a:gd name="connsiteX17" fmla="*/ 4167069 w 4588271"/>
                  <a:gd name="connsiteY17" fmla="*/ 1636650 h 5382880"/>
                  <a:gd name="connsiteX18" fmla="*/ 3673285 w 4588271"/>
                  <a:gd name="connsiteY18" fmla="*/ 691941 h 5382880"/>
                  <a:gd name="connsiteX19" fmla="*/ 2245155 w 4588271"/>
                  <a:gd name="connsiteY19" fmla="*/ 1692 h 5382880"/>
                  <a:gd name="connsiteX0" fmla="*/ 2245155 w 4588271"/>
                  <a:gd name="connsiteY0" fmla="*/ 1692 h 5382880"/>
                  <a:gd name="connsiteX1" fmla="*/ 922071 w 4588271"/>
                  <a:gd name="connsiteY1" fmla="*/ 290392 h 5382880"/>
                  <a:gd name="connsiteX2" fmla="*/ 240090 w 4588271"/>
                  <a:gd name="connsiteY2" fmla="*/ 2654961 h 5382880"/>
                  <a:gd name="connsiteX3" fmla="*/ 681702 w 4588271"/>
                  <a:gd name="connsiteY3" fmla="*/ 3599671 h 5382880"/>
                  <a:gd name="connsiteX4" fmla="*/ 414313 w 4588271"/>
                  <a:gd name="connsiteY4" fmla="*/ 5382880 h 5382880"/>
                  <a:gd name="connsiteX5" fmla="*/ 2893664 w 4588271"/>
                  <a:gd name="connsiteY5" fmla="*/ 5374595 h 5382880"/>
                  <a:gd name="connsiteX6" fmla="*/ 3016605 w 4588271"/>
                  <a:gd name="connsiteY6" fmla="*/ 4592972 h 5382880"/>
                  <a:gd name="connsiteX7" fmla="*/ 3248374 w 4588271"/>
                  <a:gd name="connsiteY7" fmla="*/ 4394311 h 5382880"/>
                  <a:gd name="connsiteX8" fmla="*/ 4005118 w 4588271"/>
                  <a:gd name="connsiteY8" fmla="*/ 4313461 h 5382880"/>
                  <a:gd name="connsiteX9" fmla="*/ 4162644 w 4588271"/>
                  <a:gd name="connsiteY9" fmla="*/ 3717954 h 5382880"/>
                  <a:gd name="connsiteX10" fmla="*/ 4228404 w 4588271"/>
                  <a:gd name="connsiteY10" fmla="*/ 3419045 h 5382880"/>
                  <a:gd name="connsiteX11" fmla="*/ 4371881 w 4588271"/>
                  <a:gd name="connsiteY11" fmla="*/ 3278557 h 5382880"/>
                  <a:gd name="connsiteX12" fmla="*/ 4318077 w 4588271"/>
                  <a:gd name="connsiteY12" fmla="*/ 3218775 h 5382880"/>
                  <a:gd name="connsiteX13" fmla="*/ 4385545 w 4588271"/>
                  <a:gd name="connsiteY13" fmla="*/ 2944983 h 5382880"/>
                  <a:gd name="connsiteX14" fmla="*/ 4561164 w 4588271"/>
                  <a:gd name="connsiteY14" fmla="*/ 2666142 h 5382880"/>
                  <a:gd name="connsiteX15" fmla="*/ 4354334 w 4588271"/>
                  <a:gd name="connsiteY15" fmla="*/ 2409002 h 5382880"/>
                  <a:gd name="connsiteX16" fmla="*/ 4119554 w 4588271"/>
                  <a:gd name="connsiteY16" fmla="*/ 2000932 h 5382880"/>
                  <a:gd name="connsiteX17" fmla="*/ 4167069 w 4588271"/>
                  <a:gd name="connsiteY17" fmla="*/ 1636650 h 5382880"/>
                  <a:gd name="connsiteX18" fmla="*/ 3673285 w 4588271"/>
                  <a:gd name="connsiteY18" fmla="*/ 691941 h 5382880"/>
                  <a:gd name="connsiteX19" fmla="*/ 2245155 w 4588271"/>
                  <a:gd name="connsiteY19" fmla="*/ 1692 h 5382880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08480 w 4551596"/>
                  <a:gd name="connsiteY0" fmla="*/ 1730 h 5382918"/>
                  <a:gd name="connsiteX1" fmla="*/ 885396 w 4551596"/>
                  <a:gd name="connsiteY1" fmla="*/ 290430 h 5382918"/>
                  <a:gd name="connsiteX2" fmla="*/ 203415 w 4551596"/>
                  <a:gd name="connsiteY2" fmla="*/ 2654999 h 5382918"/>
                  <a:gd name="connsiteX3" fmla="*/ 645027 w 4551596"/>
                  <a:gd name="connsiteY3" fmla="*/ 3599709 h 5382918"/>
                  <a:gd name="connsiteX4" fmla="*/ 377638 w 4551596"/>
                  <a:gd name="connsiteY4" fmla="*/ 5382918 h 5382918"/>
                  <a:gd name="connsiteX5" fmla="*/ 2856989 w 4551596"/>
                  <a:gd name="connsiteY5" fmla="*/ 5374633 h 5382918"/>
                  <a:gd name="connsiteX6" fmla="*/ 2979930 w 4551596"/>
                  <a:gd name="connsiteY6" fmla="*/ 4593010 h 5382918"/>
                  <a:gd name="connsiteX7" fmla="*/ 3211699 w 4551596"/>
                  <a:gd name="connsiteY7" fmla="*/ 4394349 h 5382918"/>
                  <a:gd name="connsiteX8" fmla="*/ 3968443 w 4551596"/>
                  <a:gd name="connsiteY8" fmla="*/ 4313499 h 5382918"/>
                  <a:gd name="connsiteX9" fmla="*/ 4125969 w 4551596"/>
                  <a:gd name="connsiteY9" fmla="*/ 3717992 h 5382918"/>
                  <a:gd name="connsiteX10" fmla="*/ 4191729 w 4551596"/>
                  <a:gd name="connsiteY10" fmla="*/ 3419083 h 5382918"/>
                  <a:gd name="connsiteX11" fmla="*/ 4335206 w 4551596"/>
                  <a:gd name="connsiteY11" fmla="*/ 3278595 h 5382918"/>
                  <a:gd name="connsiteX12" fmla="*/ 4281402 w 4551596"/>
                  <a:gd name="connsiteY12" fmla="*/ 3218813 h 5382918"/>
                  <a:gd name="connsiteX13" fmla="*/ 4348870 w 4551596"/>
                  <a:gd name="connsiteY13" fmla="*/ 2945021 h 5382918"/>
                  <a:gd name="connsiteX14" fmla="*/ 4524489 w 4551596"/>
                  <a:gd name="connsiteY14" fmla="*/ 2666180 h 5382918"/>
                  <a:gd name="connsiteX15" fmla="*/ 4317659 w 4551596"/>
                  <a:gd name="connsiteY15" fmla="*/ 2409040 h 5382918"/>
                  <a:gd name="connsiteX16" fmla="*/ 4082879 w 4551596"/>
                  <a:gd name="connsiteY16" fmla="*/ 2000970 h 5382918"/>
                  <a:gd name="connsiteX17" fmla="*/ 4130394 w 4551596"/>
                  <a:gd name="connsiteY17" fmla="*/ 1636688 h 5382918"/>
                  <a:gd name="connsiteX18" fmla="*/ 3636610 w 4551596"/>
                  <a:gd name="connsiteY18" fmla="*/ 691979 h 5382918"/>
                  <a:gd name="connsiteX19" fmla="*/ 2208480 w 4551596"/>
                  <a:gd name="connsiteY19" fmla="*/ 1730 h 5382918"/>
                  <a:gd name="connsiteX0" fmla="*/ 2208480 w 4551596"/>
                  <a:gd name="connsiteY0" fmla="*/ 1730 h 5382918"/>
                  <a:gd name="connsiteX1" fmla="*/ 885396 w 4551596"/>
                  <a:gd name="connsiteY1" fmla="*/ 290430 h 5382918"/>
                  <a:gd name="connsiteX2" fmla="*/ 203415 w 4551596"/>
                  <a:gd name="connsiteY2" fmla="*/ 2654999 h 5382918"/>
                  <a:gd name="connsiteX3" fmla="*/ 645027 w 4551596"/>
                  <a:gd name="connsiteY3" fmla="*/ 3599709 h 5382918"/>
                  <a:gd name="connsiteX4" fmla="*/ 377638 w 4551596"/>
                  <a:gd name="connsiteY4" fmla="*/ 5382918 h 5382918"/>
                  <a:gd name="connsiteX5" fmla="*/ 2856989 w 4551596"/>
                  <a:gd name="connsiteY5" fmla="*/ 5374633 h 5382918"/>
                  <a:gd name="connsiteX6" fmla="*/ 2979930 w 4551596"/>
                  <a:gd name="connsiteY6" fmla="*/ 4593010 h 5382918"/>
                  <a:gd name="connsiteX7" fmla="*/ 3211699 w 4551596"/>
                  <a:gd name="connsiteY7" fmla="*/ 4394349 h 5382918"/>
                  <a:gd name="connsiteX8" fmla="*/ 3968443 w 4551596"/>
                  <a:gd name="connsiteY8" fmla="*/ 4313499 h 5382918"/>
                  <a:gd name="connsiteX9" fmla="*/ 4125969 w 4551596"/>
                  <a:gd name="connsiteY9" fmla="*/ 3717992 h 5382918"/>
                  <a:gd name="connsiteX10" fmla="*/ 4191729 w 4551596"/>
                  <a:gd name="connsiteY10" fmla="*/ 3419083 h 5382918"/>
                  <a:gd name="connsiteX11" fmla="*/ 4335206 w 4551596"/>
                  <a:gd name="connsiteY11" fmla="*/ 3278595 h 5382918"/>
                  <a:gd name="connsiteX12" fmla="*/ 4348870 w 4551596"/>
                  <a:gd name="connsiteY12" fmla="*/ 2945021 h 5382918"/>
                  <a:gd name="connsiteX13" fmla="*/ 4524489 w 4551596"/>
                  <a:gd name="connsiteY13" fmla="*/ 2666180 h 5382918"/>
                  <a:gd name="connsiteX14" fmla="*/ 4317659 w 4551596"/>
                  <a:gd name="connsiteY14" fmla="*/ 2409040 h 5382918"/>
                  <a:gd name="connsiteX15" fmla="*/ 4082879 w 4551596"/>
                  <a:gd name="connsiteY15" fmla="*/ 2000970 h 5382918"/>
                  <a:gd name="connsiteX16" fmla="*/ 4130394 w 4551596"/>
                  <a:gd name="connsiteY16" fmla="*/ 1636688 h 5382918"/>
                  <a:gd name="connsiteX17" fmla="*/ 3636610 w 4551596"/>
                  <a:gd name="connsiteY17" fmla="*/ 691979 h 5382918"/>
                  <a:gd name="connsiteX18" fmla="*/ 2208480 w 4551596"/>
                  <a:gd name="connsiteY18" fmla="*/ 1730 h 5382918"/>
                  <a:gd name="connsiteX0" fmla="*/ 2208480 w 4552015"/>
                  <a:gd name="connsiteY0" fmla="*/ 1730 h 5382918"/>
                  <a:gd name="connsiteX1" fmla="*/ 885396 w 4552015"/>
                  <a:gd name="connsiteY1" fmla="*/ 290430 h 5382918"/>
                  <a:gd name="connsiteX2" fmla="*/ 203415 w 4552015"/>
                  <a:gd name="connsiteY2" fmla="*/ 2654999 h 5382918"/>
                  <a:gd name="connsiteX3" fmla="*/ 645027 w 4552015"/>
                  <a:gd name="connsiteY3" fmla="*/ 3599709 h 5382918"/>
                  <a:gd name="connsiteX4" fmla="*/ 377638 w 4552015"/>
                  <a:gd name="connsiteY4" fmla="*/ 5382918 h 5382918"/>
                  <a:gd name="connsiteX5" fmla="*/ 2856989 w 4552015"/>
                  <a:gd name="connsiteY5" fmla="*/ 5374633 h 5382918"/>
                  <a:gd name="connsiteX6" fmla="*/ 2979930 w 4552015"/>
                  <a:gd name="connsiteY6" fmla="*/ 4593010 h 5382918"/>
                  <a:gd name="connsiteX7" fmla="*/ 3211699 w 4552015"/>
                  <a:gd name="connsiteY7" fmla="*/ 4394349 h 5382918"/>
                  <a:gd name="connsiteX8" fmla="*/ 3968443 w 4552015"/>
                  <a:gd name="connsiteY8" fmla="*/ 4313499 h 5382918"/>
                  <a:gd name="connsiteX9" fmla="*/ 4125969 w 4552015"/>
                  <a:gd name="connsiteY9" fmla="*/ 3717992 h 5382918"/>
                  <a:gd name="connsiteX10" fmla="*/ 4191729 w 4552015"/>
                  <a:gd name="connsiteY10" fmla="*/ 3419083 h 5382918"/>
                  <a:gd name="connsiteX11" fmla="*/ 4335206 w 4552015"/>
                  <a:gd name="connsiteY11" fmla="*/ 3278595 h 5382918"/>
                  <a:gd name="connsiteX12" fmla="*/ 4348870 w 4552015"/>
                  <a:gd name="connsiteY12" fmla="*/ 2945021 h 5382918"/>
                  <a:gd name="connsiteX13" fmla="*/ 4524489 w 4552015"/>
                  <a:gd name="connsiteY13" fmla="*/ 2666180 h 5382918"/>
                  <a:gd name="connsiteX14" fmla="*/ 4317659 w 4552015"/>
                  <a:gd name="connsiteY14" fmla="*/ 2409040 h 5382918"/>
                  <a:gd name="connsiteX15" fmla="*/ 4082879 w 4552015"/>
                  <a:gd name="connsiteY15" fmla="*/ 2000970 h 5382918"/>
                  <a:gd name="connsiteX16" fmla="*/ 4130394 w 4552015"/>
                  <a:gd name="connsiteY16" fmla="*/ 1636688 h 5382918"/>
                  <a:gd name="connsiteX17" fmla="*/ 3636610 w 4552015"/>
                  <a:gd name="connsiteY17" fmla="*/ 691979 h 5382918"/>
                  <a:gd name="connsiteX18" fmla="*/ 2208480 w 4552015"/>
                  <a:gd name="connsiteY18" fmla="*/ 1730 h 5382918"/>
                  <a:gd name="connsiteX0" fmla="*/ 2208480 w 4552015"/>
                  <a:gd name="connsiteY0" fmla="*/ 1730 h 5382918"/>
                  <a:gd name="connsiteX1" fmla="*/ 885396 w 4552015"/>
                  <a:gd name="connsiteY1" fmla="*/ 290430 h 5382918"/>
                  <a:gd name="connsiteX2" fmla="*/ 203415 w 4552015"/>
                  <a:gd name="connsiteY2" fmla="*/ 2654999 h 5382918"/>
                  <a:gd name="connsiteX3" fmla="*/ 645027 w 4552015"/>
                  <a:gd name="connsiteY3" fmla="*/ 3599709 h 5382918"/>
                  <a:gd name="connsiteX4" fmla="*/ 377638 w 4552015"/>
                  <a:gd name="connsiteY4" fmla="*/ 5382918 h 5382918"/>
                  <a:gd name="connsiteX5" fmla="*/ 2856989 w 4552015"/>
                  <a:gd name="connsiteY5" fmla="*/ 5374633 h 5382918"/>
                  <a:gd name="connsiteX6" fmla="*/ 2979930 w 4552015"/>
                  <a:gd name="connsiteY6" fmla="*/ 4593010 h 5382918"/>
                  <a:gd name="connsiteX7" fmla="*/ 3211699 w 4552015"/>
                  <a:gd name="connsiteY7" fmla="*/ 4394349 h 5382918"/>
                  <a:gd name="connsiteX8" fmla="*/ 3968443 w 4552015"/>
                  <a:gd name="connsiteY8" fmla="*/ 4313499 h 5382918"/>
                  <a:gd name="connsiteX9" fmla="*/ 4125969 w 4552015"/>
                  <a:gd name="connsiteY9" fmla="*/ 3717992 h 5382918"/>
                  <a:gd name="connsiteX10" fmla="*/ 4191729 w 4552015"/>
                  <a:gd name="connsiteY10" fmla="*/ 3419083 h 5382918"/>
                  <a:gd name="connsiteX11" fmla="*/ 4335206 w 4552015"/>
                  <a:gd name="connsiteY11" fmla="*/ 3278595 h 5382918"/>
                  <a:gd name="connsiteX12" fmla="*/ 4348870 w 4552015"/>
                  <a:gd name="connsiteY12" fmla="*/ 2945021 h 5382918"/>
                  <a:gd name="connsiteX13" fmla="*/ 4524489 w 4552015"/>
                  <a:gd name="connsiteY13" fmla="*/ 2666180 h 5382918"/>
                  <a:gd name="connsiteX14" fmla="*/ 4317659 w 4552015"/>
                  <a:gd name="connsiteY14" fmla="*/ 2409040 h 5382918"/>
                  <a:gd name="connsiteX15" fmla="*/ 4082879 w 4552015"/>
                  <a:gd name="connsiteY15" fmla="*/ 2000970 h 5382918"/>
                  <a:gd name="connsiteX16" fmla="*/ 4130394 w 4552015"/>
                  <a:gd name="connsiteY16" fmla="*/ 1636688 h 5382918"/>
                  <a:gd name="connsiteX17" fmla="*/ 3636610 w 4552015"/>
                  <a:gd name="connsiteY17" fmla="*/ 691979 h 5382918"/>
                  <a:gd name="connsiteX18" fmla="*/ 2208480 w 4552015"/>
                  <a:gd name="connsiteY18" fmla="*/ 1730 h 5382918"/>
                  <a:gd name="connsiteX0" fmla="*/ 2208480 w 4552015"/>
                  <a:gd name="connsiteY0" fmla="*/ 1730 h 5382918"/>
                  <a:gd name="connsiteX1" fmla="*/ 885396 w 4552015"/>
                  <a:gd name="connsiteY1" fmla="*/ 290430 h 5382918"/>
                  <a:gd name="connsiteX2" fmla="*/ 203415 w 4552015"/>
                  <a:gd name="connsiteY2" fmla="*/ 2654999 h 5382918"/>
                  <a:gd name="connsiteX3" fmla="*/ 645027 w 4552015"/>
                  <a:gd name="connsiteY3" fmla="*/ 3599709 h 5382918"/>
                  <a:gd name="connsiteX4" fmla="*/ 377638 w 4552015"/>
                  <a:gd name="connsiteY4" fmla="*/ 5382918 h 5382918"/>
                  <a:gd name="connsiteX5" fmla="*/ 2856989 w 4552015"/>
                  <a:gd name="connsiteY5" fmla="*/ 5374633 h 5382918"/>
                  <a:gd name="connsiteX6" fmla="*/ 2979930 w 4552015"/>
                  <a:gd name="connsiteY6" fmla="*/ 4593010 h 5382918"/>
                  <a:gd name="connsiteX7" fmla="*/ 3211699 w 4552015"/>
                  <a:gd name="connsiteY7" fmla="*/ 4394349 h 5382918"/>
                  <a:gd name="connsiteX8" fmla="*/ 3968443 w 4552015"/>
                  <a:gd name="connsiteY8" fmla="*/ 4313499 h 5382918"/>
                  <a:gd name="connsiteX9" fmla="*/ 4125969 w 4552015"/>
                  <a:gd name="connsiteY9" fmla="*/ 3717992 h 5382918"/>
                  <a:gd name="connsiteX10" fmla="*/ 4191729 w 4552015"/>
                  <a:gd name="connsiteY10" fmla="*/ 3419083 h 5382918"/>
                  <a:gd name="connsiteX11" fmla="*/ 4335206 w 4552015"/>
                  <a:gd name="connsiteY11" fmla="*/ 3278595 h 5382918"/>
                  <a:gd name="connsiteX12" fmla="*/ 4348870 w 4552015"/>
                  <a:gd name="connsiteY12" fmla="*/ 2945021 h 5382918"/>
                  <a:gd name="connsiteX13" fmla="*/ 4524489 w 4552015"/>
                  <a:gd name="connsiteY13" fmla="*/ 2666180 h 5382918"/>
                  <a:gd name="connsiteX14" fmla="*/ 4317659 w 4552015"/>
                  <a:gd name="connsiteY14" fmla="*/ 2409040 h 5382918"/>
                  <a:gd name="connsiteX15" fmla="*/ 4082879 w 4552015"/>
                  <a:gd name="connsiteY15" fmla="*/ 2000970 h 5382918"/>
                  <a:gd name="connsiteX16" fmla="*/ 4130394 w 4552015"/>
                  <a:gd name="connsiteY16" fmla="*/ 1636688 h 5382918"/>
                  <a:gd name="connsiteX17" fmla="*/ 3636610 w 4552015"/>
                  <a:gd name="connsiteY17" fmla="*/ 691979 h 5382918"/>
                  <a:gd name="connsiteX18" fmla="*/ 2208480 w 4552015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3597"/>
                  <a:gd name="connsiteY0" fmla="*/ 1730 h 5382918"/>
                  <a:gd name="connsiteX1" fmla="*/ 885396 w 4553597"/>
                  <a:gd name="connsiteY1" fmla="*/ 290430 h 5382918"/>
                  <a:gd name="connsiteX2" fmla="*/ 203415 w 4553597"/>
                  <a:gd name="connsiteY2" fmla="*/ 2654999 h 5382918"/>
                  <a:gd name="connsiteX3" fmla="*/ 645027 w 4553597"/>
                  <a:gd name="connsiteY3" fmla="*/ 3599709 h 5382918"/>
                  <a:gd name="connsiteX4" fmla="*/ 377638 w 4553597"/>
                  <a:gd name="connsiteY4" fmla="*/ 5382918 h 5382918"/>
                  <a:gd name="connsiteX5" fmla="*/ 2856989 w 4553597"/>
                  <a:gd name="connsiteY5" fmla="*/ 5374633 h 5382918"/>
                  <a:gd name="connsiteX6" fmla="*/ 2979930 w 4553597"/>
                  <a:gd name="connsiteY6" fmla="*/ 4593010 h 5382918"/>
                  <a:gd name="connsiteX7" fmla="*/ 3211699 w 4553597"/>
                  <a:gd name="connsiteY7" fmla="*/ 4394349 h 5382918"/>
                  <a:gd name="connsiteX8" fmla="*/ 3968443 w 4553597"/>
                  <a:gd name="connsiteY8" fmla="*/ 4313499 h 5382918"/>
                  <a:gd name="connsiteX9" fmla="*/ 4125969 w 4553597"/>
                  <a:gd name="connsiteY9" fmla="*/ 3717992 h 5382918"/>
                  <a:gd name="connsiteX10" fmla="*/ 4191729 w 4553597"/>
                  <a:gd name="connsiteY10" fmla="*/ 3419083 h 5382918"/>
                  <a:gd name="connsiteX11" fmla="*/ 4335206 w 4553597"/>
                  <a:gd name="connsiteY11" fmla="*/ 3278595 h 5382918"/>
                  <a:gd name="connsiteX12" fmla="*/ 4348870 w 4553597"/>
                  <a:gd name="connsiteY12" fmla="*/ 2945021 h 5382918"/>
                  <a:gd name="connsiteX13" fmla="*/ 4524489 w 4553597"/>
                  <a:gd name="connsiteY13" fmla="*/ 2666180 h 5382918"/>
                  <a:gd name="connsiteX14" fmla="*/ 4317659 w 4553597"/>
                  <a:gd name="connsiteY14" fmla="*/ 2409040 h 5382918"/>
                  <a:gd name="connsiteX15" fmla="*/ 4082879 w 4553597"/>
                  <a:gd name="connsiteY15" fmla="*/ 2000970 h 5382918"/>
                  <a:gd name="connsiteX16" fmla="*/ 4130394 w 4553597"/>
                  <a:gd name="connsiteY16" fmla="*/ 1636688 h 5382918"/>
                  <a:gd name="connsiteX17" fmla="*/ 3636610 w 4553597"/>
                  <a:gd name="connsiteY17" fmla="*/ 691979 h 5382918"/>
                  <a:gd name="connsiteX18" fmla="*/ 2208480 w 4553597"/>
                  <a:gd name="connsiteY18" fmla="*/ 1730 h 5382918"/>
                  <a:gd name="connsiteX0" fmla="*/ 2208480 w 4556434"/>
                  <a:gd name="connsiteY0" fmla="*/ 1730 h 5382918"/>
                  <a:gd name="connsiteX1" fmla="*/ 885396 w 4556434"/>
                  <a:gd name="connsiteY1" fmla="*/ 290430 h 5382918"/>
                  <a:gd name="connsiteX2" fmla="*/ 203415 w 4556434"/>
                  <a:gd name="connsiteY2" fmla="*/ 2654999 h 5382918"/>
                  <a:gd name="connsiteX3" fmla="*/ 645027 w 4556434"/>
                  <a:gd name="connsiteY3" fmla="*/ 3599709 h 5382918"/>
                  <a:gd name="connsiteX4" fmla="*/ 377638 w 4556434"/>
                  <a:gd name="connsiteY4" fmla="*/ 5382918 h 5382918"/>
                  <a:gd name="connsiteX5" fmla="*/ 2856989 w 4556434"/>
                  <a:gd name="connsiteY5" fmla="*/ 5374633 h 5382918"/>
                  <a:gd name="connsiteX6" fmla="*/ 2979930 w 4556434"/>
                  <a:gd name="connsiteY6" fmla="*/ 4593010 h 5382918"/>
                  <a:gd name="connsiteX7" fmla="*/ 3211699 w 4556434"/>
                  <a:gd name="connsiteY7" fmla="*/ 4394349 h 5382918"/>
                  <a:gd name="connsiteX8" fmla="*/ 3968443 w 4556434"/>
                  <a:gd name="connsiteY8" fmla="*/ 4313499 h 5382918"/>
                  <a:gd name="connsiteX9" fmla="*/ 4125969 w 4556434"/>
                  <a:gd name="connsiteY9" fmla="*/ 3717992 h 5382918"/>
                  <a:gd name="connsiteX10" fmla="*/ 4191729 w 4556434"/>
                  <a:gd name="connsiteY10" fmla="*/ 3419083 h 5382918"/>
                  <a:gd name="connsiteX11" fmla="*/ 4335206 w 4556434"/>
                  <a:gd name="connsiteY11" fmla="*/ 3278595 h 5382918"/>
                  <a:gd name="connsiteX12" fmla="*/ 4348870 w 4556434"/>
                  <a:gd name="connsiteY12" fmla="*/ 2945021 h 5382918"/>
                  <a:gd name="connsiteX13" fmla="*/ 4524489 w 4556434"/>
                  <a:gd name="connsiteY13" fmla="*/ 2666180 h 5382918"/>
                  <a:gd name="connsiteX14" fmla="*/ 4317659 w 4556434"/>
                  <a:gd name="connsiteY14" fmla="*/ 2409040 h 5382918"/>
                  <a:gd name="connsiteX15" fmla="*/ 4082879 w 4556434"/>
                  <a:gd name="connsiteY15" fmla="*/ 2000970 h 5382918"/>
                  <a:gd name="connsiteX16" fmla="*/ 4130394 w 4556434"/>
                  <a:gd name="connsiteY16" fmla="*/ 1636688 h 5382918"/>
                  <a:gd name="connsiteX17" fmla="*/ 3636610 w 4556434"/>
                  <a:gd name="connsiteY17" fmla="*/ 691979 h 5382918"/>
                  <a:gd name="connsiteX18" fmla="*/ 2208480 w 4556434"/>
                  <a:gd name="connsiteY18" fmla="*/ 1730 h 5382918"/>
                  <a:gd name="connsiteX0" fmla="*/ 2212460 w 4560414"/>
                  <a:gd name="connsiteY0" fmla="*/ 1730 h 5382918"/>
                  <a:gd name="connsiteX1" fmla="*/ 889376 w 4560414"/>
                  <a:gd name="connsiteY1" fmla="*/ 290430 h 5382918"/>
                  <a:gd name="connsiteX2" fmla="*/ 207395 w 4560414"/>
                  <a:gd name="connsiteY2" fmla="*/ 2654999 h 5382918"/>
                  <a:gd name="connsiteX3" fmla="*/ 649007 w 4560414"/>
                  <a:gd name="connsiteY3" fmla="*/ 3599709 h 5382918"/>
                  <a:gd name="connsiteX4" fmla="*/ 381618 w 4560414"/>
                  <a:gd name="connsiteY4" fmla="*/ 5382918 h 5382918"/>
                  <a:gd name="connsiteX5" fmla="*/ 2860969 w 4560414"/>
                  <a:gd name="connsiteY5" fmla="*/ 5374633 h 5382918"/>
                  <a:gd name="connsiteX6" fmla="*/ 2983910 w 4560414"/>
                  <a:gd name="connsiteY6" fmla="*/ 4593010 h 5382918"/>
                  <a:gd name="connsiteX7" fmla="*/ 3215679 w 4560414"/>
                  <a:gd name="connsiteY7" fmla="*/ 4394349 h 5382918"/>
                  <a:gd name="connsiteX8" fmla="*/ 3972423 w 4560414"/>
                  <a:gd name="connsiteY8" fmla="*/ 4313499 h 5382918"/>
                  <a:gd name="connsiteX9" fmla="*/ 4129949 w 4560414"/>
                  <a:gd name="connsiteY9" fmla="*/ 3717992 h 5382918"/>
                  <a:gd name="connsiteX10" fmla="*/ 4195709 w 4560414"/>
                  <a:gd name="connsiteY10" fmla="*/ 3419083 h 5382918"/>
                  <a:gd name="connsiteX11" fmla="*/ 4339186 w 4560414"/>
                  <a:gd name="connsiteY11" fmla="*/ 3278595 h 5382918"/>
                  <a:gd name="connsiteX12" fmla="*/ 4352850 w 4560414"/>
                  <a:gd name="connsiteY12" fmla="*/ 2945021 h 5382918"/>
                  <a:gd name="connsiteX13" fmla="*/ 4528469 w 4560414"/>
                  <a:gd name="connsiteY13" fmla="*/ 2666180 h 5382918"/>
                  <a:gd name="connsiteX14" fmla="*/ 4321639 w 4560414"/>
                  <a:gd name="connsiteY14" fmla="*/ 2409040 h 5382918"/>
                  <a:gd name="connsiteX15" fmla="*/ 4086859 w 4560414"/>
                  <a:gd name="connsiteY15" fmla="*/ 2000970 h 5382918"/>
                  <a:gd name="connsiteX16" fmla="*/ 4134374 w 4560414"/>
                  <a:gd name="connsiteY16" fmla="*/ 1636688 h 5382918"/>
                  <a:gd name="connsiteX17" fmla="*/ 3640590 w 4560414"/>
                  <a:gd name="connsiteY17" fmla="*/ 691979 h 5382918"/>
                  <a:gd name="connsiteX18" fmla="*/ 2212460 w 4560414"/>
                  <a:gd name="connsiteY18" fmla="*/ 1730 h 5382918"/>
                  <a:gd name="connsiteX0" fmla="*/ 2212460 w 4560414"/>
                  <a:gd name="connsiteY0" fmla="*/ 1730 h 5382918"/>
                  <a:gd name="connsiteX1" fmla="*/ 889376 w 4560414"/>
                  <a:gd name="connsiteY1" fmla="*/ 290430 h 5382918"/>
                  <a:gd name="connsiteX2" fmla="*/ 207395 w 4560414"/>
                  <a:gd name="connsiteY2" fmla="*/ 2654999 h 5382918"/>
                  <a:gd name="connsiteX3" fmla="*/ 649007 w 4560414"/>
                  <a:gd name="connsiteY3" fmla="*/ 3599709 h 5382918"/>
                  <a:gd name="connsiteX4" fmla="*/ 381618 w 4560414"/>
                  <a:gd name="connsiteY4" fmla="*/ 5382918 h 5382918"/>
                  <a:gd name="connsiteX5" fmla="*/ 2882817 w 4560414"/>
                  <a:gd name="connsiteY5" fmla="*/ 5214409 h 5382918"/>
                  <a:gd name="connsiteX6" fmla="*/ 2983910 w 4560414"/>
                  <a:gd name="connsiteY6" fmla="*/ 4593010 h 5382918"/>
                  <a:gd name="connsiteX7" fmla="*/ 3215679 w 4560414"/>
                  <a:gd name="connsiteY7" fmla="*/ 4394349 h 5382918"/>
                  <a:gd name="connsiteX8" fmla="*/ 3972423 w 4560414"/>
                  <a:gd name="connsiteY8" fmla="*/ 4313499 h 5382918"/>
                  <a:gd name="connsiteX9" fmla="*/ 4129949 w 4560414"/>
                  <a:gd name="connsiteY9" fmla="*/ 3717992 h 5382918"/>
                  <a:gd name="connsiteX10" fmla="*/ 4195709 w 4560414"/>
                  <a:gd name="connsiteY10" fmla="*/ 3419083 h 5382918"/>
                  <a:gd name="connsiteX11" fmla="*/ 4339186 w 4560414"/>
                  <a:gd name="connsiteY11" fmla="*/ 3278595 h 5382918"/>
                  <a:gd name="connsiteX12" fmla="*/ 4352850 w 4560414"/>
                  <a:gd name="connsiteY12" fmla="*/ 2945021 h 5382918"/>
                  <a:gd name="connsiteX13" fmla="*/ 4528469 w 4560414"/>
                  <a:gd name="connsiteY13" fmla="*/ 2666180 h 5382918"/>
                  <a:gd name="connsiteX14" fmla="*/ 4321639 w 4560414"/>
                  <a:gd name="connsiteY14" fmla="*/ 2409040 h 5382918"/>
                  <a:gd name="connsiteX15" fmla="*/ 4086859 w 4560414"/>
                  <a:gd name="connsiteY15" fmla="*/ 2000970 h 5382918"/>
                  <a:gd name="connsiteX16" fmla="*/ 4134374 w 4560414"/>
                  <a:gd name="connsiteY16" fmla="*/ 1636688 h 5382918"/>
                  <a:gd name="connsiteX17" fmla="*/ 3640590 w 4560414"/>
                  <a:gd name="connsiteY17" fmla="*/ 691979 h 5382918"/>
                  <a:gd name="connsiteX18" fmla="*/ 2212460 w 4560414"/>
                  <a:gd name="connsiteY18" fmla="*/ 1730 h 5382918"/>
                  <a:gd name="connsiteX0" fmla="*/ 2212460 w 4560414"/>
                  <a:gd name="connsiteY0" fmla="*/ 1730 h 5214455"/>
                  <a:gd name="connsiteX1" fmla="*/ 889376 w 4560414"/>
                  <a:gd name="connsiteY1" fmla="*/ 290430 h 5214455"/>
                  <a:gd name="connsiteX2" fmla="*/ 207395 w 4560414"/>
                  <a:gd name="connsiteY2" fmla="*/ 2654999 h 5214455"/>
                  <a:gd name="connsiteX3" fmla="*/ 649007 w 4560414"/>
                  <a:gd name="connsiteY3" fmla="*/ 3599709 h 5214455"/>
                  <a:gd name="connsiteX4" fmla="*/ 454447 w 4560414"/>
                  <a:gd name="connsiteY4" fmla="*/ 5098886 h 5214455"/>
                  <a:gd name="connsiteX5" fmla="*/ 2882817 w 4560414"/>
                  <a:gd name="connsiteY5" fmla="*/ 5214409 h 5214455"/>
                  <a:gd name="connsiteX6" fmla="*/ 2983910 w 4560414"/>
                  <a:gd name="connsiteY6" fmla="*/ 4593010 h 5214455"/>
                  <a:gd name="connsiteX7" fmla="*/ 3215679 w 4560414"/>
                  <a:gd name="connsiteY7" fmla="*/ 4394349 h 5214455"/>
                  <a:gd name="connsiteX8" fmla="*/ 3972423 w 4560414"/>
                  <a:gd name="connsiteY8" fmla="*/ 4313499 h 5214455"/>
                  <a:gd name="connsiteX9" fmla="*/ 4129949 w 4560414"/>
                  <a:gd name="connsiteY9" fmla="*/ 3717992 h 5214455"/>
                  <a:gd name="connsiteX10" fmla="*/ 4195709 w 4560414"/>
                  <a:gd name="connsiteY10" fmla="*/ 3419083 h 5214455"/>
                  <a:gd name="connsiteX11" fmla="*/ 4339186 w 4560414"/>
                  <a:gd name="connsiteY11" fmla="*/ 3278595 h 5214455"/>
                  <a:gd name="connsiteX12" fmla="*/ 4352850 w 4560414"/>
                  <a:gd name="connsiteY12" fmla="*/ 2945021 h 5214455"/>
                  <a:gd name="connsiteX13" fmla="*/ 4528469 w 4560414"/>
                  <a:gd name="connsiteY13" fmla="*/ 2666180 h 5214455"/>
                  <a:gd name="connsiteX14" fmla="*/ 4321639 w 4560414"/>
                  <a:gd name="connsiteY14" fmla="*/ 2409040 h 5214455"/>
                  <a:gd name="connsiteX15" fmla="*/ 4086859 w 4560414"/>
                  <a:gd name="connsiteY15" fmla="*/ 2000970 h 5214455"/>
                  <a:gd name="connsiteX16" fmla="*/ 4134374 w 4560414"/>
                  <a:gd name="connsiteY16" fmla="*/ 1636688 h 5214455"/>
                  <a:gd name="connsiteX17" fmla="*/ 3640590 w 4560414"/>
                  <a:gd name="connsiteY17" fmla="*/ 691979 h 5214455"/>
                  <a:gd name="connsiteX18" fmla="*/ 2212460 w 4560414"/>
                  <a:gd name="connsiteY18" fmla="*/ 1730 h 5214455"/>
                  <a:gd name="connsiteX0" fmla="*/ 2212460 w 4560414"/>
                  <a:gd name="connsiteY0" fmla="*/ 1730 h 5214455"/>
                  <a:gd name="connsiteX1" fmla="*/ 889376 w 4560414"/>
                  <a:gd name="connsiteY1" fmla="*/ 290430 h 5214455"/>
                  <a:gd name="connsiteX2" fmla="*/ 207395 w 4560414"/>
                  <a:gd name="connsiteY2" fmla="*/ 2654999 h 5214455"/>
                  <a:gd name="connsiteX3" fmla="*/ 649007 w 4560414"/>
                  <a:gd name="connsiteY3" fmla="*/ 3599709 h 5214455"/>
                  <a:gd name="connsiteX4" fmla="*/ 454447 w 4560414"/>
                  <a:gd name="connsiteY4" fmla="*/ 5098885 h 5214455"/>
                  <a:gd name="connsiteX5" fmla="*/ 2882817 w 4560414"/>
                  <a:gd name="connsiteY5" fmla="*/ 5214409 h 5214455"/>
                  <a:gd name="connsiteX6" fmla="*/ 2983910 w 4560414"/>
                  <a:gd name="connsiteY6" fmla="*/ 4593010 h 5214455"/>
                  <a:gd name="connsiteX7" fmla="*/ 3215679 w 4560414"/>
                  <a:gd name="connsiteY7" fmla="*/ 4394349 h 5214455"/>
                  <a:gd name="connsiteX8" fmla="*/ 3972423 w 4560414"/>
                  <a:gd name="connsiteY8" fmla="*/ 4313499 h 5214455"/>
                  <a:gd name="connsiteX9" fmla="*/ 4129949 w 4560414"/>
                  <a:gd name="connsiteY9" fmla="*/ 3717992 h 5214455"/>
                  <a:gd name="connsiteX10" fmla="*/ 4195709 w 4560414"/>
                  <a:gd name="connsiteY10" fmla="*/ 3419083 h 5214455"/>
                  <a:gd name="connsiteX11" fmla="*/ 4339186 w 4560414"/>
                  <a:gd name="connsiteY11" fmla="*/ 3278595 h 5214455"/>
                  <a:gd name="connsiteX12" fmla="*/ 4352850 w 4560414"/>
                  <a:gd name="connsiteY12" fmla="*/ 2945021 h 5214455"/>
                  <a:gd name="connsiteX13" fmla="*/ 4528469 w 4560414"/>
                  <a:gd name="connsiteY13" fmla="*/ 2666180 h 5214455"/>
                  <a:gd name="connsiteX14" fmla="*/ 4321639 w 4560414"/>
                  <a:gd name="connsiteY14" fmla="*/ 2409040 h 5214455"/>
                  <a:gd name="connsiteX15" fmla="*/ 4086859 w 4560414"/>
                  <a:gd name="connsiteY15" fmla="*/ 2000970 h 5214455"/>
                  <a:gd name="connsiteX16" fmla="*/ 4134374 w 4560414"/>
                  <a:gd name="connsiteY16" fmla="*/ 1636688 h 5214455"/>
                  <a:gd name="connsiteX17" fmla="*/ 3640590 w 4560414"/>
                  <a:gd name="connsiteY17" fmla="*/ 691979 h 5214455"/>
                  <a:gd name="connsiteX18" fmla="*/ 2212460 w 4560414"/>
                  <a:gd name="connsiteY18" fmla="*/ 1730 h 5214455"/>
                  <a:gd name="connsiteX0" fmla="*/ 2212460 w 4560414"/>
                  <a:gd name="connsiteY0" fmla="*/ 1730 h 5163507"/>
                  <a:gd name="connsiteX1" fmla="*/ 889376 w 4560414"/>
                  <a:gd name="connsiteY1" fmla="*/ 290430 h 5163507"/>
                  <a:gd name="connsiteX2" fmla="*/ 207395 w 4560414"/>
                  <a:gd name="connsiteY2" fmla="*/ 2654999 h 5163507"/>
                  <a:gd name="connsiteX3" fmla="*/ 649007 w 4560414"/>
                  <a:gd name="connsiteY3" fmla="*/ 3599709 h 5163507"/>
                  <a:gd name="connsiteX4" fmla="*/ 454447 w 4560414"/>
                  <a:gd name="connsiteY4" fmla="*/ 5098885 h 5163507"/>
                  <a:gd name="connsiteX5" fmla="*/ 2860968 w 4560414"/>
                  <a:gd name="connsiteY5" fmla="*/ 5163429 h 5163507"/>
                  <a:gd name="connsiteX6" fmla="*/ 2983910 w 4560414"/>
                  <a:gd name="connsiteY6" fmla="*/ 4593010 h 5163507"/>
                  <a:gd name="connsiteX7" fmla="*/ 3215679 w 4560414"/>
                  <a:gd name="connsiteY7" fmla="*/ 4394349 h 5163507"/>
                  <a:gd name="connsiteX8" fmla="*/ 3972423 w 4560414"/>
                  <a:gd name="connsiteY8" fmla="*/ 4313499 h 5163507"/>
                  <a:gd name="connsiteX9" fmla="*/ 4129949 w 4560414"/>
                  <a:gd name="connsiteY9" fmla="*/ 3717992 h 5163507"/>
                  <a:gd name="connsiteX10" fmla="*/ 4195709 w 4560414"/>
                  <a:gd name="connsiteY10" fmla="*/ 3419083 h 5163507"/>
                  <a:gd name="connsiteX11" fmla="*/ 4339186 w 4560414"/>
                  <a:gd name="connsiteY11" fmla="*/ 3278595 h 5163507"/>
                  <a:gd name="connsiteX12" fmla="*/ 4352850 w 4560414"/>
                  <a:gd name="connsiteY12" fmla="*/ 2945021 h 5163507"/>
                  <a:gd name="connsiteX13" fmla="*/ 4528469 w 4560414"/>
                  <a:gd name="connsiteY13" fmla="*/ 2666180 h 5163507"/>
                  <a:gd name="connsiteX14" fmla="*/ 4321639 w 4560414"/>
                  <a:gd name="connsiteY14" fmla="*/ 2409040 h 5163507"/>
                  <a:gd name="connsiteX15" fmla="*/ 4086859 w 4560414"/>
                  <a:gd name="connsiteY15" fmla="*/ 2000970 h 5163507"/>
                  <a:gd name="connsiteX16" fmla="*/ 4134374 w 4560414"/>
                  <a:gd name="connsiteY16" fmla="*/ 1636688 h 5163507"/>
                  <a:gd name="connsiteX17" fmla="*/ 3640590 w 4560414"/>
                  <a:gd name="connsiteY17" fmla="*/ 691979 h 5163507"/>
                  <a:gd name="connsiteX18" fmla="*/ 2212460 w 4560414"/>
                  <a:gd name="connsiteY18" fmla="*/ 1730 h 5163507"/>
                  <a:gd name="connsiteX0" fmla="*/ 2212460 w 4560414"/>
                  <a:gd name="connsiteY0" fmla="*/ 1730 h 5141695"/>
                  <a:gd name="connsiteX1" fmla="*/ 889376 w 4560414"/>
                  <a:gd name="connsiteY1" fmla="*/ 290430 h 5141695"/>
                  <a:gd name="connsiteX2" fmla="*/ 207395 w 4560414"/>
                  <a:gd name="connsiteY2" fmla="*/ 2654999 h 5141695"/>
                  <a:gd name="connsiteX3" fmla="*/ 649007 w 4560414"/>
                  <a:gd name="connsiteY3" fmla="*/ 3599709 h 5141695"/>
                  <a:gd name="connsiteX4" fmla="*/ 454447 w 4560414"/>
                  <a:gd name="connsiteY4" fmla="*/ 5098885 h 5141695"/>
                  <a:gd name="connsiteX5" fmla="*/ 2890100 w 4560414"/>
                  <a:gd name="connsiteY5" fmla="*/ 5141580 h 5141695"/>
                  <a:gd name="connsiteX6" fmla="*/ 2983910 w 4560414"/>
                  <a:gd name="connsiteY6" fmla="*/ 4593010 h 5141695"/>
                  <a:gd name="connsiteX7" fmla="*/ 3215679 w 4560414"/>
                  <a:gd name="connsiteY7" fmla="*/ 4394349 h 5141695"/>
                  <a:gd name="connsiteX8" fmla="*/ 3972423 w 4560414"/>
                  <a:gd name="connsiteY8" fmla="*/ 4313499 h 5141695"/>
                  <a:gd name="connsiteX9" fmla="*/ 4129949 w 4560414"/>
                  <a:gd name="connsiteY9" fmla="*/ 3717992 h 5141695"/>
                  <a:gd name="connsiteX10" fmla="*/ 4195709 w 4560414"/>
                  <a:gd name="connsiteY10" fmla="*/ 3419083 h 5141695"/>
                  <a:gd name="connsiteX11" fmla="*/ 4339186 w 4560414"/>
                  <a:gd name="connsiteY11" fmla="*/ 3278595 h 5141695"/>
                  <a:gd name="connsiteX12" fmla="*/ 4352850 w 4560414"/>
                  <a:gd name="connsiteY12" fmla="*/ 2945021 h 5141695"/>
                  <a:gd name="connsiteX13" fmla="*/ 4528469 w 4560414"/>
                  <a:gd name="connsiteY13" fmla="*/ 2666180 h 5141695"/>
                  <a:gd name="connsiteX14" fmla="*/ 4321639 w 4560414"/>
                  <a:gd name="connsiteY14" fmla="*/ 2409040 h 5141695"/>
                  <a:gd name="connsiteX15" fmla="*/ 4086859 w 4560414"/>
                  <a:gd name="connsiteY15" fmla="*/ 2000970 h 5141695"/>
                  <a:gd name="connsiteX16" fmla="*/ 4134374 w 4560414"/>
                  <a:gd name="connsiteY16" fmla="*/ 1636688 h 5141695"/>
                  <a:gd name="connsiteX17" fmla="*/ 3640590 w 4560414"/>
                  <a:gd name="connsiteY17" fmla="*/ 691979 h 5141695"/>
                  <a:gd name="connsiteX18" fmla="*/ 2212460 w 4560414"/>
                  <a:gd name="connsiteY18" fmla="*/ 1730 h 5141695"/>
                  <a:gd name="connsiteX0" fmla="*/ 2212460 w 4560414"/>
                  <a:gd name="connsiteY0" fmla="*/ 1730 h 5141580"/>
                  <a:gd name="connsiteX1" fmla="*/ 889376 w 4560414"/>
                  <a:gd name="connsiteY1" fmla="*/ 290430 h 5141580"/>
                  <a:gd name="connsiteX2" fmla="*/ 207395 w 4560414"/>
                  <a:gd name="connsiteY2" fmla="*/ 2654999 h 5141580"/>
                  <a:gd name="connsiteX3" fmla="*/ 649007 w 4560414"/>
                  <a:gd name="connsiteY3" fmla="*/ 3599709 h 5141580"/>
                  <a:gd name="connsiteX4" fmla="*/ 461730 w 4560414"/>
                  <a:gd name="connsiteY4" fmla="*/ 5120734 h 5141580"/>
                  <a:gd name="connsiteX5" fmla="*/ 2890100 w 4560414"/>
                  <a:gd name="connsiteY5" fmla="*/ 5141580 h 5141580"/>
                  <a:gd name="connsiteX6" fmla="*/ 2983910 w 4560414"/>
                  <a:gd name="connsiteY6" fmla="*/ 4593010 h 5141580"/>
                  <a:gd name="connsiteX7" fmla="*/ 3215679 w 4560414"/>
                  <a:gd name="connsiteY7" fmla="*/ 4394349 h 5141580"/>
                  <a:gd name="connsiteX8" fmla="*/ 3972423 w 4560414"/>
                  <a:gd name="connsiteY8" fmla="*/ 4313499 h 5141580"/>
                  <a:gd name="connsiteX9" fmla="*/ 4129949 w 4560414"/>
                  <a:gd name="connsiteY9" fmla="*/ 3717992 h 5141580"/>
                  <a:gd name="connsiteX10" fmla="*/ 4195709 w 4560414"/>
                  <a:gd name="connsiteY10" fmla="*/ 3419083 h 5141580"/>
                  <a:gd name="connsiteX11" fmla="*/ 4339186 w 4560414"/>
                  <a:gd name="connsiteY11" fmla="*/ 3278595 h 5141580"/>
                  <a:gd name="connsiteX12" fmla="*/ 4352850 w 4560414"/>
                  <a:gd name="connsiteY12" fmla="*/ 2945021 h 5141580"/>
                  <a:gd name="connsiteX13" fmla="*/ 4528469 w 4560414"/>
                  <a:gd name="connsiteY13" fmla="*/ 2666180 h 5141580"/>
                  <a:gd name="connsiteX14" fmla="*/ 4321639 w 4560414"/>
                  <a:gd name="connsiteY14" fmla="*/ 2409040 h 5141580"/>
                  <a:gd name="connsiteX15" fmla="*/ 4086859 w 4560414"/>
                  <a:gd name="connsiteY15" fmla="*/ 2000970 h 5141580"/>
                  <a:gd name="connsiteX16" fmla="*/ 4134374 w 4560414"/>
                  <a:gd name="connsiteY16" fmla="*/ 1636688 h 5141580"/>
                  <a:gd name="connsiteX17" fmla="*/ 3640590 w 4560414"/>
                  <a:gd name="connsiteY17" fmla="*/ 691979 h 5141580"/>
                  <a:gd name="connsiteX18" fmla="*/ 2212460 w 4560414"/>
                  <a:gd name="connsiteY18" fmla="*/ 1730 h 5141580"/>
                  <a:gd name="connsiteX0" fmla="*/ 2212460 w 4560414"/>
                  <a:gd name="connsiteY0" fmla="*/ 1730 h 5141580"/>
                  <a:gd name="connsiteX1" fmla="*/ 889376 w 4560414"/>
                  <a:gd name="connsiteY1" fmla="*/ 290430 h 5141580"/>
                  <a:gd name="connsiteX2" fmla="*/ 207395 w 4560414"/>
                  <a:gd name="connsiteY2" fmla="*/ 2654999 h 5141580"/>
                  <a:gd name="connsiteX3" fmla="*/ 649007 w 4560414"/>
                  <a:gd name="connsiteY3" fmla="*/ 3599709 h 5141580"/>
                  <a:gd name="connsiteX4" fmla="*/ 447164 w 4560414"/>
                  <a:gd name="connsiteY4" fmla="*/ 5128017 h 5141580"/>
                  <a:gd name="connsiteX5" fmla="*/ 2890100 w 4560414"/>
                  <a:gd name="connsiteY5" fmla="*/ 5141580 h 5141580"/>
                  <a:gd name="connsiteX6" fmla="*/ 2983910 w 4560414"/>
                  <a:gd name="connsiteY6" fmla="*/ 4593010 h 5141580"/>
                  <a:gd name="connsiteX7" fmla="*/ 3215679 w 4560414"/>
                  <a:gd name="connsiteY7" fmla="*/ 4394349 h 5141580"/>
                  <a:gd name="connsiteX8" fmla="*/ 3972423 w 4560414"/>
                  <a:gd name="connsiteY8" fmla="*/ 4313499 h 5141580"/>
                  <a:gd name="connsiteX9" fmla="*/ 4129949 w 4560414"/>
                  <a:gd name="connsiteY9" fmla="*/ 3717992 h 5141580"/>
                  <a:gd name="connsiteX10" fmla="*/ 4195709 w 4560414"/>
                  <a:gd name="connsiteY10" fmla="*/ 3419083 h 5141580"/>
                  <a:gd name="connsiteX11" fmla="*/ 4339186 w 4560414"/>
                  <a:gd name="connsiteY11" fmla="*/ 3278595 h 5141580"/>
                  <a:gd name="connsiteX12" fmla="*/ 4352850 w 4560414"/>
                  <a:gd name="connsiteY12" fmla="*/ 2945021 h 5141580"/>
                  <a:gd name="connsiteX13" fmla="*/ 4528469 w 4560414"/>
                  <a:gd name="connsiteY13" fmla="*/ 2666180 h 5141580"/>
                  <a:gd name="connsiteX14" fmla="*/ 4321639 w 4560414"/>
                  <a:gd name="connsiteY14" fmla="*/ 2409040 h 5141580"/>
                  <a:gd name="connsiteX15" fmla="*/ 4086859 w 4560414"/>
                  <a:gd name="connsiteY15" fmla="*/ 2000970 h 5141580"/>
                  <a:gd name="connsiteX16" fmla="*/ 4134374 w 4560414"/>
                  <a:gd name="connsiteY16" fmla="*/ 1636688 h 5141580"/>
                  <a:gd name="connsiteX17" fmla="*/ 3640590 w 4560414"/>
                  <a:gd name="connsiteY17" fmla="*/ 691979 h 5141580"/>
                  <a:gd name="connsiteX18" fmla="*/ 2212460 w 4560414"/>
                  <a:gd name="connsiteY18" fmla="*/ 1730 h 5141580"/>
                  <a:gd name="connsiteX0" fmla="*/ 2212460 w 4560414"/>
                  <a:gd name="connsiteY0" fmla="*/ 1730 h 5141580"/>
                  <a:gd name="connsiteX1" fmla="*/ 889376 w 4560414"/>
                  <a:gd name="connsiteY1" fmla="*/ 290430 h 5141580"/>
                  <a:gd name="connsiteX2" fmla="*/ 207395 w 4560414"/>
                  <a:gd name="connsiteY2" fmla="*/ 2654999 h 5141580"/>
                  <a:gd name="connsiteX3" fmla="*/ 649007 w 4560414"/>
                  <a:gd name="connsiteY3" fmla="*/ 3599709 h 5141580"/>
                  <a:gd name="connsiteX4" fmla="*/ 447164 w 4560414"/>
                  <a:gd name="connsiteY4" fmla="*/ 5135300 h 5141580"/>
                  <a:gd name="connsiteX5" fmla="*/ 2890100 w 4560414"/>
                  <a:gd name="connsiteY5" fmla="*/ 5141580 h 5141580"/>
                  <a:gd name="connsiteX6" fmla="*/ 2983910 w 4560414"/>
                  <a:gd name="connsiteY6" fmla="*/ 4593010 h 5141580"/>
                  <a:gd name="connsiteX7" fmla="*/ 3215679 w 4560414"/>
                  <a:gd name="connsiteY7" fmla="*/ 4394349 h 5141580"/>
                  <a:gd name="connsiteX8" fmla="*/ 3972423 w 4560414"/>
                  <a:gd name="connsiteY8" fmla="*/ 4313499 h 5141580"/>
                  <a:gd name="connsiteX9" fmla="*/ 4129949 w 4560414"/>
                  <a:gd name="connsiteY9" fmla="*/ 3717992 h 5141580"/>
                  <a:gd name="connsiteX10" fmla="*/ 4195709 w 4560414"/>
                  <a:gd name="connsiteY10" fmla="*/ 3419083 h 5141580"/>
                  <a:gd name="connsiteX11" fmla="*/ 4339186 w 4560414"/>
                  <a:gd name="connsiteY11" fmla="*/ 3278595 h 5141580"/>
                  <a:gd name="connsiteX12" fmla="*/ 4352850 w 4560414"/>
                  <a:gd name="connsiteY12" fmla="*/ 2945021 h 5141580"/>
                  <a:gd name="connsiteX13" fmla="*/ 4528469 w 4560414"/>
                  <a:gd name="connsiteY13" fmla="*/ 2666180 h 5141580"/>
                  <a:gd name="connsiteX14" fmla="*/ 4321639 w 4560414"/>
                  <a:gd name="connsiteY14" fmla="*/ 2409040 h 5141580"/>
                  <a:gd name="connsiteX15" fmla="*/ 4086859 w 4560414"/>
                  <a:gd name="connsiteY15" fmla="*/ 2000970 h 5141580"/>
                  <a:gd name="connsiteX16" fmla="*/ 4134374 w 4560414"/>
                  <a:gd name="connsiteY16" fmla="*/ 1636688 h 5141580"/>
                  <a:gd name="connsiteX17" fmla="*/ 3640590 w 4560414"/>
                  <a:gd name="connsiteY17" fmla="*/ 691979 h 5141580"/>
                  <a:gd name="connsiteX18" fmla="*/ 2212460 w 4560414"/>
                  <a:gd name="connsiteY18" fmla="*/ 1730 h 514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60414" h="5141580">
                    <a:moveTo>
                      <a:pt x="2212460" y="1730"/>
                    </a:moveTo>
                    <a:cubicBezTo>
                      <a:pt x="1685214" y="-17291"/>
                      <a:pt x="1173374" y="123224"/>
                      <a:pt x="889376" y="290430"/>
                    </a:cubicBezTo>
                    <a:cubicBezTo>
                      <a:pt x="-486605" y="1100547"/>
                      <a:pt x="121949" y="2444884"/>
                      <a:pt x="207395" y="2654999"/>
                    </a:cubicBezTo>
                    <a:cubicBezTo>
                      <a:pt x="447417" y="3062835"/>
                      <a:pt x="518573" y="3279217"/>
                      <a:pt x="649007" y="3599709"/>
                    </a:cubicBezTo>
                    <a:cubicBezTo>
                      <a:pt x="764844" y="3990193"/>
                      <a:pt x="592193" y="4624747"/>
                      <a:pt x="447164" y="5135300"/>
                    </a:cubicBezTo>
                    <a:lnTo>
                      <a:pt x="2890100" y="5141580"/>
                    </a:lnTo>
                    <a:cubicBezTo>
                      <a:pt x="2904421" y="5069842"/>
                      <a:pt x="2931880" y="4754618"/>
                      <a:pt x="2983910" y="4593010"/>
                    </a:cubicBezTo>
                    <a:cubicBezTo>
                      <a:pt x="3024041" y="4489989"/>
                      <a:pt x="3097662" y="4428836"/>
                      <a:pt x="3215679" y="4394349"/>
                    </a:cubicBezTo>
                    <a:cubicBezTo>
                      <a:pt x="3439547" y="4324828"/>
                      <a:pt x="3821497" y="4366241"/>
                      <a:pt x="3972423" y="4313499"/>
                    </a:cubicBezTo>
                    <a:cubicBezTo>
                      <a:pt x="4195211" y="4243320"/>
                      <a:pt x="4190961" y="3949605"/>
                      <a:pt x="4129949" y="3717992"/>
                    </a:cubicBezTo>
                    <a:cubicBezTo>
                      <a:pt x="4329455" y="3536143"/>
                      <a:pt x="4214830" y="3464822"/>
                      <a:pt x="4195709" y="3419083"/>
                    </a:cubicBezTo>
                    <a:cubicBezTo>
                      <a:pt x="4297339" y="3396166"/>
                      <a:pt x="4333208" y="3334392"/>
                      <a:pt x="4339186" y="3278595"/>
                    </a:cubicBezTo>
                    <a:cubicBezTo>
                      <a:pt x="4250167" y="3063135"/>
                      <a:pt x="4240830" y="2949099"/>
                      <a:pt x="4352850" y="2945021"/>
                    </a:cubicBezTo>
                    <a:cubicBezTo>
                      <a:pt x="4564989" y="2937299"/>
                      <a:pt x="4595996" y="2762396"/>
                      <a:pt x="4528469" y="2666180"/>
                    </a:cubicBezTo>
                    <a:cubicBezTo>
                      <a:pt x="4352849" y="2431401"/>
                      <a:pt x="4412482" y="2519909"/>
                      <a:pt x="4321639" y="2409040"/>
                    </a:cubicBezTo>
                    <a:cubicBezTo>
                      <a:pt x="4230796" y="2298171"/>
                      <a:pt x="4072566" y="2155939"/>
                      <a:pt x="4086859" y="2000970"/>
                    </a:cubicBezTo>
                    <a:cubicBezTo>
                      <a:pt x="4102697" y="1879543"/>
                      <a:pt x="4145651" y="1790713"/>
                      <a:pt x="4134374" y="1636688"/>
                    </a:cubicBezTo>
                    <a:cubicBezTo>
                      <a:pt x="4120761" y="1264758"/>
                      <a:pt x="3844314" y="962161"/>
                      <a:pt x="3640590" y="691979"/>
                    </a:cubicBezTo>
                    <a:cubicBezTo>
                      <a:pt x="3288743" y="194363"/>
                      <a:pt x="2739706" y="20752"/>
                      <a:pt x="2212460" y="173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22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 27"/>
              <p:cNvGrpSpPr/>
              <p:nvPr/>
            </p:nvGrpSpPr>
            <p:grpSpPr>
              <a:xfrm>
                <a:off x="3229374" y="3924300"/>
                <a:ext cx="1561230" cy="1646282"/>
                <a:chOff x="3985807" y="3126048"/>
                <a:chExt cx="1495302" cy="1576765"/>
              </a:xfrm>
            </p:grpSpPr>
            <p:sp>
              <p:nvSpPr>
                <p:cNvPr id="22" name="Freeform 28"/>
                <p:cNvSpPr/>
                <p:nvPr/>
              </p:nvSpPr>
              <p:spPr>
                <a:xfrm rot="260033" flipH="1">
                  <a:off x="4296710" y="3126048"/>
                  <a:ext cx="821708" cy="822180"/>
                </a:xfrm>
                <a:custGeom>
                  <a:avLst/>
                  <a:gdLst>
                    <a:gd name="connsiteX0" fmla="*/ 2258642 w 5347295"/>
                    <a:gd name="connsiteY0" fmla="*/ 3453064 h 5350374"/>
                    <a:gd name="connsiteX1" fmla="*/ 1851635 w 5347295"/>
                    <a:gd name="connsiteY1" fmla="*/ 3941383 h 5350374"/>
                    <a:gd name="connsiteX2" fmla="*/ 1953952 w 5347295"/>
                    <a:gd name="connsiteY2" fmla="*/ 4003568 h 5350374"/>
                    <a:gd name="connsiteX3" fmla="*/ 2673648 w 5347295"/>
                    <a:gd name="connsiteY3" fmla="*/ 4185876 h 5350374"/>
                    <a:gd name="connsiteX4" fmla="*/ 2977940 w 5347295"/>
                    <a:gd name="connsiteY4" fmla="*/ 4155188 h 5350374"/>
                    <a:gd name="connsiteX5" fmla="*/ 3016052 w 5347295"/>
                    <a:gd name="connsiteY5" fmla="*/ 4145385 h 5350374"/>
                    <a:gd name="connsiteX6" fmla="*/ 2799801 w 5347295"/>
                    <a:gd name="connsiteY6" fmla="*/ 3550765 h 5350374"/>
                    <a:gd name="connsiteX7" fmla="*/ 2786616 w 5347295"/>
                    <a:gd name="connsiteY7" fmla="*/ 3553282 h 5350374"/>
                    <a:gd name="connsiteX8" fmla="*/ 2673648 w 5347295"/>
                    <a:gd name="connsiteY8" fmla="*/ 3560392 h 5350374"/>
                    <a:gd name="connsiteX9" fmla="*/ 2328400 w 5347295"/>
                    <a:gd name="connsiteY9" fmla="*/ 3490844 h 5350374"/>
                    <a:gd name="connsiteX10" fmla="*/ 3489432 w 5347295"/>
                    <a:gd name="connsiteY10" fmla="*/ 3022591 h 5350374"/>
                    <a:gd name="connsiteX11" fmla="*/ 3409136 w 5347295"/>
                    <a:gd name="connsiteY11" fmla="*/ 3170199 h 5350374"/>
                    <a:gd name="connsiteX12" fmla="*/ 3187103 w 5347295"/>
                    <a:gd name="connsiteY12" fmla="*/ 3397112 h 5350374"/>
                    <a:gd name="connsiteX13" fmla="*/ 3116873 w 5347295"/>
                    <a:gd name="connsiteY13" fmla="*/ 3440846 h 5350374"/>
                    <a:gd name="connsiteX14" fmla="*/ 3332233 w 5347295"/>
                    <a:gd name="connsiteY14" fmla="*/ 4033018 h 5350374"/>
                    <a:gd name="connsiteX15" fmla="*/ 3393343 w 5347295"/>
                    <a:gd name="connsiteY15" fmla="*/ 4003568 h 5350374"/>
                    <a:gd name="connsiteX16" fmla="*/ 4064868 w 5347295"/>
                    <a:gd name="connsiteY16" fmla="*/ 3263333 h 5350374"/>
                    <a:gd name="connsiteX17" fmla="*/ 4104406 w 5347295"/>
                    <a:gd name="connsiteY17" fmla="*/ 3155262 h 5350374"/>
                    <a:gd name="connsiteX18" fmla="*/ 1168124 w 5347295"/>
                    <a:gd name="connsiteY18" fmla="*/ 2589198 h 5350374"/>
                    <a:gd name="connsiteX19" fmla="*/ 1163774 w 5347295"/>
                    <a:gd name="connsiteY19" fmla="*/ 2675380 h 5350374"/>
                    <a:gd name="connsiteX20" fmla="*/ 1508555 w 5347295"/>
                    <a:gd name="connsiteY20" fmla="*/ 3636196 h 5350374"/>
                    <a:gd name="connsiteX21" fmla="*/ 1592330 w 5347295"/>
                    <a:gd name="connsiteY21" fmla="*/ 3728409 h 5350374"/>
                    <a:gd name="connsiteX22" fmla="*/ 1997639 w 5347295"/>
                    <a:gd name="connsiteY22" fmla="*/ 3242128 h 5350374"/>
                    <a:gd name="connsiteX23" fmla="*/ 1938160 w 5347295"/>
                    <a:gd name="connsiteY23" fmla="*/ 3170199 h 5350374"/>
                    <a:gd name="connsiteX24" fmla="*/ 1796900 w 5347295"/>
                    <a:gd name="connsiteY24" fmla="*/ 2810159 h 5350374"/>
                    <a:gd name="connsiteX25" fmla="*/ 1787756 w 5347295"/>
                    <a:gd name="connsiteY25" fmla="*/ 2689568 h 5350374"/>
                    <a:gd name="connsiteX26" fmla="*/ 2673648 w 5347295"/>
                    <a:gd name="connsiteY26" fmla="*/ 2232874 h 5350374"/>
                    <a:gd name="connsiteX27" fmla="*/ 2229186 w 5347295"/>
                    <a:gd name="connsiteY27" fmla="*/ 2675380 h 5350374"/>
                    <a:gd name="connsiteX28" fmla="*/ 2673648 w 5347295"/>
                    <a:gd name="connsiteY28" fmla="*/ 3117886 h 5350374"/>
                    <a:gd name="connsiteX29" fmla="*/ 3118110 w 5347295"/>
                    <a:gd name="connsiteY29" fmla="*/ 2675380 h 5350374"/>
                    <a:gd name="connsiteX30" fmla="*/ 2673648 w 5347295"/>
                    <a:gd name="connsiteY30" fmla="*/ 2232874 h 5350374"/>
                    <a:gd name="connsiteX31" fmla="*/ 3799678 w 5347295"/>
                    <a:gd name="connsiteY31" fmla="*/ 1671568 h 5350374"/>
                    <a:gd name="connsiteX32" fmla="*/ 3377721 w 5347295"/>
                    <a:gd name="connsiteY32" fmla="*/ 2142570 h 5350374"/>
                    <a:gd name="connsiteX33" fmla="*/ 3409136 w 5347295"/>
                    <a:gd name="connsiteY33" fmla="*/ 2180561 h 5350374"/>
                    <a:gd name="connsiteX34" fmla="*/ 3560616 w 5347295"/>
                    <a:gd name="connsiteY34" fmla="*/ 2675380 h 5350374"/>
                    <a:gd name="connsiteX35" fmla="*/ 3559650 w 5347295"/>
                    <a:gd name="connsiteY35" fmla="*/ 2694475 h 5350374"/>
                    <a:gd name="connsiteX36" fmla="*/ 4175848 w 5347295"/>
                    <a:gd name="connsiteY36" fmla="*/ 2827409 h 5350374"/>
                    <a:gd name="connsiteX37" fmla="*/ 4183521 w 5347295"/>
                    <a:gd name="connsiteY37" fmla="*/ 2675380 h 5350374"/>
                    <a:gd name="connsiteX38" fmla="*/ 3838740 w 5347295"/>
                    <a:gd name="connsiteY38" fmla="*/ 1714564 h 5350374"/>
                    <a:gd name="connsiteX39" fmla="*/ 2027678 w 5347295"/>
                    <a:gd name="connsiteY39" fmla="*/ 1311663 h 5350374"/>
                    <a:gd name="connsiteX40" fmla="*/ 1953952 w 5347295"/>
                    <a:gd name="connsiteY40" fmla="*/ 1347193 h 5350374"/>
                    <a:gd name="connsiteX41" fmla="*/ 1231655 w 5347295"/>
                    <a:gd name="connsiteY41" fmla="*/ 2226204 h 5350374"/>
                    <a:gd name="connsiteX42" fmla="*/ 1223422 w 5347295"/>
                    <a:gd name="connsiteY42" fmla="*/ 2258235 h 5350374"/>
                    <a:gd name="connsiteX43" fmla="*/ 1847535 w 5347295"/>
                    <a:gd name="connsiteY43" fmla="*/ 2359332 h 5350374"/>
                    <a:gd name="connsiteX44" fmla="*/ 1856382 w 5347295"/>
                    <a:gd name="connsiteY44" fmla="*/ 2330893 h 5350374"/>
                    <a:gd name="connsiteX45" fmla="*/ 2177736 w 5347295"/>
                    <a:gd name="connsiteY45" fmla="*/ 1941514 h 5350374"/>
                    <a:gd name="connsiteX46" fmla="*/ 2230038 w 5347295"/>
                    <a:gd name="connsiteY46" fmla="*/ 1911519 h 5350374"/>
                    <a:gd name="connsiteX47" fmla="*/ 2673648 w 5347295"/>
                    <a:gd name="connsiteY47" fmla="*/ 1164884 h 5350374"/>
                    <a:gd name="connsiteX48" fmla="*/ 2369356 w 5347295"/>
                    <a:gd name="connsiteY48" fmla="*/ 1195572 h 5350374"/>
                    <a:gd name="connsiteX49" fmla="*/ 2344773 w 5347295"/>
                    <a:gd name="connsiteY49" fmla="*/ 1201895 h 5350374"/>
                    <a:gd name="connsiteX50" fmla="*/ 2546530 w 5347295"/>
                    <a:gd name="connsiteY50" fmla="*/ 1799965 h 5350374"/>
                    <a:gd name="connsiteX51" fmla="*/ 2673648 w 5347295"/>
                    <a:gd name="connsiteY51" fmla="*/ 1790368 h 5350374"/>
                    <a:gd name="connsiteX52" fmla="*/ 3018896 w 5347295"/>
                    <a:gd name="connsiteY52" fmla="*/ 1859917 h 5350374"/>
                    <a:gd name="connsiteX53" fmla="*/ 3127664 w 5347295"/>
                    <a:gd name="connsiteY53" fmla="*/ 1918823 h 5350374"/>
                    <a:gd name="connsiteX54" fmla="*/ 3550258 w 5347295"/>
                    <a:gd name="connsiteY54" fmla="*/ 1447110 h 5350374"/>
                    <a:gd name="connsiteX55" fmla="*/ 3517832 w 5347295"/>
                    <a:gd name="connsiteY55" fmla="*/ 1422853 h 5350374"/>
                    <a:gd name="connsiteX56" fmla="*/ 2673648 w 5347295"/>
                    <a:gd name="connsiteY56" fmla="*/ 1164884 h 5350374"/>
                    <a:gd name="connsiteX57" fmla="*/ 2397068 w 5347295"/>
                    <a:gd name="connsiteY57" fmla="*/ 1491 h 5350374"/>
                    <a:gd name="connsiteX58" fmla="*/ 2504900 w 5347295"/>
                    <a:gd name="connsiteY58" fmla="*/ 77159 h 5350374"/>
                    <a:gd name="connsiteX59" fmla="*/ 2619720 w 5347295"/>
                    <a:gd name="connsiteY59" fmla="*/ 542358 h 5350374"/>
                    <a:gd name="connsiteX60" fmla="*/ 2673648 w 5347295"/>
                    <a:gd name="connsiteY60" fmla="*/ 539634 h 5350374"/>
                    <a:gd name="connsiteX61" fmla="*/ 2889140 w 5347295"/>
                    <a:gd name="connsiteY61" fmla="*/ 550518 h 5350374"/>
                    <a:gd name="connsiteX62" fmla="*/ 3015915 w 5347295"/>
                    <a:gd name="connsiteY62" fmla="*/ 107819 h 5350374"/>
                    <a:gd name="connsiteX63" fmla="*/ 3125566 w 5347295"/>
                    <a:gd name="connsiteY63" fmla="*/ 34812 h 5350374"/>
                    <a:gd name="connsiteX64" fmla="*/ 3327694 w 5347295"/>
                    <a:gd name="connsiteY64" fmla="*/ 75364 h 5350374"/>
                    <a:gd name="connsiteX65" fmla="*/ 3400700 w 5347295"/>
                    <a:gd name="connsiteY65" fmla="*/ 185017 h 5350374"/>
                    <a:gd name="connsiteX66" fmla="*/ 3340478 w 5347295"/>
                    <a:gd name="connsiteY66" fmla="*/ 647336 h 5350374"/>
                    <a:gd name="connsiteX67" fmla="*/ 3504734 w 5347295"/>
                    <a:gd name="connsiteY67" fmla="*/ 707472 h 5350374"/>
                    <a:gd name="connsiteX68" fmla="*/ 3601081 w 5347295"/>
                    <a:gd name="connsiteY68" fmla="*/ 753898 h 5350374"/>
                    <a:gd name="connsiteX69" fmla="*/ 3877983 w 5347295"/>
                    <a:gd name="connsiteY69" fmla="*/ 374147 h 5350374"/>
                    <a:gd name="connsiteX70" fmla="*/ 3944414 w 5347295"/>
                    <a:gd name="connsiteY70" fmla="*/ 330530 h 5350374"/>
                    <a:gd name="connsiteX71" fmla="*/ 3971309 w 5347295"/>
                    <a:gd name="connsiteY71" fmla="*/ 330631 h 5350374"/>
                    <a:gd name="connsiteX72" fmla="*/ 4006057 w 5347295"/>
                    <a:gd name="connsiteY72" fmla="*/ 343312 h 5350374"/>
                    <a:gd name="connsiteX73" fmla="*/ 4181904 w 5347295"/>
                    <a:gd name="connsiteY73" fmla="*/ 450915 h 5350374"/>
                    <a:gd name="connsiteX74" fmla="*/ 4212739 w 5347295"/>
                    <a:gd name="connsiteY74" fmla="*/ 578987 h 5350374"/>
                    <a:gd name="connsiteX75" fmla="*/ 3993772 w 5347295"/>
                    <a:gd name="connsiteY75" fmla="*/ 998901 h 5350374"/>
                    <a:gd name="connsiteX76" fmla="*/ 4031785 w 5347295"/>
                    <a:gd name="connsiteY76" fmla="*/ 1027335 h 5350374"/>
                    <a:gd name="connsiteX77" fmla="*/ 4183408 w 5347295"/>
                    <a:gd name="connsiteY77" fmla="*/ 1165179 h 5350374"/>
                    <a:gd name="connsiteX78" fmla="*/ 4201418 w 5347295"/>
                    <a:gd name="connsiteY78" fmla="*/ 1185000 h 5350374"/>
                    <a:gd name="connsiteX79" fmla="*/ 4587088 w 5347295"/>
                    <a:gd name="connsiteY79" fmla="*/ 921902 h 5350374"/>
                    <a:gd name="connsiteX80" fmla="*/ 4655467 w 5347295"/>
                    <a:gd name="connsiteY80" fmla="*/ 901730 h 5350374"/>
                    <a:gd name="connsiteX81" fmla="*/ 4718083 w 5347295"/>
                    <a:gd name="connsiteY81" fmla="*/ 935818 h 5350374"/>
                    <a:gd name="connsiteX82" fmla="*/ 4847645 w 5347295"/>
                    <a:gd name="connsiteY82" fmla="*/ 1096175 h 5350374"/>
                    <a:gd name="connsiteX83" fmla="*/ 4833729 w 5347295"/>
                    <a:gd name="connsiteY83" fmla="*/ 1227171 h 5350374"/>
                    <a:gd name="connsiteX84" fmla="*/ 4485856 w 5347295"/>
                    <a:gd name="connsiteY84" fmla="*/ 1549973 h 5350374"/>
                    <a:gd name="connsiteX85" fmla="*/ 4551074 w 5347295"/>
                    <a:gd name="connsiteY85" fmla="*/ 1657357 h 5350374"/>
                    <a:gd name="connsiteX86" fmla="*/ 4614372 w 5347295"/>
                    <a:gd name="connsiteY86" fmla="*/ 1788794 h 5350374"/>
                    <a:gd name="connsiteX87" fmla="*/ 5057425 w 5347295"/>
                    <a:gd name="connsiteY87" fmla="*/ 1675878 h 5350374"/>
                    <a:gd name="connsiteX88" fmla="*/ 5094126 w 5347295"/>
                    <a:gd name="connsiteY88" fmla="*/ 1671096 h 5350374"/>
                    <a:gd name="connsiteX89" fmla="*/ 5176267 w 5347295"/>
                    <a:gd name="connsiteY89" fmla="*/ 1734905 h 5350374"/>
                    <a:gd name="connsiteX90" fmla="*/ 5244362 w 5347295"/>
                    <a:gd name="connsiteY90" fmla="*/ 1932661 h 5350374"/>
                    <a:gd name="connsiteX91" fmla="*/ 5187056 w 5347295"/>
                    <a:gd name="connsiteY91" fmla="*/ 2052342 h 5350374"/>
                    <a:gd name="connsiteX92" fmla="*/ 4762195 w 5347295"/>
                    <a:gd name="connsiteY92" fmla="*/ 2232510 h 5350374"/>
                    <a:gd name="connsiteX93" fmla="*/ 4765394 w 5347295"/>
                    <a:gd name="connsiteY93" fmla="*/ 2244953 h 5350374"/>
                    <a:gd name="connsiteX94" fmla="*/ 4797748 w 5347295"/>
                    <a:gd name="connsiteY94" fmla="*/ 2457012 h 5350374"/>
                    <a:gd name="connsiteX95" fmla="*/ 4800938 w 5347295"/>
                    <a:gd name="connsiteY95" fmla="*/ 2520188 h 5350374"/>
                    <a:gd name="connsiteX96" fmla="*/ 5254147 w 5347295"/>
                    <a:gd name="connsiteY96" fmla="*/ 2557469 h 5350374"/>
                    <a:gd name="connsiteX97" fmla="*/ 5347295 w 5347295"/>
                    <a:gd name="connsiteY97" fmla="*/ 2651972 h 5350374"/>
                    <a:gd name="connsiteX98" fmla="*/ 5347295 w 5347295"/>
                    <a:gd name="connsiteY98" fmla="*/ 2861124 h 5350374"/>
                    <a:gd name="connsiteX99" fmla="*/ 5254146 w 5347295"/>
                    <a:gd name="connsiteY99" fmla="*/ 2955626 h 5350374"/>
                    <a:gd name="connsiteX100" fmla="*/ 4783309 w 5347295"/>
                    <a:gd name="connsiteY100" fmla="*/ 2988381 h 5350374"/>
                    <a:gd name="connsiteX101" fmla="*/ 4765393 w 5347295"/>
                    <a:gd name="connsiteY101" fmla="*/ 3105807 h 5350374"/>
                    <a:gd name="connsiteX102" fmla="*/ 4730301 w 5347295"/>
                    <a:gd name="connsiteY102" fmla="*/ 3242325 h 5350374"/>
                    <a:gd name="connsiteX103" fmla="*/ 5140238 w 5347295"/>
                    <a:gd name="connsiteY103" fmla="*/ 3457587 h 5350374"/>
                    <a:gd name="connsiteX104" fmla="*/ 5189053 w 5347295"/>
                    <a:gd name="connsiteY104" fmla="*/ 3580976 h 5350374"/>
                    <a:gd name="connsiteX105" fmla="*/ 5107325 w 5347295"/>
                    <a:gd name="connsiteY105" fmla="*/ 3773498 h 5350374"/>
                    <a:gd name="connsiteX106" fmla="*/ 4984654 w 5347295"/>
                    <a:gd name="connsiteY106" fmla="*/ 3824089 h 5350374"/>
                    <a:gd name="connsiteX107" fmla="*/ 4558837 w 5347295"/>
                    <a:gd name="connsiteY107" fmla="*/ 3677284 h 5350374"/>
                    <a:gd name="connsiteX108" fmla="*/ 4551074 w 5347295"/>
                    <a:gd name="connsiteY108" fmla="*/ 3693404 h 5350374"/>
                    <a:gd name="connsiteX109" fmla="*/ 4444125 w 5347295"/>
                    <a:gd name="connsiteY109" fmla="*/ 3869497 h 5350374"/>
                    <a:gd name="connsiteX110" fmla="*/ 4408515 w 5347295"/>
                    <a:gd name="connsiteY110" fmla="*/ 3917131 h 5350374"/>
                    <a:gd name="connsiteX111" fmla="*/ 4733452 w 5347295"/>
                    <a:gd name="connsiteY111" fmla="*/ 4242600 h 5350374"/>
                    <a:gd name="connsiteX112" fmla="*/ 4743268 w 5347295"/>
                    <a:gd name="connsiteY112" fmla="*/ 4374929 h 5350374"/>
                    <a:gd name="connsiteX113" fmla="*/ 4607868 w 5347295"/>
                    <a:gd name="connsiteY113" fmla="*/ 4534338 h 5350374"/>
                    <a:gd name="connsiteX114" fmla="*/ 4475693 w 5347295"/>
                    <a:gd name="connsiteY114" fmla="*/ 4546063 h 5350374"/>
                    <a:gd name="connsiteX115" fmla="*/ 4095122 w 5347295"/>
                    <a:gd name="connsiteY115" fmla="*/ 4265844 h 5350374"/>
                    <a:gd name="connsiteX116" fmla="*/ 4031785 w 5347295"/>
                    <a:gd name="connsiteY116" fmla="*/ 4323425 h 5350374"/>
                    <a:gd name="connsiteX117" fmla="*/ 3873213 w 5347295"/>
                    <a:gd name="connsiteY117" fmla="*/ 4442038 h 5350374"/>
                    <a:gd name="connsiteX118" fmla="*/ 4063203 w 5347295"/>
                    <a:gd name="connsiteY118" fmla="*/ 4854616 h 5350374"/>
                    <a:gd name="connsiteX119" fmla="*/ 4026661 w 5347295"/>
                    <a:gd name="connsiteY119" fmla="*/ 4982180 h 5350374"/>
                    <a:gd name="connsiteX120" fmla="*/ 3844496 w 5347295"/>
                    <a:gd name="connsiteY120" fmla="*/ 5084943 h 5350374"/>
                    <a:gd name="connsiteX121" fmla="*/ 3716420 w 5347295"/>
                    <a:gd name="connsiteY121" fmla="*/ 5050246 h 5350374"/>
                    <a:gd name="connsiteX122" fmla="*/ 3459034 w 5347295"/>
                    <a:gd name="connsiteY122" fmla="*/ 4660020 h 5350374"/>
                    <a:gd name="connsiteX123" fmla="*/ 3308568 w 5347295"/>
                    <a:gd name="connsiteY123" fmla="*/ 4715107 h 5350374"/>
                    <a:gd name="connsiteX124" fmla="*/ 3197881 w 5347295"/>
                    <a:gd name="connsiteY124" fmla="*/ 4743577 h 5350374"/>
                    <a:gd name="connsiteX125" fmla="*/ 3235913 w 5347295"/>
                    <a:gd name="connsiteY125" fmla="*/ 5207567 h 5350374"/>
                    <a:gd name="connsiteX126" fmla="*/ 3157873 w 5347295"/>
                    <a:gd name="connsiteY126" fmla="*/ 5314884 h 5350374"/>
                    <a:gd name="connsiteX127" fmla="*/ 2951523 w 5347295"/>
                    <a:gd name="connsiteY127" fmla="*/ 5349004 h 5350374"/>
                    <a:gd name="connsiteX128" fmla="*/ 2843090 w 5347295"/>
                    <a:gd name="connsiteY128" fmla="*/ 5272519 h 5350374"/>
                    <a:gd name="connsiteX129" fmla="*/ 2732731 w 5347295"/>
                    <a:gd name="connsiteY129" fmla="*/ 4808142 h 5350374"/>
                    <a:gd name="connsiteX130" fmla="*/ 2673648 w 5347295"/>
                    <a:gd name="connsiteY130" fmla="*/ 4811127 h 5350374"/>
                    <a:gd name="connsiteX131" fmla="*/ 2456724 w 5347295"/>
                    <a:gd name="connsiteY131" fmla="*/ 4800169 h 5350374"/>
                    <a:gd name="connsiteX132" fmla="*/ 2335498 w 5347295"/>
                    <a:gd name="connsiteY132" fmla="*/ 5239465 h 5350374"/>
                    <a:gd name="connsiteX133" fmla="*/ 2225312 w 5347295"/>
                    <a:gd name="connsiteY133" fmla="*/ 5313402 h 5350374"/>
                    <a:gd name="connsiteX134" fmla="*/ 2019814 w 5347295"/>
                    <a:gd name="connsiteY134" fmla="*/ 5274482 h 5350374"/>
                    <a:gd name="connsiteX135" fmla="*/ 1944295 w 5347295"/>
                    <a:gd name="connsiteY135" fmla="*/ 5165375 h 5350374"/>
                    <a:gd name="connsiteX136" fmla="*/ 1999255 w 5347295"/>
                    <a:gd name="connsiteY136" fmla="*/ 4700656 h 5350374"/>
                    <a:gd name="connsiteX137" fmla="*/ 1842562 w 5347295"/>
                    <a:gd name="connsiteY137" fmla="*/ 4643289 h 5350374"/>
                    <a:gd name="connsiteX138" fmla="*/ 1737220 w 5347295"/>
                    <a:gd name="connsiteY138" fmla="*/ 4592528 h 5350374"/>
                    <a:gd name="connsiteX139" fmla="*/ 1481917 w 5347295"/>
                    <a:gd name="connsiteY139" fmla="*/ 4959948 h 5350374"/>
                    <a:gd name="connsiteX140" fmla="*/ 1353448 w 5347295"/>
                    <a:gd name="connsiteY140" fmla="*/ 4993163 h 5350374"/>
                    <a:gd name="connsiteX141" fmla="*/ 1172483 w 5347295"/>
                    <a:gd name="connsiteY141" fmla="*/ 4888300 h 5350374"/>
                    <a:gd name="connsiteX142" fmla="*/ 1137419 w 5347295"/>
                    <a:gd name="connsiteY142" fmla="*/ 4760324 h 5350374"/>
                    <a:gd name="connsiteX143" fmla="*/ 1341889 w 5347295"/>
                    <a:gd name="connsiteY143" fmla="*/ 4343156 h 5350374"/>
                    <a:gd name="connsiteX144" fmla="*/ 1315510 w 5347295"/>
                    <a:gd name="connsiteY144" fmla="*/ 4323425 h 5350374"/>
                    <a:gd name="connsiteX145" fmla="*/ 1163887 w 5347295"/>
                    <a:gd name="connsiteY145" fmla="*/ 4185581 h 5350374"/>
                    <a:gd name="connsiteX146" fmla="*/ 1139489 w 5347295"/>
                    <a:gd name="connsiteY146" fmla="*/ 4158727 h 5350374"/>
                    <a:gd name="connsiteX147" fmla="*/ 760942 w 5347295"/>
                    <a:gd name="connsiteY147" fmla="*/ 4416792 h 5350374"/>
                    <a:gd name="connsiteX148" fmla="*/ 629083 w 5347295"/>
                    <a:gd name="connsiteY148" fmla="*/ 4401938 h 5350374"/>
                    <a:gd name="connsiteX149" fmla="*/ 497500 w 5347295"/>
                    <a:gd name="connsiteY149" fmla="*/ 4239363 h 5350374"/>
                    <a:gd name="connsiteX150" fmla="*/ 510451 w 5347295"/>
                    <a:gd name="connsiteY150" fmla="*/ 4107303 h 5350374"/>
                    <a:gd name="connsiteX151" fmla="*/ 853529 w 5347295"/>
                    <a:gd name="connsiteY151" fmla="*/ 3787764 h 5350374"/>
                    <a:gd name="connsiteX152" fmla="*/ 796221 w 5347295"/>
                    <a:gd name="connsiteY152" fmla="*/ 3693404 h 5350374"/>
                    <a:gd name="connsiteX153" fmla="*/ 723312 w 5347295"/>
                    <a:gd name="connsiteY153" fmla="*/ 3542010 h 5350374"/>
                    <a:gd name="connsiteX154" fmla="*/ 279684 w 5347295"/>
                    <a:gd name="connsiteY154" fmla="*/ 3658285 h 5350374"/>
                    <a:gd name="connsiteX155" fmla="*/ 160446 w 5347295"/>
                    <a:gd name="connsiteY155" fmla="*/ 3600067 h 5350374"/>
                    <a:gd name="connsiteX156" fmla="*/ 91009 w 5347295"/>
                    <a:gd name="connsiteY156" fmla="*/ 3402778 h 5350374"/>
                    <a:gd name="connsiteX157" fmla="*/ 147502 w 5347295"/>
                    <a:gd name="connsiteY157" fmla="*/ 3282710 h 5350374"/>
                    <a:gd name="connsiteX158" fmla="*/ 580355 w 5347295"/>
                    <a:gd name="connsiteY158" fmla="*/ 3095674 h 5350374"/>
                    <a:gd name="connsiteX159" fmla="*/ 549547 w 5347295"/>
                    <a:gd name="connsiteY159" fmla="*/ 2893747 h 5350374"/>
                    <a:gd name="connsiteX160" fmla="*/ 545711 w 5347295"/>
                    <a:gd name="connsiteY160" fmla="*/ 2817778 h 5350374"/>
                    <a:gd name="connsiteX161" fmla="*/ 93149 w 5347295"/>
                    <a:gd name="connsiteY161" fmla="*/ 2780550 h 5350374"/>
                    <a:gd name="connsiteX162" fmla="*/ 0 w 5347295"/>
                    <a:gd name="connsiteY162" fmla="*/ 2686047 h 5350374"/>
                    <a:gd name="connsiteX163" fmla="*/ 0 w 5347295"/>
                    <a:gd name="connsiteY163" fmla="*/ 2476895 h 5350374"/>
                    <a:gd name="connsiteX164" fmla="*/ 93149 w 5347295"/>
                    <a:gd name="connsiteY164" fmla="*/ 2382393 h 5350374"/>
                    <a:gd name="connsiteX165" fmla="*/ 565950 w 5347295"/>
                    <a:gd name="connsiteY165" fmla="*/ 2349501 h 5350374"/>
                    <a:gd name="connsiteX166" fmla="*/ 581901 w 5347295"/>
                    <a:gd name="connsiteY166" fmla="*/ 2244953 h 5350374"/>
                    <a:gd name="connsiteX167" fmla="*/ 622809 w 5347295"/>
                    <a:gd name="connsiteY167" fmla="*/ 2085810 h 5350374"/>
                    <a:gd name="connsiteX168" fmla="*/ 203892 w 5347295"/>
                    <a:gd name="connsiteY168" fmla="*/ 1885962 h 5350374"/>
                    <a:gd name="connsiteX169" fmla="*/ 150375 w 5347295"/>
                    <a:gd name="connsiteY169" fmla="*/ 1764539 h 5350374"/>
                    <a:gd name="connsiteX170" fmla="*/ 224650 w 5347295"/>
                    <a:gd name="connsiteY170" fmla="*/ 1569020 h 5350374"/>
                    <a:gd name="connsiteX171" fmla="*/ 307375 w 5347295"/>
                    <a:gd name="connsiteY171" fmla="*/ 1508185 h 5350374"/>
                    <a:gd name="connsiteX172" fmla="*/ 345288 w 5347295"/>
                    <a:gd name="connsiteY172" fmla="*/ 1513757 h 5350374"/>
                    <a:gd name="connsiteX173" fmla="*/ 799951 w 5347295"/>
                    <a:gd name="connsiteY173" fmla="*/ 1651216 h 5350374"/>
                    <a:gd name="connsiteX174" fmla="*/ 903169 w 5347295"/>
                    <a:gd name="connsiteY174" fmla="*/ 1481264 h 5350374"/>
                    <a:gd name="connsiteX175" fmla="*/ 946851 w 5347295"/>
                    <a:gd name="connsiteY175" fmla="*/ 1422833 h 5350374"/>
                    <a:gd name="connsiteX176" fmla="*/ 625580 w 5347295"/>
                    <a:gd name="connsiteY176" fmla="*/ 1091031 h 5350374"/>
                    <a:gd name="connsiteX177" fmla="*/ 617790 w 5347295"/>
                    <a:gd name="connsiteY177" fmla="*/ 958566 h 5350374"/>
                    <a:gd name="connsiteX178" fmla="*/ 755615 w 5347295"/>
                    <a:gd name="connsiteY178" fmla="*/ 801248 h 5350374"/>
                    <a:gd name="connsiteX179" fmla="*/ 818907 w 5347295"/>
                    <a:gd name="connsiteY179" fmla="*/ 768836 h 5350374"/>
                    <a:gd name="connsiteX180" fmla="*/ 887952 w 5347295"/>
                    <a:gd name="connsiteY180" fmla="*/ 791548 h 5350374"/>
                    <a:gd name="connsiteX181" fmla="*/ 1262053 w 5347295"/>
                    <a:gd name="connsiteY181" fmla="*/ 1075934 h 5350374"/>
                    <a:gd name="connsiteX182" fmla="*/ 1315511 w 5347295"/>
                    <a:gd name="connsiteY182" fmla="*/ 1027334 h 5350374"/>
                    <a:gd name="connsiteX183" fmla="*/ 1471798 w 5347295"/>
                    <a:gd name="connsiteY183" fmla="*/ 910431 h 5350374"/>
                    <a:gd name="connsiteX184" fmla="*/ 1283012 w 5347295"/>
                    <a:gd name="connsiteY184" fmla="*/ 484175 h 5350374"/>
                    <a:gd name="connsiteX185" fmla="*/ 1321414 w 5347295"/>
                    <a:gd name="connsiteY185" fmla="*/ 357160 h 5350374"/>
                    <a:gd name="connsiteX186" fmla="*/ 1505062 w 5347295"/>
                    <a:gd name="connsiteY186" fmla="*/ 257070 h 5350374"/>
                    <a:gd name="connsiteX187" fmla="*/ 1540436 w 5347295"/>
                    <a:gd name="connsiteY187" fmla="*/ 245686 h 5350374"/>
                    <a:gd name="connsiteX188" fmla="*/ 1632617 w 5347295"/>
                    <a:gd name="connsiteY188" fmla="*/ 293636 h 5350374"/>
                    <a:gd name="connsiteX189" fmla="*/ 1886662 w 5347295"/>
                    <a:gd name="connsiteY189" fmla="*/ 691326 h 5350374"/>
                    <a:gd name="connsiteX190" fmla="*/ 2038727 w 5347295"/>
                    <a:gd name="connsiteY190" fmla="*/ 635652 h 5350374"/>
                    <a:gd name="connsiteX191" fmla="*/ 2160996 w 5347295"/>
                    <a:gd name="connsiteY191" fmla="*/ 604205 h 5350374"/>
                    <a:gd name="connsiteX192" fmla="*/ 2118340 w 5347295"/>
                    <a:gd name="connsiteY192" fmla="*/ 144915 h 5350374"/>
                    <a:gd name="connsiteX193" fmla="*/ 2194008 w 5347295"/>
                    <a:gd name="connsiteY193" fmla="*/ 37082 h 535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5347295" h="5350374">
                      <a:moveTo>
                        <a:pt x="2258642" y="3453064"/>
                      </a:moveTo>
                      <a:lnTo>
                        <a:pt x="1851635" y="3941383"/>
                      </a:lnTo>
                      <a:lnTo>
                        <a:pt x="1953952" y="4003568"/>
                      </a:lnTo>
                      <a:cubicBezTo>
                        <a:pt x="2167891" y="4119834"/>
                        <a:pt x="2413060" y="4185876"/>
                        <a:pt x="2673648" y="4185876"/>
                      </a:cubicBezTo>
                      <a:cubicBezTo>
                        <a:pt x="2777883" y="4185876"/>
                        <a:pt x="2879651" y="4175309"/>
                        <a:pt x="2977940" y="4155188"/>
                      </a:cubicBezTo>
                      <a:lnTo>
                        <a:pt x="3016052" y="4145385"/>
                      </a:lnTo>
                      <a:lnTo>
                        <a:pt x="2799801" y="3550765"/>
                      </a:lnTo>
                      <a:lnTo>
                        <a:pt x="2786616" y="3553282"/>
                      </a:lnTo>
                      <a:cubicBezTo>
                        <a:pt x="2749623" y="3557974"/>
                        <a:pt x="2711919" y="3560392"/>
                        <a:pt x="2673648" y="3560392"/>
                      </a:cubicBezTo>
                      <a:cubicBezTo>
                        <a:pt x="2551184" y="3560392"/>
                        <a:pt x="2434516" y="3535628"/>
                        <a:pt x="2328400" y="3490844"/>
                      </a:cubicBezTo>
                      <a:close/>
                      <a:moveTo>
                        <a:pt x="3489432" y="3022591"/>
                      </a:moveTo>
                      <a:lnTo>
                        <a:pt x="3409136" y="3170199"/>
                      </a:lnTo>
                      <a:cubicBezTo>
                        <a:pt x="3349363" y="3258479"/>
                        <a:pt x="3274046" y="3335420"/>
                        <a:pt x="3187103" y="3397112"/>
                      </a:cubicBezTo>
                      <a:lnTo>
                        <a:pt x="3116873" y="3440846"/>
                      </a:lnTo>
                      <a:lnTo>
                        <a:pt x="3332233" y="4033018"/>
                      </a:lnTo>
                      <a:lnTo>
                        <a:pt x="3393343" y="4003568"/>
                      </a:lnTo>
                      <a:cubicBezTo>
                        <a:pt x="3692857" y="3840794"/>
                        <a:pt x="3931161" y="3579582"/>
                        <a:pt x="4064868" y="3263333"/>
                      </a:cubicBezTo>
                      <a:lnTo>
                        <a:pt x="4104406" y="3155262"/>
                      </a:lnTo>
                      <a:close/>
                      <a:moveTo>
                        <a:pt x="1168124" y="2589198"/>
                      </a:moveTo>
                      <a:lnTo>
                        <a:pt x="1163774" y="2675380"/>
                      </a:lnTo>
                      <a:cubicBezTo>
                        <a:pt x="1163774" y="3040353"/>
                        <a:pt x="1293163" y="3375093"/>
                        <a:pt x="1508555" y="3636196"/>
                      </a:cubicBezTo>
                      <a:lnTo>
                        <a:pt x="1592330" y="3728409"/>
                      </a:lnTo>
                      <a:lnTo>
                        <a:pt x="1997639" y="3242128"/>
                      </a:lnTo>
                      <a:lnTo>
                        <a:pt x="1938160" y="3170199"/>
                      </a:lnTo>
                      <a:cubicBezTo>
                        <a:pt x="1866433" y="3064262"/>
                        <a:pt x="1817089" y="2941997"/>
                        <a:pt x="1796900" y="2810159"/>
                      </a:cubicBezTo>
                      <a:lnTo>
                        <a:pt x="1787756" y="2689568"/>
                      </a:lnTo>
                      <a:close/>
                      <a:moveTo>
                        <a:pt x="2673648" y="2232874"/>
                      </a:moveTo>
                      <a:cubicBezTo>
                        <a:pt x="2428178" y="2232874"/>
                        <a:pt x="2229186" y="2430991"/>
                        <a:pt x="2229186" y="2675380"/>
                      </a:cubicBezTo>
                      <a:cubicBezTo>
                        <a:pt x="2229186" y="2919769"/>
                        <a:pt x="2428178" y="3117886"/>
                        <a:pt x="2673648" y="3117886"/>
                      </a:cubicBezTo>
                      <a:cubicBezTo>
                        <a:pt x="2919118" y="3117886"/>
                        <a:pt x="3118110" y="2919769"/>
                        <a:pt x="3118110" y="2675380"/>
                      </a:cubicBezTo>
                      <a:cubicBezTo>
                        <a:pt x="3118110" y="2430991"/>
                        <a:pt x="2919118" y="2232874"/>
                        <a:pt x="2673648" y="2232874"/>
                      </a:cubicBezTo>
                      <a:close/>
                      <a:moveTo>
                        <a:pt x="3799678" y="1671568"/>
                      </a:moveTo>
                      <a:lnTo>
                        <a:pt x="3377721" y="2142570"/>
                      </a:lnTo>
                      <a:lnTo>
                        <a:pt x="3409136" y="2180561"/>
                      </a:lnTo>
                      <a:cubicBezTo>
                        <a:pt x="3504773" y="2321810"/>
                        <a:pt x="3560616" y="2492088"/>
                        <a:pt x="3560616" y="2675380"/>
                      </a:cubicBezTo>
                      <a:lnTo>
                        <a:pt x="3559650" y="2694475"/>
                      </a:lnTo>
                      <a:lnTo>
                        <a:pt x="4175848" y="2827409"/>
                      </a:lnTo>
                      <a:lnTo>
                        <a:pt x="4183521" y="2675380"/>
                      </a:lnTo>
                      <a:cubicBezTo>
                        <a:pt x="4183521" y="2310407"/>
                        <a:pt x="4054132" y="1975667"/>
                        <a:pt x="3838740" y="1714564"/>
                      </a:cubicBezTo>
                      <a:close/>
                      <a:moveTo>
                        <a:pt x="2027678" y="1311663"/>
                      </a:moveTo>
                      <a:lnTo>
                        <a:pt x="1953952" y="1347193"/>
                      </a:lnTo>
                      <a:cubicBezTo>
                        <a:pt x="1611650" y="1533219"/>
                        <a:pt x="1349296" y="1847820"/>
                        <a:pt x="1231655" y="2226204"/>
                      </a:cubicBezTo>
                      <a:lnTo>
                        <a:pt x="1223422" y="2258235"/>
                      </a:lnTo>
                      <a:lnTo>
                        <a:pt x="1847535" y="2359332"/>
                      </a:lnTo>
                      <a:lnTo>
                        <a:pt x="1856382" y="2330893"/>
                      </a:lnTo>
                      <a:cubicBezTo>
                        <a:pt x="1923707" y="2172071"/>
                        <a:pt x="2036175" y="2036940"/>
                        <a:pt x="2177736" y="1941514"/>
                      </a:cubicBezTo>
                      <a:lnTo>
                        <a:pt x="2230038" y="1911519"/>
                      </a:lnTo>
                      <a:close/>
                      <a:moveTo>
                        <a:pt x="2673648" y="1164884"/>
                      </a:moveTo>
                      <a:cubicBezTo>
                        <a:pt x="2569413" y="1164884"/>
                        <a:pt x="2467645" y="1175451"/>
                        <a:pt x="2369356" y="1195572"/>
                      </a:cubicBezTo>
                      <a:lnTo>
                        <a:pt x="2344773" y="1201895"/>
                      </a:lnTo>
                      <a:lnTo>
                        <a:pt x="2546530" y="1799965"/>
                      </a:lnTo>
                      <a:lnTo>
                        <a:pt x="2673648" y="1790368"/>
                      </a:lnTo>
                      <a:cubicBezTo>
                        <a:pt x="2796113" y="1790368"/>
                        <a:pt x="2912781" y="1815133"/>
                        <a:pt x="3018896" y="1859917"/>
                      </a:cubicBezTo>
                      <a:lnTo>
                        <a:pt x="3127664" y="1918823"/>
                      </a:lnTo>
                      <a:lnTo>
                        <a:pt x="3550258" y="1447110"/>
                      </a:lnTo>
                      <a:lnTo>
                        <a:pt x="3517832" y="1422853"/>
                      </a:lnTo>
                      <a:cubicBezTo>
                        <a:pt x="3276855" y="1259985"/>
                        <a:pt x="2986353" y="1164884"/>
                        <a:pt x="2673648" y="1164884"/>
                      </a:cubicBezTo>
                      <a:close/>
                      <a:moveTo>
                        <a:pt x="2397068" y="1491"/>
                      </a:moveTo>
                      <a:cubicBezTo>
                        <a:pt x="2447742" y="-7392"/>
                        <a:pt x="2493637" y="24105"/>
                        <a:pt x="2504900" y="77159"/>
                      </a:cubicBezTo>
                      <a:lnTo>
                        <a:pt x="2619720" y="542358"/>
                      </a:lnTo>
                      <a:lnTo>
                        <a:pt x="2673648" y="539634"/>
                      </a:lnTo>
                      <a:lnTo>
                        <a:pt x="2889140" y="550518"/>
                      </a:lnTo>
                      <a:lnTo>
                        <a:pt x="3015915" y="107819"/>
                      </a:lnTo>
                      <a:cubicBezTo>
                        <a:pt x="3026034" y="57378"/>
                        <a:pt x="3075126" y="24693"/>
                        <a:pt x="3125566" y="34812"/>
                      </a:cubicBezTo>
                      <a:lnTo>
                        <a:pt x="3327694" y="75364"/>
                      </a:lnTo>
                      <a:cubicBezTo>
                        <a:pt x="3378134" y="85484"/>
                        <a:pt x="3409465" y="131493"/>
                        <a:pt x="3400700" y="185017"/>
                      </a:cubicBezTo>
                      <a:lnTo>
                        <a:pt x="3340478" y="647336"/>
                      </a:lnTo>
                      <a:lnTo>
                        <a:pt x="3504734" y="707472"/>
                      </a:lnTo>
                      <a:lnTo>
                        <a:pt x="3601081" y="753898"/>
                      </a:lnTo>
                      <a:lnTo>
                        <a:pt x="3877983" y="374147"/>
                      </a:lnTo>
                      <a:cubicBezTo>
                        <a:pt x="3893087" y="349464"/>
                        <a:pt x="3917838" y="334297"/>
                        <a:pt x="3944414" y="330530"/>
                      </a:cubicBezTo>
                      <a:cubicBezTo>
                        <a:pt x="3953273" y="329274"/>
                        <a:pt x="3962334" y="329284"/>
                        <a:pt x="3971309" y="330631"/>
                      </a:cubicBezTo>
                      <a:cubicBezTo>
                        <a:pt x="3983275" y="332427"/>
                        <a:pt x="3995086" y="336599"/>
                        <a:pt x="4006057" y="343312"/>
                      </a:cubicBezTo>
                      <a:lnTo>
                        <a:pt x="4181904" y="450915"/>
                      </a:lnTo>
                      <a:cubicBezTo>
                        <a:pt x="4225785" y="477766"/>
                        <a:pt x="4239379" y="531744"/>
                        <a:pt x="4212739" y="578987"/>
                      </a:cubicBezTo>
                      <a:lnTo>
                        <a:pt x="3993772" y="998901"/>
                      </a:lnTo>
                      <a:lnTo>
                        <a:pt x="4031785" y="1027335"/>
                      </a:lnTo>
                      <a:cubicBezTo>
                        <a:pt x="4084510" y="1070859"/>
                        <a:pt x="4135111" y="1116867"/>
                        <a:pt x="4183408" y="1165179"/>
                      </a:cubicBezTo>
                      <a:lnTo>
                        <a:pt x="4201418" y="1185000"/>
                      </a:lnTo>
                      <a:lnTo>
                        <a:pt x="4587088" y="921902"/>
                      </a:lnTo>
                      <a:cubicBezTo>
                        <a:pt x="4607096" y="905737"/>
                        <a:pt x="4631762" y="899212"/>
                        <a:pt x="4655467" y="901730"/>
                      </a:cubicBezTo>
                      <a:cubicBezTo>
                        <a:pt x="4679173" y="904248"/>
                        <a:pt x="4701919" y="915810"/>
                        <a:pt x="4718083" y="935818"/>
                      </a:cubicBezTo>
                      <a:lnTo>
                        <a:pt x="4847645" y="1096175"/>
                      </a:lnTo>
                      <a:cubicBezTo>
                        <a:pt x="4879976" y="1136191"/>
                        <a:pt x="4874674" y="1191601"/>
                        <a:pt x="4833729" y="1227171"/>
                      </a:cubicBezTo>
                      <a:lnTo>
                        <a:pt x="4485856" y="1549973"/>
                      </a:lnTo>
                      <a:lnTo>
                        <a:pt x="4551074" y="1657357"/>
                      </a:lnTo>
                      <a:lnTo>
                        <a:pt x="4614372" y="1788794"/>
                      </a:lnTo>
                      <a:lnTo>
                        <a:pt x="5057425" y="1675878"/>
                      </a:lnTo>
                      <a:cubicBezTo>
                        <a:pt x="5069586" y="1671690"/>
                        <a:pt x="5082033" y="1670202"/>
                        <a:pt x="5094126" y="1671096"/>
                      </a:cubicBezTo>
                      <a:cubicBezTo>
                        <a:pt x="5130408" y="1673775"/>
                        <a:pt x="5163523" y="1697892"/>
                        <a:pt x="5176267" y="1734905"/>
                      </a:cubicBezTo>
                      <a:lnTo>
                        <a:pt x="5244362" y="1932661"/>
                      </a:lnTo>
                      <a:cubicBezTo>
                        <a:pt x="5261355" y="1982010"/>
                        <a:pt x="5237666" y="2032839"/>
                        <a:pt x="5187056" y="2052342"/>
                      </a:cubicBezTo>
                      <a:lnTo>
                        <a:pt x="4762195" y="2232510"/>
                      </a:lnTo>
                      <a:lnTo>
                        <a:pt x="4765394" y="2244953"/>
                      </a:lnTo>
                      <a:cubicBezTo>
                        <a:pt x="4779614" y="2314469"/>
                        <a:pt x="4790459" y="2385215"/>
                        <a:pt x="4797748" y="2457012"/>
                      </a:cubicBezTo>
                      <a:lnTo>
                        <a:pt x="4800938" y="2520188"/>
                      </a:lnTo>
                      <a:lnTo>
                        <a:pt x="5254147" y="2557469"/>
                      </a:lnTo>
                      <a:cubicBezTo>
                        <a:pt x="5305591" y="2557469"/>
                        <a:pt x="5347295" y="2599778"/>
                        <a:pt x="5347295" y="2651972"/>
                      </a:cubicBezTo>
                      <a:lnTo>
                        <a:pt x="5347295" y="2861124"/>
                      </a:lnTo>
                      <a:cubicBezTo>
                        <a:pt x="5347295" y="2913316"/>
                        <a:pt x="5308349" y="2953663"/>
                        <a:pt x="5254146" y="2955626"/>
                      </a:cubicBezTo>
                      <a:lnTo>
                        <a:pt x="4783309" y="2988381"/>
                      </a:lnTo>
                      <a:lnTo>
                        <a:pt x="4765393" y="3105807"/>
                      </a:lnTo>
                      <a:lnTo>
                        <a:pt x="4730301" y="3242325"/>
                      </a:lnTo>
                      <a:lnTo>
                        <a:pt x="5140238" y="3457587"/>
                      </a:lnTo>
                      <a:cubicBezTo>
                        <a:pt x="5187593" y="3477690"/>
                        <a:pt x="5209449" y="3532933"/>
                        <a:pt x="5189053" y="3580976"/>
                      </a:cubicBezTo>
                      <a:lnTo>
                        <a:pt x="5107325" y="3773498"/>
                      </a:lnTo>
                      <a:cubicBezTo>
                        <a:pt x="5086930" y="3821542"/>
                        <a:pt x="5035314" y="3843461"/>
                        <a:pt x="4984654" y="3824089"/>
                      </a:cubicBezTo>
                      <a:lnTo>
                        <a:pt x="4558837" y="3677284"/>
                      </a:lnTo>
                      <a:lnTo>
                        <a:pt x="4551074" y="3693404"/>
                      </a:lnTo>
                      <a:cubicBezTo>
                        <a:pt x="4518204" y="3753928"/>
                        <a:pt x="4482496" y="3812684"/>
                        <a:pt x="4444125" y="3869497"/>
                      </a:cubicBezTo>
                      <a:lnTo>
                        <a:pt x="4408515" y="3917131"/>
                      </a:lnTo>
                      <a:lnTo>
                        <a:pt x="4733452" y="4242600"/>
                      </a:lnTo>
                      <a:cubicBezTo>
                        <a:pt x="4772661" y="4275904"/>
                        <a:pt x="4777057" y="4335150"/>
                        <a:pt x="4743268" y="4374929"/>
                      </a:cubicBezTo>
                      <a:lnTo>
                        <a:pt x="4607868" y="4534338"/>
                      </a:lnTo>
                      <a:cubicBezTo>
                        <a:pt x="4574080" y="4574118"/>
                        <a:pt x="4518276" y="4579656"/>
                        <a:pt x="4475693" y="4546063"/>
                      </a:cubicBezTo>
                      <a:lnTo>
                        <a:pt x="4095122" y="4265844"/>
                      </a:lnTo>
                      <a:lnTo>
                        <a:pt x="4031785" y="4323425"/>
                      </a:lnTo>
                      <a:lnTo>
                        <a:pt x="3873213" y="4442038"/>
                      </a:lnTo>
                      <a:lnTo>
                        <a:pt x="4063203" y="4854616"/>
                      </a:lnTo>
                      <a:cubicBezTo>
                        <a:pt x="4088479" y="4899424"/>
                        <a:pt x="4072120" y="4956535"/>
                        <a:pt x="4026661" y="4982180"/>
                      </a:cubicBezTo>
                      <a:lnTo>
                        <a:pt x="3844496" y="5084943"/>
                      </a:lnTo>
                      <a:cubicBezTo>
                        <a:pt x="3799038" y="5110588"/>
                        <a:pt x="3744762" y="5096490"/>
                        <a:pt x="3716420" y="5050246"/>
                      </a:cubicBezTo>
                      <a:lnTo>
                        <a:pt x="3459034" y="4660020"/>
                      </a:lnTo>
                      <a:lnTo>
                        <a:pt x="3308568" y="4715107"/>
                      </a:lnTo>
                      <a:lnTo>
                        <a:pt x="3197881" y="4743577"/>
                      </a:lnTo>
                      <a:lnTo>
                        <a:pt x="3235913" y="5207567"/>
                      </a:lnTo>
                      <a:cubicBezTo>
                        <a:pt x="3244306" y="5258323"/>
                        <a:pt x="3209367" y="5306370"/>
                        <a:pt x="3157873" y="5314884"/>
                      </a:cubicBezTo>
                      <a:lnTo>
                        <a:pt x="2951523" y="5349004"/>
                      </a:lnTo>
                      <a:cubicBezTo>
                        <a:pt x="2900029" y="5357518"/>
                        <a:pt x="2853869" y="5325674"/>
                        <a:pt x="2843090" y="5272519"/>
                      </a:cubicBezTo>
                      <a:lnTo>
                        <a:pt x="2732731" y="4808142"/>
                      </a:lnTo>
                      <a:lnTo>
                        <a:pt x="2673648" y="4811127"/>
                      </a:lnTo>
                      <a:lnTo>
                        <a:pt x="2456724" y="4800169"/>
                      </a:lnTo>
                      <a:lnTo>
                        <a:pt x="2335498" y="5239465"/>
                      </a:lnTo>
                      <a:cubicBezTo>
                        <a:pt x="2325925" y="5290012"/>
                        <a:pt x="2276593" y="5323115"/>
                        <a:pt x="2225312" y="5313402"/>
                      </a:cubicBezTo>
                      <a:lnTo>
                        <a:pt x="2019814" y="5274482"/>
                      </a:lnTo>
                      <a:cubicBezTo>
                        <a:pt x="1968532" y="5264770"/>
                        <a:pt x="1936138" y="5218995"/>
                        <a:pt x="1944295" y="5165375"/>
                      </a:cubicBezTo>
                      <a:lnTo>
                        <a:pt x="1999255" y="4700656"/>
                      </a:lnTo>
                      <a:lnTo>
                        <a:pt x="1842562" y="4643289"/>
                      </a:lnTo>
                      <a:lnTo>
                        <a:pt x="1737220" y="4592528"/>
                      </a:lnTo>
                      <a:lnTo>
                        <a:pt x="1481917" y="4959948"/>
                      </a:lnTo>
                      <a:cubicBezTo>
                        <a:pt x="1456124" y="5004461"/>
                        <a:pt x="1398607" y="5019331"/>
                        <a:pt x="1353448" y="4993163"/>
                      </a:cubicBezTo>
                      <a:lnTo>
                        <a:pt x="1172483" y="4888300"/>
                      </a:lnTo>
                      <a:cubicBezTo>
                        <a:pt x="1127324" y="4862132"/>
                        <a:pt x="1111942" y="4808204"/>
                        <a:pt x="1137419" y="4760324"/>
                      </a:cubicBezTo>
                      <a:lnTo>
                        <a:pt x="1341889" y="4343156"/>
                      </a:lnTo>
                      <a:lnTo>
                        <a:pt x="1315510" y="4323425"/>
                      </a:lnTo>
                      <a:cubicBezTo>
                        <a:pt x="1262786" y="4279900"/>
                        <a:pt x="1212184" y="4233893"/>
                        <a:pt x="1163887" y="4185581"/>
                      </a:cubicBezTo>
                      <a:lnTo>
                        <a:pt x="1139489" y="4158727"/>
                      </a:lnTo>
                      <a:lnTo>
                        <a:pt x="760942" y="4416792"/>
                      </a:lnTo>
                      <a:cubicBezTo>
                        <a:pt x="720954" y="4449157"/>
                        <a:pt x="661919" y="4442507"/>
                        <a:pt x="629083" y="4401938"/>
                      </a:cubicBezTo>
                      <a:lnTo>
                        <a:pt x="497500" y="4239363"/>
                      </a:lnTo>
                      <a:cubicBezTo>
                        <a:pt x="464664" y="4198794"/>
                        <a:pt x="469554" y="4142929"/>
                        <a:pt x="510451" y="4107303"/>
                      </a:cubicBezTo>
                      <a:lnTo>
                        <a:pt x="853529" y="3787764"/>
                      </a:lnTo>
                      <a:lnTo>
                        <a:pt x="796221" y="3693404"/>
                      </a:lnTo>
                      <a:lnTo>
                        <a:pt x="723312" y="3542010"/>
                      </a:lnTo>
                      <a:lnTo>
                        <a:pt x="279684" y="3658285"/>
                      </a:lnTo>
                      <a:cubicBezTo>
                        <a:pt x="231158" y="3675364"/>
                        <a:pt x="177773" y="3649299"/>
                        <a:pt x="160446" y="3600067"/>
                      </a:cubicBezTo>
                      <a:lnTo>
                        <a:pt x="91009" y="3402778"/>
                      </a:lnTo>
                      <a:cubicBezTo>
                        <a:pt x="73682" y="3353545"/>
                        <a:pt x="97025" y="3302556"/>
                        <a:pt x="147502" y="3282710"/>
                      </a:cubicBezTo>
                      <a:lnTo>
                        <a:pt x="580355" y="3095674"/>
                      </a:lnTo>
                      <a:lnTo>
                        <a:pt x="549547" y="2893747"/>
                      </a:lnTo>
                      <a:lnTo>
                        <a:pt x="545711" y="2817778"/>
                      </a:lnTo>
                      <a:lnTo>
                        <a:pt x="93149" y="2780550"/>
                      </a:lnTo>
                      <a:cubicBezTo>
                        <a:pt x="41705" y="2780551"/>
                        <a:pt x="0" y="2738240"/>
                        <a:pt x="0" y="2686047"/>
                      </a:cubicBezTo>
                      <a:lnTo>
                        <a:pt x="0" y="2476895"/>
                      </a:lnTo>
                      <a:cubicBezTo>
                        <a:pt x="0" y="2424703"/>
                        <a:pt x="38946" y="2384356"/>
                        <a:pt x="93149" y="2382393"/>
                      </a:cubicBezTo>
                      <a:lnTo>
                        <a:pt x="565950" y="2349501"/>
                      </a:lnTo>
                      <a:lnTo>
                        <a:pt x="581901" y="2244953"/>
                      </a:lnTo>
                      <a:lnTo>
                        <a:pt x="622809" y="2085810"/>
                      </a:lnTo>
                      <a:lnTo>
                        <a:pt x="203892" y="1885962"/>
                      </a:lnTo>
                      <a:cubicBezTo>
                        <a:pt x="155800" y="1867692"/>
                        <a:pt x="131840" y="1813330"/>
                        <a:pt x="150375" y="1764539"/>
                      </a:cubicBezTo>
                      <a:lnTo>
                        <a:pt x="224650" y="1569020"/>
                      </a:lnTo>
                      <a:cubicBezTo>
                        <a:pt x="238551" y="1532427"/>
                        <a:pt x="270566" y="1509843"/>
                        <a:pt x="307375" y="1508185"/>
                      </a:cubicBezTo>
                      <a:cubicBezTo>
                        <a:pt x="319645" y="1507632"/>
                        <a:pt x="332447" y="1509404"/>
                        <a:pt x="345288" y="1513757"/>
                      </a:cubicBezTo>
                      <a:lnTo>
                        <a:pt x="799951" y="1651216"/>
                      </a:lnTo>
                      <a:lnTo>
                        <a:pt x="903169" y="1481264"/>
                      </a:lnTo>
                      <a:lnTo>
                        <a:pt x="946851" y="1422833"/>
                      </a:lnTo>
                      <a:lnTo>
                        <a:pt x="625580" y="1091031"/>
                      </a:lnTo>
                      <a:cubicBezTo>
                        <a:pt x="586884" y="1057130"/>
                        <a:pt x="583397" y="997825"/>
                        <a:pt x="617790" y="958566"/>
                      </a:cubicBezTo>
                      <a:lnTo>
                        <a:pt x="755615" y="801248"/>
                      </a:lnTo>
                      <a:cubicBezTo>
                        <a:pt x="772811" y="781619"/>
                        <a:pt x="795380" y="770635"/>
                        <a:pt x="818907" y="768836"/>
                      </a:cubicBezTo>
                      <a:cubicBezTo>
                        <a:pt x="842435" y="767038"/>
                        <a:pt x="866921" y="774428"/>
                        <a:pt x="887952" y="791548"/>
                      </a:cubicBezTo>
                      <a:lnTo>
                        <a:pt x="1262053" y="1075934"/>
                      </a:lnTo>
                      <a:lnTo>
                        <a:pt x="1315511" y="1027334"/>
                      </a:lnTo>
                      <a:lnTo>
                        <a:pt x="1471798" y="910431"/>
                      </a:lnTo>
                      <a:lnTo>
                        <a:pt x="1283012" y="484175"/>
                      </a:lnTo>
                      <a:cubicBezTo>
                        <a:pt x="1258392" y="439004"/>
                        <a:pt x="1275586" y="382138"/>
                        <a:pt x="1321414" y="357160"/>
                      </a:cubicBezTo>
                      <a:lnTo>
                        <a:pt x="1505062" y="257070"/>
                      </a:lnTo>
                      <a:cubicBezTo>
                        <a:pt x="1516519" y="250826"/>
                        <a:pt x="1528491" y="247073"/>
                        <a:pt x="1540436" y="245686"/>
                      </a:cubicBezTo>
                      <a:cubicBezTo>
                        <a:pt x="1576272" y="241524"/>
                        <a:pt x="1611871" y="258646"/>
                        <a:pt x="1632617" y="293636"/>
                      </a:cubicBezTo>
                      <a:lnTo>
                        <a:pt x="1886662" y="691326"/>
                      </a:lnTo>
                      <a:lnTo>
                        <a:pt x="2038727" y="635652"/>
                      </a:lnTo>
                      <a:lnTo>
                        <a:pt x="2160996" y="604205"/>
                      </a:lnTo>
                      <a:lnTo>
                        <a:pt x="2118340" y="144915"/>
                      </a:lnTo>
                      <a:cubicBezTo>
                        <a:pt x="2109458" y="94242"/>
                        <a:pt x="2143336" y="45963"/>
                        <a:pt x="2194008" y="37082"/>
                      </a:cubicBezTo>
                      <a:close/>
                    </a:path>
                  </a:pathLst>
                </a:custGeom>
                <a:solidFill>
                  <a:srgbClr val="B3335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Freeform 29"/>
                <p:cNvSpPr/>
                <p:nvPr/>
              </p:nvSpPr>
              <p:spPr>
                <a:xfrm rot="260033" flipH="1">
                  <a:off x="4794397" y="3843695"/>
                  <a:ext cx="686712" cy="687106"/>
                </a:xfrm>
                <a:custGeom>
                  <a:avLst/>
                  <a:gdLst>
                    <a:gd name="connsiteX0" fmla="*/ 2258642 w 5347295"/>
                    <a:gd name="connsiteY0" fmla="*/ 3453064 h 5350374"/>
                    <a:gd name="connsiteX1" fmla="*/ 1851635 w 5347295"/>
                    <a:gd name="connsiteY1" fmla="*/ 3941383 h 5350374"/>
                    <a:gd name="connsiteX2" fmla="*/ 1953952 w 5347295"/>
                    <a:gd name="connsiteY2" fmla="*/ 4003568 h 5350374"/>
                    <a:gd name="connsiteX3" fmla="*/ 2673648 w 5347295"/>
                    <a:gd name="connsiteY3" fmla="*/ 4185876 h 5350374"/>
                    <a:gd name="connsiteX4" fmla="*/ 2977940 w 5347295"/>
                    <a:gd name="connsiteY4" fmla="*/ 4155188 h 5350374"/>
                    <a:gd name="connsiteX5" fmla="*/ 3016052 w 5347295"/>
                    <a:gd name="connsiteY5" fmla="*/ 4145385 h 5350374"/>
                    <a:gd name="connsiteX6" fmla="*/ 2799801 w 5347295"/>
                    <a:gd name="connsiteY6" fmla="*/ 3550765 h 5350374"/>
                    <a:gd name="connsiteX7" fmla="*/ 2786616 w 5347295"/>
                    <a:gd name="connsiteY7" fmla="*/ 3553282 h 5350374"/>
                    <a:gd name="connsiteX8" fmla="*/ 2673648 w 5347295"/>
                    <a:gd name="connsiteY8" fmla="*/ 3560392 h 5350374"/>
                    <a:gd name="connsiteX9" fmla="*/ 2328400 w 5347295"/>
                    <a:gd name="connsiteY9" fmla="*/ 3490844 h 5350374"/>
                    <a:gd name="connsiteX10" fmla="*/ 3489432 w 5347295"/>
                    <a:gd name="connsiteY10" fmla="*/ 3022591 h 5350374"/>
                    <a:gd name="connsiteX11" fmla="*/ 3409136 w 5347295"/>
                    <a:gd name="connsiteY11" fmla="*/ 3170199 h 5350374"/>
                    <a:gd name="connsiteX12" fmla="*/ 3187103 w 5347295"/>
                    <a:gd name="connsiteY12" fmla="*/ 3397112 h 5350374"/>
                    <a:gd name="connsiteX13" fmla="*/ 3116873 w 5347295"/>
                    <a:gd name="connsiteY13" fmla="*/ 3440846 h 5350374"/>
                    <a:gd name="connsiteX14" fmla="*/ 3332233 w 5347295"/>
                    <a:gd name="connsiteY14" fmla="*/ 4033018 h 5350374"/>
                    <a:gd name="connsiteX15" fmla="*/ 3393343 w 5347295"/>
                    <a:gd name="connsiteY15" fmla="*/ 4003568 h 5350374"/>
                    <a:gd name="connsiteX16" fmla="*/ 4064868 w 5347295"/>
                    <a:gd name="connsiteY16" fmla="*/ 3263333 h 5350374"/>
                    <a:gd name="connsiteX17" fmla="*/ 4104406 w 5347295"/>
                    <a:gd name="connsiteY17" fmla="*/ 3155262 h 5350374"/>
                    <a:gd name="connsiteX18" fmla="*/ 1168124 w 5347295"/>
                    <a:gd name="connsiteY18" fmla="*/ 2589198 h 5350374"/>
                    <a:gd name="connsiteX19" fmla="*/ 1163774 w 5347295"/>
                    <a:gd name="connsiteY19" fmla="*/ 2675380 h 5350374"/>
                    <a:gd name="connsiteX20" fmla="*/ 1508555 w 5347295"/>
                    <a:gd name="connsiteY20" fmla="*/ 3636196 h 5350374"/>
                    <a:gd name="connsiteX21" fmla="*/ 1592330 w 5347295"/>
                    <a:gd name="connsiteY21" fmla="*/ 3728409 h 5350374"/>
                    <a:gd name="connsiteX22" fmla="*/ 1997639 w 5347295"/>
                    <a:gd name="connsiteY22" fmla="*/ 3242128 h 5350374"/>
                    <a:gd name="connsiteX23" fmla="*/ 1938160 w 5347295"/>
                    <a:gd name="connsiteY23" fmla="*/ 3170199 h 5350374"/>
                    <a:gd name="connsiteX24" fmla="*/ 1796900 w 5347295"/>
                    <a:gd name="connsiteY24" fmla="*/ 2810159 h 5350374"/>
                    <a:gd name="connsiteX25" fmla="*/ 1787756 w 5347295"/>
                    <a:gd name="connsiteY25" fmla="*/ 2689568 h 5350374"/>
                    <a:gd name="connsiteX26" fmla="*/ 2673648 w 5347295"/>
                    <a:gd name="connsiteY26" fmla="*/ 2232874 h 5350374"/>
                    <a:gd name="connsiteX27" fmla="*/ 2229186 w 5347295"/>
                    <a:gd name="connsiteY27" fmla="*/ 2675380 h 5350374"/>
                    <a:gd name="connsiteX28" fmla="*/ 2673648 w 5347295"/>
                    <a:gd name="connsiteY28" fmla="*/ 3117886 h 5350374"/>
                    <a:gd name="connsiteX29" fmla="*/ 3118110 w 5347295"/>
                    <a:gd name="connsiteY29" fmla="*/ 2675380 h 5350374"/>
                    <a:gd name="connsiteX30" fmla="*/ 2673648 w 5347295"/>
                    <a:gd name="connsiteY30" fmla="*/ 2232874 h 5350374"/>
                    <a:gd name="connsiteX31" fmla="*/ 3799678 w 5347295"/>
                    <a:gd name="connsiteY31" fmla="*/ 1671568 h 5350374"/>
                    <a:gd name="connsiteX32" fmla="*/ 3377721 w 5347295"/>
                    <a:gd name="connsiteY32" fmla="*/ 2142570 h 5350374"/>
                    <a:gd name="connsiteX33" fmla="*/ 3409136 w 5347295"/>
                    <a:gd name="connsiteY33" fmla="*/ 2180561 h 5350374"/>
                    <a:gd name="connsiteX34" fmla="*/ 3560616 w 5347295"/>
                    <a:gd name="connsiteY34" fmla="*/ 2675380 h 5350374"/>
                    <a:gd name="connsiteX35" fmla="*/ 3559650 w 5347295"/>
                    <a:gd name="connsiteY35" fmla="*/ 2694475 h 5350374"/>
                    <a:gd name="connsiteX36" fmla="*/ 4175848 w 5347295"/>
                    <a:gd name="connsiteY36" fmla="*/ 2827409 h 5350374"/>
                    <a:gd name="connsiteX37" fmla="*/ 4183521 w 5347295"/>
                    <a:gd name="connsiteY37" fmla="*/ 2675380 h 5350374"/>
                    <a:gd name="connsiteX38" fmla="*/ 3838740 w 5347295"/>
                    <a:gd name="connsiteY38" fmla="*/ 1714564 h 5350374"/>
                    <a:gd name="connsiteX39" fmla="*/ 2027678 w 5347295"/>
                    <a:gd name="connsiteY39" fmla="*/ 1311663 h 5350374"/>
                    <a:gd name="connsiteX40" fmla="*/ 1953952 w 5347295"/>
                    <a:gd name="connsiteY40" fmla="*/ 1347193 h 5350374"/>
                    <a:gd name="connsiteX41" fmla="*/ 1231655 w 5347295"/>
                    <a:gd name="connsiteY41" fmla="*/ 2226204 h 5350374"/>
                    <a:gd name="connsiteX42" fmla="*/ 1223422 w 5347295"/>
                    <a:gd name="connsiteY42" fmla="*/ 2258235 h 5350374"/>
                    <a:gd name="connsiteX43" fmla="*/ 1847535 w 5347295"/>
                    <a:gd name="connsiteY43" fmla="*/ 2359332 h 5350374"/>
                    <a:gd name="connsiteX44" fmla="*/ 1856382 w 5347295"/>
                    <a:gd name="connsiteY44" fmla="*/ 2330893 h 5350374"/>
                    <a:gd name="connsiteX45" fmla="*/ 2177736 w 5347295"/>
                    <a:gd name="connsiteY45" fmla="*/ 1941514 h 5350374"/>
                    <a:gd name="connsiteX46" fmla="*/ 2230038 w 5347295"/>
                    <a:gd name="connsiteY46" fmla="*/ 1911519 h 5350374"/>
                    <a:gd name="connsiteX47" fmla="*/ 2673648 w 5347295"/>
                    <a:gd name="connsiteY47" fmla="*/ 1164884 h 5350374"/>
                    <a:gd name="connsiteX48" fmla="*/ 2369356 w 5347295"/>
                    <a:gd name="connsiteY48" fmla="*/ 1195572 h 5350374"/>
                    <a:gd name="connsiteX49" fmla="*/ 2344773 w 5347295"/>
                    <a:gd name="connsiteY49" fmla="*/ 1201895 h 5350374"/>
                    <a:gd name="connsiteX50" fmla="*/ 2546530 w 5347295"/>
                    <a:gd name="connsiteY50" fmla="*/ 1799965 h 5350374"/>
                    <a:gd name="connsiteX51" fmla="*/ 2673648 w 5347295"/>
                    <a:gd name="connsiteY51" fmla="*/ 1790368 h 5350374"/>
                    <a:gd name="connsiteX52" fmla="*/ 3018896 w 5347295"/>
                    <a:gd name="connsiteY52" fmla="*/ 1859917 h 5350374"/>
                    <a:gd name="connsiteX53" fmla="*/ 3127664 w 5347295"/>
                    <a:gd name="connsiteY53" fmla="*/ 1918823 h 5350374"/>
                    <a:gd name="connsiteX54" fmla="*/ 3550258 w 5347295"/>
                    <a:gd name="connsiteY54" fmla="*/ 1447110 h 5350374"/>
                    <a:gd name="connsiteX55" fmla="*/ 3517832 w 5347295"/>
                    <a:gd name="connsiteY55" fmla="*/ 1422853 h 5350374"/>
                    <a:gd name="connsiteX56" fmla="*/ 2673648 w 5347295"/>
                    <a:gd name="connsiteY56" fmla="*/ 1164884 h 5350374"/>
                    <a:gd name="connsiteX57" fmla="*/ 2397068 w 5347295"/>
                    <a:gd name="connsiteY57" fmla="*/ 1491 h 5350374"/>
                    <a:gd name="connsiteX58" fmla="*/ 2504900 w 5347295"/>
                    <a:gd name="connsiteY58" fmla="*/ 77159 h 5350374"/>
                    <a:gd name="connsiteX59" fmla="*/ 2619720 w 5347295"/>
                    <a:gd name="connsiteY59" fmla="*/ 542358 h 5350374"/>
                    <a:gd name="connsiteX60" fmla="*/ 2673648 w 5347295"/>
                    <a:gd name="connsiteY60" fmla="*/ 539634 h 5350374"/>
                    <a:gd name="connsiteX61" fmla="*/ 2889140 w 5347295"/>
                    <a:gd name="connsiteY61" fmla="*/ 550518 h 5350374"/>
                    <a:gd name="connsiteX62" fmla="*/ 3015915 w 5347295"/>
                    <a:gd name="connsiteY62" fmla="*/ 107819 h 5350374"/>
                    <a:gd name="connsiteX63" fmla="*/ 3125566 w 5347295"/>
                    <a:gd name="connsiteY63" fmla="*/ 34812 h 5350374"/>
                    <a:gd name="connsiteX64" fmla="*/ 3327694 w 5347295"/>
                    <a:gd name="connsiteY64" fmla="*/ 75364 h 5350374"/>
                    <a:gd name="connsiteX65" fmla="*/ 3400700 w 5347295"/>
                    <a:gd name="connsiteY65" fmla="*/ 185017 h 5350374"/>
                    <a:gd name="connsiteX66" fmla="*/ 3340478 w 5347295"/>
                    <a:gd name="connsiteY66" fmla="*/ 647336 h 5350374"/>
                    <a:gd name="connsiteX67" fmla="*/ 3504734 w 5347295"/>
                    <a:gd name="connsiteY67" fmla="*/ 707472 h 5350374"/>
                    <a:gd name="connsiteX68" fmla="*/ 3601081 w 5347295"/>
                    <a:gd name="connsiteY68" fmla="*/ 753898 h 5350374"/>
                    <a:gd name="connsiteX69" fmla="*/ 3877983 w 5347295"/>
                    <a:gd name="connsiteY69" fmla="*/ 374147 h 5350374"/>
                    <a:gd name="connsiteX70" fmla="*/ 3944414 w 5347295"/>
                    <a:gd name="connsiteY70" fmla="*/ 330530 h 5350374"/>
                    <a:gd name="connsiteX71" fmla="*/ 3971309 w 5347295"/>
                    <a:gd name="connsiteY71" fmla="*/ 330631 h 5350374"/>
                    <a:gd name="connsiteX72" fmla="*/ 4006057 w 5347295"/>
                    <a:gd name="connsiteY72" fmla="*/ 343312 h 5350374"/>
                    <a:gd name="connsiteX73" fmla="*/ 4181904 w 5347295"/>
                    <a:gd name="connsiteY73" fmla="*/ 450915 h 5350374"/>
                    <a:gd name="connsiteX74" fmla="*/ 4212739 w 5347295"/>
                    <a:gd name="connsiteY74" fmla="*/ 578987 h 5350374"/>
                    <a:gd name="connsiteX75" fmla="*/ 3993772 w 5347295"/>
                    <a:gd name="connsiteY75" fmla="*/ 998901 h 5350374"/>
                    <a:gd name="connsiteX76" fmla="*/ 4031785 w 5347295"/>
                    <a:gd name="connsiteY76" fmla="*/ 1027335 h 5350374"/>
                    <a:gd name="connsiteX77" fmla="*/ 4183408 w 5347295"/>
                    <a:gd name="connsiteY77" fmla="*/ 1165179 h 5350374"/>
                    <a:gd name="connsiteX78" fmla="*/ 4201418 w 5347295"/>
                    <a:gd name="connsiteY78" fmla="*/ 1185000 h 5350374"/>
                    <a:gd name="connsiteX79" fmla="*/ 4587088 w 5347295"/>
                    <a:gd name="connsiteY79" fmla="*/ 921902 h 5350374"/>
                    <a:gd name="connsiteX80" fmla="*/ 4655467 w 5347295"/>
                    <a:gd name="connsiteY80" fmla="*/ 901730 h 5350374"/>
                    <a:gd name="connsiteX81" fmla="*/ 4718083 w 5347295"/>
                    <a:gd name="connsiteY81" fmla="*/ 935818 h 5350374"/>
                    <a:gd name="connsiteX82" fmla="*/ 4847645 w 5347295"/>
                    <a:gd name="connsiteY82" fmla="*/ 1096175 h 5350374"/>
                    <a:gd name="connsiteX83" fmla="*/ 4833729 w 5347295"/>
                    <a:gd name="connsiteY83" fmla="*/ 1227171 h 5350374"/>
                    <a:gd name="connsiteX84" fmla="*/ 4485856 w 5347295"/>
                    <a:gd name="connsiteY84" fmla="*/ 1549973 h 5350374"/>
                    <a:gd name="connsiteX85" fmla="*/ 4551074 w 5347295"/>
                    <a:gd name="connsiteY85" fmla="*/ 1657357 h 5350374"/>
                    <a:gd name="connsiteX86" fmla="*/ 4614372 w 5347295"/>
                    <a:gd name="connsiteY86" fmla="*/ 1788794 h 5350374"/>
                    <a:gd name="connsiteX87" fmla="*/ 5057425 w 5347295"/>
                    <a:gd name="connsiteY87" fmla="*/ 1675878 h 5350374"/>
                    <a:gd name="connsiteX88" fmla="*/ 5094126 w 5347295"/>
                    <a:gd name="connsiteY88" fmla="*/ 1671096 h 5350374"/>
                    <a:gd name="connsiteX89" fmla="*/ 5176267 w 5347295"/>
                    <a:gd name="connsiteY89" fmla="*/ 1734905 h 5350374"/>
                    <a:gd name="connsiteX90" fmla="*/ 5244362 w 5347295"/>
                    <a:gd name="connsiteY90" fmla="*/ 1932661 h 5350374"/>
                    <a:gd name="connsiteX91" fmla="*/ 5187056 w 5347295"/>
                    <a:gd name="connsiteY91" fmla="*/ 2052342 h 5350374"/>
                    <a:gd name="connsiteX92" fmla="*/ 4762195 w 5347295"/>
                    <a:gd name="connsiteY92" fmla="*/ 2232510 h 5350374"/>
                    <a:gd name="connsiteX93" fmla="*/ 4765394 w 5347295"/>
                    <a:gd name="connsiteY93" fmla="*/ 2244953 h 5350374"/>
                    <a:gd name="connsiteX94" fmla="*/ 4797748 w 5347295"/>
                    <a:gd name="connsiteY94" fmla="*/ 2457012 h 5350374"/>
                    <a:gd name="connsiteX95" fmla="*/ 4800938 w 5347295"/>
                    <a:gd name="connsiteY95" fmla="*/ 2520188 h 5350374"/>
                    <a:gd name="connsiteX96" fmla="*/ 5254147 w 5347295"/>
                    <a:gd name="connsiteY96" fmla="*/ 2557469 h 5350374"/>
                    <a:gd name="connsiteX97" fmla="*/ 5347295 w 5347295"/>
                    <a:gd name="connsiteY97" fmla="*/ 2651972 h 5350374"/>
                    <a:gd name="connsiteX98" fmla="*/ 5347295 w 5347295"/>
                    <a:gd name="connsiteY98" fmla="*/ 2861124 h 5350374"/>
                    <a:gd name="connsiteX99" fmla="*/ 5254146 w 5347295"/>
                    <a:gd name="connsiteY99" fmla="*/ 2955626 h 5350374"/>
                    <a:gd name="connsiteX100" fmla="*/ 4783309 w 5347295"/>
                    <a:gd name="connsiteY100" fmla="*/ 2988381 h 5350374"/>
                    <a:gd name="connsiteX101" fmla="*/ 4765393 w 5347295"/>
                    <a:gd name="connsiteY101" fmla="*/ 3105807 h 5350374"/>
                    <a:gd name="connsiteX102" fmla="*/ 4730301 w 5347295"/>
                    <a:gd name="connsiteY102" fmla="*/ 3242325 h 5350374"/>
                    <a:gd name="connsiteX103" fmla="*/ 5140238 w 5347295"/>
                    <a:gd name="connsiteY103" fmla="*/ 3457587 h 5350374"/>
                    <a:gd name="connsiteX104" fmla="*/ 5189053 w 5347295"/>
                    <a:gd name="connsiteY104" fmla="*/ 3580976 h 5350374"/>
                    <a:gd name="connsiteX105" fmla="*/ 5107325 w 5347295"/>
                    <a:gd name="connsiteY105" fmla="*/ 3773498 h 5350374"/>
                    <a:gd name="connsiteX106" fmla="*/ 4984654 w 5347295"/>
                    <a:gd name="connsiteY106" fmla="*/ 3824089 h 5350374"/>
                    <a:gd name="connsiteX107" fmla="*/ 4558837 w 5347295"/>
                    <a:gd name="connsiteY107" fmla="*/ 3677284 h 5350374"/>
                    <a:gd name="connsiteX108" fmla="*/ 4551074 w 5347295"/>
                    <a:gd name="connsiteY108" fmla="*/ 3693404 h 5350374"/>
                    <a:gd name="connsiteX109" fmla="*/ 4444125 w 5347295"/>
                    <a:gd name="connsiteY109" fmla="*/ 3869497 h 5350374"/>
                    <a:gd name="connsiteX110" fmla="*/ 4408515 w 5347295"/>
                    <a:gd name="connsiteY110" fmla="*/ 3917131 h 5350374"/>
                    <a:gd name="connsiteX111" fmla="*/ 4733452 w 5347295"/>
                    <a:gd name="connsiteY111" fmla="*/ 4242600 h 5350374"/>
                    <a:gd name="connsiteX112" fmla="*/ 4743268 w 5347295"/>
                    <a:gd name="connsiteY112" fmla="*/ 4374929 h 5350374"/>
                    <a:gd name="connsiteX113" fmla="*/ 4607868 w 5347295"/>
                    <a:gd name="connsiteY113" fmla="*/ 4534338 h 5350374"/>
                    <a:gd name="connsiteX114" fmla="*/ 4475693 w 5347295"/>
                    <a:gd name="connsiteY114" fmla="*/ 4546063 h 5350374"/>
                    <a:gd name="connsiteX115" fmla="*/ 4095122 w 5347295"/>
                    <a:gd name="connsiteY115" fmla="*/ 4265844 h 5350374"/>
                    <a:gd name="connsiteX116" fmla="*/ 4031785 w 5347295"/>
                    <a:gd name="connsiteY116" fmla="*/ 4323425 h 5350374"/>
                    <a:gd name="connsiteX117" fmla="*/ 3873213 w 5347295"/>
                    <a:gd name="connsiteY117" fmla="*/ 4442038 h 5350374"/>
                    <a:gd name="connsiteX118" fmla="*/ 4063203 w 5347295"/>
                    <a:gd name="connsiteY118" fmla="*/ 4854616 h 5350374"/>
                    <a:gd name="connsiteX119" fmla="*/ 4026661 w 5347295"/>
                    <a:gd name="connsiteY119" fmla="*/ 4982180 h 5350374"/>
                    <a:gd name="connsiteX120" fmla="*/ 3844496 w 5347295"/>
                    <a:gd name="connsiteY120" fmla="*/ 5084943 h 5350374"/>
                    <a:gd name="connsiteX121" fmla="*/ 3716420 w 5347295"/>
                    <a:gd name="connsiteY121" fmla="*/ 5050246 h 5350374"/>
                    <a:gd name="connsiteX122" fmla="*/ 3459034 w 5347295"/>
                    <a:gd name="connsiteY122" fmla="*/ 4660020 h 5350374"/>
                    <a:gd name="connsiteX123" fmla="*/ 3308568 w 5347295"/>
                    <a:gd name="connsiteY123" fmla="*/ 4715107 h 5350374"/>
                    <a:gd name="connsiteX124" fmla="*/ 3197881 w 5347295"/>
                    <a:gd name="connsiteY124" fmla="*/ 4743577 h 5350374"/>
                    <a:gd name="connsiteX125" fmla="*/ 3235913 w 5347295"/>
                    <a:gd name="connsiteY125" fmla="*/ 5207567 h 5350374"/>
                    <a:gd name="connsiteX126" fmla="*/ 3157873 w 5347295"/>
                    <a:gd name="connsiteY126" fmla="*/ 5314884 h 5350374"/>
                    <a:gd name="connsiteX127" fmla="*/ 2951523 w 5347295"/>
                    <a:gd name="connsiteY127" fmla="*/ 5349004 h 5350374"/>
                    <a:gd name="connsiteX128" fmla="*/ 2843090 w 5347295"/>
                    <a:gd name="connsiteY128" fmla="*/ 5272519 h 5350374"/>
                    <a:gd name="connsiteX129" fmla="*/ 2732731 w 5347295"/>
                    <a:gd name="connsiteY129" fmla="*/ 4808142 h 5350374"/>
                    <a:gd name="connsiteX130" fmla="*/ 2673648 w 5347295"/>
                    <a:gd name="connsiteY130" fmla="*/ 4811127 h 5350374"/>
                    <a:gd name="connsiteX131" fmla="*/ 2456724 w 5347295"/>
                    <a:gd name="connsiteY131" fmla="*/ 4800169 h 5350374"/>
                    <a:gd name="connsiteX132" fmla="*/ 2335498 w 5347295"/>
                    <a:gd name="connsiteY132" fmla="*/ 5239465 h 5350374"/>
                    <a:gd name="connsiteX133" fmla="*/ 2225312 w 5347295"/>
                    <a:gd name="connsiteY133" fmla="*/ 5313402 h 5350374"/>
                    <a:gd name="connsiteX134" fmla="*/ 2019814 w 5347295"/>
                    <a:gd name="connsiteY134" fmla="*/ 5274482 h 5350374"/>
                    <a:gd name="connsiteX135" fmla="*/ 1944295 w 5347295"/>
                    <a:gd name="connsiteY135" fmla="*/ 5165375 h 5350374"/>
                    <a:gd name="connsiteX136" fmla="*/ 1999255 w 5347295"/>
                    <a:gd name="connsiteY136" fmla="*/ 4700656 h 5350374"/>
                    <a:gd name="connsiteX137" fmla="*/ 1842562 w 5347295"/>
                    <a:gd name="connsiteY137" fmla="*/ 4643289 h 5350374"/>
                    <a:gd name="connsiteX138" fmla="*/ 1737220 w 5347295"/>
                    <a:gd name="connsiteY138" fmla="*/ 4592528 h 5350374"/>
                    <a:gd name="connsiteX139" fmla="*/ 1481917 w 5347295"/>
                    <a:gd name="connsiteY139" fmla="*/ 4959948 h 5350374"/>
                    <a:gd name="connsiteX140" fmla="*/ 1353448 w 5347295"/>
                    <a:gd name="connsiteY140" fmla="*/ 4993163 h 5350374"/>
                    <a:gd name="connsiteX141" fmla="*/ 1172483 w 5347295"/>
                    <a:gd name="connsiteY141" fmla="*/ 4888300 h 5350374"/>
                    <a:gd name="connsiteX142" fmla="*/ 1137419 w 5347295"/>
                    <a:gd name="connsiteY142" fmla="*/ 4760324 h 5350374"/>
                    <a:gd name="connsiteX143" fmla="*/ 1341889 w 5347295"/>
                    <a:gd name="connsiteY143" fmla="*/ 4343156 h 5350374"/>
                    <a:gd name="connsiteX144" fmla="*/ 1315510 w 5347295"/>
                    <a:gd name="connsiteY144" fmla="*/ 4323425 h 5350374"/>
                    <a:gd name="connsiteX145" fmla="*/ 1163887 w 5347295"/>
                    <a:gd name="connsiteY145" fmla="*/ 4185581 h 5350374"/>
                    <a:gd name="connsiteX146" fmla="*/ 1139489 w 5347295"/>
                    <a:gd name="connsiteY146" fmla="*/ 4158727 h 5350374"/>
                    <a:gd name="connsiteX147" fmla="*/ 760942 w 5347295"/>
                    <a:gd name="connsiteY147" fmla="*/ 4416792 h 5350374"/>
                    <a:gd name="connsiteX148" fmla="*/ 629083 w 5347295"/>
                    <a:gd name="connsiteY148" fmla="*/ 4401938 h 5350374"/>
                    <a:gd name="connsiteX149" fmla="*/ 497500 w 5347295"/>
                    <a:gd name="connsiteY149" fmla="*/ 4239363 h 5350374"/>
                    <a:gd name="connsiteX150" fmla="*/ 510451 w 5347295"/>
                    <a:gd name="connsiteY150" fmla="*/ 4107303 h 5350374"/>
                    <a:gd name="connsiteX151" fmla="*/ 853529 w 5347295"/>
                    <a:gd name="connsiteY151" fmla="*/ 3787764 h 5350374"/>
                    <a:gd name="connsiteX152" fmla="*/ 796221 w 5347295"/>
                    <a:gd name="connsiteY152" fmla="*/ 3693404 h 5350374"/>
                    <a:gd name="connsiteX153" fmla="*/ 723312 w 5347295"/>
                    <a:gd name="connsiteY153" fmla="*/ 3542010 h 5350374"/>
                    <a:gd name="connsiteX154" fmla="*/ 279684 w 5347295"/>
                    <a:gd name="connsiteY154" fmla="*/ 3658285 h 5350374"/>
                    <a:gd name="connsiteX155" fmla="*/ 160446 w 5347295"/>
                    <a:gd name="connsiteY155" fmla="*/ 3600067 h 5350374"/>
                    <a:gd name="connsiteX156" fmla="*/ 91009 w 5347295"/>
                    <a:gd name="connsiteY156" fmla="*/ 3402778 h 5350374"/>
                    <a:gd name="connsiteX157" fmla="*/ 147502 w 5347295"/>
                    <a:gd name="connsiteY157" fmla="*/ 3282710 h 5350374"/>
                    <a:gd name="connsiteX158" fmla="*/ 580355 w 5347295"/>
                    <a:gd name="connsiteY158" fmla="*/ 3095674 h 5350374"/>
                    <a:gd name="connsiteX159" fmla="*/ 549547 w 5347295"/>
                    <a:gd name="connsiteY159" fmla="*/ 2893747 h 5350374"/>
                    <a:gd name="connsiteX160" fmla="*/ 545711 w 5347295"/>
                    <a:gd name="connsiteY160" fmla="*/ 2817778 h 5350374"/>
                    <a:gd name="connsiteX161" fmla="*/ 93149 w 5347295"/>
                    <a:gd name="connsiteY161" fmla="*/ 2780550 h 5350374"/>
                    <a:gd name="connsiteX162" fmla="*/ 0 w 5347295"/>
                    <a:gd name="connsiteY162" fmla="*/ 2686047 h 5350374"/>
                    <a:gd name="connsiteX163" fmla="*/ 0 w 5347295"/>
                    <a:gd name="connsiteY163" fmla="*/ 2476895 h 5350374"/>
                    <a:gd name="connsiteX164" fmla="*/ 93149 w 5347295"/>
                    <a:gd name="connsiteY164" fmla="*/ 2382393 h 5350374"/>
                    <a:gd name="connsiteX165" fmla="*/ 565950 w 5347295"/>
                    <a:gd name="connsiteY165" fmla="*/ 2349501 h 5350374"/>
                    <a:gd name="connsiteX166" fmla="*/ 581901 w 5347295"/>
                    <a:gd name="connsiteY166" fmla="*/ 2244953 h 5350374"/>
                    <a:gd name="connsiteX167" fmla="*/ 622809 w 5347295"/>
                    <a:gd name="connsiteY167" fmla="*/ 2085810 h 5350374"/>
                    <a:gd name="connsiteX168" fmla="*/ 203892 w 5347295"/>
                    <a:gd name="connsiteY168" fmla="*/ 1885962 h 5350374"/>
                    <a:gd name="connsiteX169" fmla="*/ 150375 w 5347295"/>
                    <a:gd name="connsiteY169" fmla="*/ 1764539 h 5350374"/>
                    <a:gd name="connsiteX170" fmla="*/ 224650 w 5347295"/>
                    <a:gd name="connsiteY170" fmla="*/ 1569020 h 5350374"/>
                    <a:gd name="connsiteX171" fmla="*/ 307375 w 5347295"/>
                    <a:gd name="connsiteY171" fmla="*/ 1508185 h 5350374"/>
                    <a:gd name="connsiteX172" fmla="*/ 345288 w 5347295"/>
                    <a:gd name="connsiteY172" fmla="*/ 1513757 h 5350374"/>
                    <a:gd name="connsiteX173" fmla="*/ 799951 w 5347295"/>
                    <a:gd name="connsiteY173" fmla="*/ 1651216 h 5350374"/>
                    <a:gd name="connsiteX174" fmla="*/ 903169 w 5347295"/>
                    <a:gd name="connsiteY174" fmla="*/ 1481264 h 5350374"/>
                    <a:gd name="connsiteX175" fmla="*/ 946851 w 5347295"/>
                    <a:gd name="connsiteY175" fmla="*/ 1422833 h 5350374"/>
                    <a:gd name="connsiteX176" fmla="*/ 625580 w 5347295"/>
                    <a:gd name="connsiteY176" fmla="*/ 1091031 h 5350374"/>
                    <a:gd name="connsiteX177" fmla="*/ 617790 w 5347295"/>
                    <a:gd name="connsiteY177" fmla="*/ 958566 h 5350374"/>
                    <a:gd name="connsiteX178" fmla="*/ 755615 w 5347295"/>
                    <a:gd name="connsiteY178" fmla="*/ 801248 h 5350374"/>
                    <a:gd name="connsiteX179" fmla="*/ 818907 w 5347295"/>
                    <a:gd name="connsiteY179" fmla="*/ 768836 h 5350374"/>
                    <a:gd name="connsiteX180" fmla="*/ 887952 w 5347295"/>
                    <a:gd name="connsiteY180" fmla="*/ 791548 h 5350374"/>
                    <a:gd name="connsiteX181" fmla="*/ 1262053 w 5347295"/>
                    <a:gd name="connsiteY181" fmla="*/ 1075934 h 5350374"/>
                    <a:gd name="connsiteX182" fmla="*/ 1315511 w 5347295"/>
                    <a:gd name="connsiteY182" fmla="*/ 1027334 h 5350374"/>
                    <a:gd name="connsiteX183" fmla="*/ 1471798 w 5347295"/>
                    <a:gd name="connsiteY183" fmla="*/ 910431 h 5350374"/>
                    <a:gd name="connsiteX184" fmla="*/ 1283012 w 5347295"/>
                    <a:gd name="connsiteY184" fmla="*/ 484175 h 5350374"/>
                    <a:gd name="connsiteX185" fmla="*/ 1321414 w 5347295"/>
                    <a:gd name="connsiteY185" fmla="*/ 357160 h 5350374"/>
                    <a:gd name="connsiteX186" fmla="*/ 1505062 w 5347295"/>
                    <a:gd name="connsiteY186" fmla="*/ 257070 h 5350374"/>
                    <a:gd name="connsiteX187" fmla="*/ 1540436 w 5347295"/>
                    <a:gd name="connsiteY187" fmla="*/ 245686 h 5350374"/>
                    <a:gd name="connsiteX188" fmla="*/ 1632617 w 5347295"/>
                    <a:gd name="connsiteY188" fmla="*/ 293636 h 5350374"/>
                    <a:gd name="connsiteX189" fmla="*/ 1886662 w 5347295"/>
                    <a:gd name="connsiteY189" fmla="*/ 691326 h 5350374"/>
                    <a:gd name="connsiteX190" fmla="*/ 2038727 w 5347295"/>
                    <a:gd name="connsiteY190" fmla="*/ 635652 h 5350374"/>
                    <a:gd name="connsiteX191" fmla="*/ 2160996 w 5347295"/>
                    <a:gd name="connsiteY191" fmla="*/ 604205 h 5350374"/>
                    <a:gd name="connsiteX192" fmla="*/ 2118340 w 5347295"/>
                    <a:gd name="connsiteY192" fmla="*/ 144915 h 5350374"/>
                    <a:gd name="connsiteX193" fmla="*/ 2194008 w 5347295"/>
                    <a:gd name="connsiteY193" fmla="*/ 37082 h 535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5347295" h="5350374">
                      <a:moveTo>
                        <a:pt x="2258642" y="3453064"/>
                      </a:moveTo>
                      <a:lnTo>
                        <a:pt x="1851635" y="3941383"/>
                      </a:lnTo>
                      <a:lnTo>
                        <a:pt x="1953952" y="4003568"/>
                      </a:lnTo>
                      <a:cubicBezTo>
                        <a:pt x="2167891" y="4119834"/>
                        <a:pt x="2413060" y="4185876"/>
                        <a:pt x="2673648" y="4185876"/>
                      </a:cubicBezTo>
                      <a:cubicBezTo>
                        <a:pt x="2777883" y="4185876"/>
                        <a:pt x="2879651" y="4175309"/>
                        <a:pt x="2977940" y="4155188"/>
                      </a:cubicBezTo>
                      <a:lnTo>
                        <a:pt x="3016052" y="4145385"/>
                      </a:lnTo>
                      <a:lnTo>
                        <a:pt x="2799801" y="3550765"/>
                      </a:lnTo>
                      <a:lnTo>
                        <a:pt x="2786616" y="3553282"/>
                      </a:lnTo>
                      <a:cubicBezTo>
                        <a:pt x="2749623" y="3557974"/>
                        <a:pt x="2711919" y="3560392"/>
                        <a:pt x="2673648" y="3560392"/>
                      </a:cubicBezTo>
                      <a:cubicBezTo>
                        <a:pt x="2551184" y="3560392"/>
                        <a:pt x="2434516" y="3535628"/>
                        <a:pt x="2328400" y="3490844"/>
                      </a:cubicBezTo>
                      <a:close/>
                      <a:moveTo>
                        <a:pt x="3489432" y="3022591"/>
                      </a:moveTo>
                      <a:lnTo>
                        <a:pt x="3409136" y="3170199"/>
                      </a:lnTo>
                      <a:cubicBezTo>
                        <a:pt x="3349363" y="3258479"/>
                        <a:pt x="3274046" y="3335420"/>
                        <a:pt x="3187103" y="3397112"/>
                      </a:cubicBezTo>
                      <a:lnTo>
                        <a:pt x="3116873" y="3440846"/>
                      </a:lnTo>
                      <a:lnTo>
                        <a:pt x="3332233" y="4033018"/>
                      </a:lnTo>
                      <a:lnTo>
                        <a:pt x="3393343" y="4003568"/>
                      </a:lnTo>
                      <a:cubicBezTo>
                        <a:pt x="3692857" y="3840794"/>
                        <a:pt x="3931161" y="3579582"/>
                        <a:pt x="4064868" y="3263333"/>
                      </a:cubicBezTo>
                      <a:lnTo>
                        <a:pt x="4104406" y="3155262"/>
                      </a:lnTo>
                      <a:close/>
                      <a:moveTo>
                        <a:pt x="1168124" y="2589198"/>
                      </a:moveTo>
                      <a:lnTo>
                        <a:pt x="1163774" y="2675380"/>
                      </a:lnTo>
                      <a:cubicBezTo>
                        <a:pt x="1163774" y="3040353"/>
                        <a:pt x="1293163" y="3375093"/>
                        <a:pt x="1508555" y="3636196"/>
                      </a:cubicBezTo>
                      <a:lnTo>
                        <a:pt x="1592330" y="3728409"/>
                      </a:lnTo>
                      <a:lnTo>
                        <a:pt x="1997639" y="3242128"/>
                      </a:lnTo>
                      <a:lnTo>
                        <a:pt x="1938160" y="3170199"/>
                      </a:lnTo>
                      <a:cubicBezTo>
                        <a:pt x="1866433" y="3064262"/>
                        <a:pt x="1817089" y="2941997"/>
                        <a:pt x="1796900" y="2810159"/>
                      </a:cubicBezTo>
                      <a:lnTo>
                        <a:pt x="1787756" y="2689568"/>
                      </a:lnTo>
                      <a:close/>
                      <a:moveTo>
                        <a:pt x="2673648" y="2232874"/>
                      </a:moveTo>
                      <a:cubicBezTo>
                        <a:pt x="2428178" y="2232874"/>
                        <a:pt x="2229186" y="2430991"/>
                        <a:pt x="2229186" y="2675380"/>
                      </a:cubicBezTo>
                      <a:cubicBezTo>
                        <a:pt x="2229186" y="2919769"/>
                        <a:pt x="2428178" y="3117886"/>
                        <a:pt x="2673648" y="3117886"/>
                      </a:cubicBezTo>
                      <a:cubicBezTo>
                        <a:pt x="2919118" y="3117886"/>
                        <a:pt x="3118110" y="2919769"/>
                        <a:pt x="3118110" y="2675380"/>
                      </a:cubicBezTo>
                      <a:cubicBezTo>
                        <a:pt x="3118110" y="2430991"/>
                        <a:pt x="2919118" y="2232874"/>
                        <a:pt x="2673648" y="2232874"/>
                      </a:cubicBezTo>
                      <a:close/>
                      <a:moveTo>
                        <a:pt x="3799678" y="1671568"/>
                      </a:moveTo>
                      <a:lnTo>
                        <a:pt x="3377721" y="2142570"/>
                      </a:lnTo>
                      <a:lnTo>
                        <a:pt x="3409136" y="2180561"/>
                      </a:lnTo>
                      <a:cubicBezTo>
                        <a:pt x="3504773" y="2321810"/>
                        <a:pt x="3560616" y="2492088"/>
                        <a:pt x="3560616" y="2675380"/>
                      </a:cubicBezTo>
                      <a:lnTo>
                        <a:pt x="3559650" y="2694475"/>
                      </a:lnTo>
                      <a:lnTo>
                        <a:pt x="4175848" y="2827409"/>
                      </a:lnTo>
                      <a:lnTo>
                        <a:pt x="4183521" y="2675380"/>
                      </a:lnTo>
                      <a:cubicBezTo>
                        <a:pt x="4183521" y="2310407"/>
                        <a:pt x="4054132" y="1975667"/>
                        <a:pt x="3838740" y="1714564"/>
                      </a:cubicBezTo>
                      <a:close/>
                      <a:moveTo>
                        <a:pt x="2027678" y="1311663"/>
                      </a:moveTo>
                      <a:lnTo>
                        <a:pt x="1953952" y="1347193"/>
                      </a:lnTo>
                      <a:cubicBezTo>
                        <a:pt x="1611650" y="1533219"/>
                        <a:pt x="1349296" y="1847820"/>
                        <a:pt x="1231655" y="2226204"/>
                      </a:cubicBezTo>
                      <a:lnTo>
                        <a:pt x="1223422" y="2258235"/>
                      </a:lnTo>
                      <a:lnTo>
                        <a:pt x="1847535" y="2359332"/>
                      </a:lnTo>
                      <a:lnTo>
                        <a:pt x="1856382" y="2330893"/>
                      </a:lnTo>
                      <a:cubicBezTo>
                        <a:pt x="1923707" y="2172071"/>
                        <a:pt x="2036175" y="2036940"/>
                        <a:pt x="2177736" y="1941514"/>
                      </a:cubicBezTo>
                      <a:lnTo>
                        <a:pt x="2230038" y="1911519"/>
                      </a:lnTo>
                      <a:close/>
                      <a:moveTo>
                        <a:pt x="2673648" y="1164884"/>
                      </a:moveTo>
                      <a:cubicBezTo>
                        <a:pt x="2569413" y="1164884"/>
                        <a:pt x="2467645" y="1175451"/>
                        <a:pt x="2369356" y="1195572"/>
                      </a:cubicBezTo>
                      <a:lnTo>
                        <a:pt x="2344773" y="1201895"/>
                      </a:lnTo>
                      <a:lnTo>
                        <a:pt x="2546530" y="1799965"/>
                      </a:lnTo>
                      <a:lnTo>
                        <a:pt x="2673648" y="1790368"/>
                      </a:lnTo>
                      <a:cubicBezTo>
                        <a:pt x="2796113" y="1790368"/>
                        <a:pt x="2912781" y="1815133"/>
                        <a:pt x="3018896" y="1859917"/>
                      </a:cubicBezTo>
                      <a:lnTo>
                        <a:pt x="3127664" y="1918823"/>
                      </a:lnTo>
                      <a:lnTo>
                        <a:pt x="3550258" y="1447110"/>
                      </a:lnTo>
                      <a:lnTo>
                        <a:pt x="3517832" y="1422853"/>
                      </a:lnTo>
                      <a:cubicBezTo>
                        <a:pt x="3276855" y="1259985"/>
                        <a:pt x="2986353" y="1164884"/>
                        <a:pt x="2673648" y="1164884"/>
                      </a:cubicBezTo>
                      <a:close/>
                      <a:moveTo>
                        <a:pt x="2397068" y="1491"/>
                      </a:moveTo>
                      <a:cubicBezTo>
                        <a:pt x="2447742" y="-7392"/>
                        <a:pt x="2493637" y="24105"/>
                        <a:pt x="2504900" y="77159"/>
                      </a:cubicBezTo>
                      <a:lnTo>
                        <a:pt x="2619720" y="542358"/>
                      </a:lnTo>
                      <a:lnTo>
                        <a:pt x="2673648" y="539634"/>
                      </a:lnTo>
                      <a:lnTo>
                        <a:pt x="2889140" y="550518"/>
                      </a:lnTo>
                      <a:lnTo>
                        <a:pt x="3015915" y="107819"/>
                      </a:lnTo>
                      <a:cubicBezTo>
                        <a:pt x="3026034" y="57378"/>
                        <a:pt x="3075126" y="24693"/>
                        <a:pt x="3125566" y="34812"/>
                      </a:cubicBezTo>
                      <a:lnTo>
                        <a:pt x="3327694" y="75364"/>
                      </a:lnTo>
                      <a:cubicBezTo>
                        <a:pt x="3378134" y="85484"/>
                        <a:pt x="3409465" y="131493"/>
                        <a:pt x="3400700" y="185017"/>
                      </a:cubicBezTo>
                      <a:lnTo>
                        <a:pt x="3340478" y="647336"/>
                      </a:lnTo>
                      <a:lnTo>
                        <a:pt x="3504734" y="707472"/>
                      </a:lnTo>
                      <a:lnTo>
                        <a:pt x="3601081" y="753898"/>
                      </a:lnTo>
                      <a:lnTo>
                        <a:pt x="3877983" y="374147"/>
                      </a:lnTo>
                      <a:cubicBezTo>
                        <a:pt x="3893087" y="349464"/>
                        <a:pt x="3917838" y="334297"/>
                        <a:pt x="3944414" y="330530"/>
                      </a:cubicBezTo>
                      <a:cubicBezTo>
                        <a:pt x="3953273" y="329274"/>
                        <a:pt x="3962334" y="329284"/>
                        <a:pt x="3971309" y="330631"/>
                      </a:cubicBezTo>
                      <a:cubicBezTo>
                        <a:pt x="3983275" y="332427"/>
                        <a:pt x="3995086" y="336599"/>
                        <a:pt x="4006057" y="343312"/>
                      </a:cubicBezTo>
                      <a:lnTo>
                        <a:pt x="4181904" y="450915"/>
                      </a:lnTo>
                      <a:cubicBezTo>
                        <a:pt x="4225785" y="477766"/>
                        <a:pt x="4239379" y="531744"/>
                        <a:pt x="4212739" y="578987"/>
                      </a:cubicBezTo>
                      <a:lnTo>
                        <a:pt x="3993772" y="998901"/>
                      </a:lnTo>
                      <a:lnTo>
                        <a:pt x="4031785" y="1027335"/>
                      </a:lnTo>
                      <a:cubicBezTo>
                        <a:pt x="4084510" y="1070859"/>
                        <a:pt x="4135111" y="1116867"/>
                        <a:pt x="4183408" y="1165179"/>
                      </a:cubicBezTo>
                      <a:lnTo>
                        <a:pt x="4201418" y="1185000"/>
                      </a:lnTo>
                      <a:lnTo>
                        <a:pt x="4587088" y="921902"/>
                      </a:lnTo>
                      <a:cubicBezTo>
                        <a:pt x="4607096" y="905737"/>
                        <a:pt x="4631762" y="899212"/>
                        <a:pt x="4655467" y="901730"/>
                      </a:cubicBezTo>
                      <a:cubicBezTo>
                        <a:pt x="4679173" y="904248"/>
                        <a:pt x="4701919" y="915810"/>
                        <a:pt x="4718083" y="935818"/>
                      </a:cubicBezTo>
                      <a:lnTo>
                        <a:pt x="4847645" y="1096175"/>
                      </a:lnTo>
                      <a:cubicBezTo>
                        <a:pt x="4879976" y="1136191"/>
                        <a:pt x="4874674" y="1191601"/>
                        <a:pt x="4833729" y="1227171"/>
                      </a:cubicBezTo>
                      <a:lnTo>
                        <a:pt x="4485856" y="1549973"/>
                      </a:lnTo>
                      <a:lnTo>
                        <a:pt x="4551074" y="1657357"/>
                      </a:lnTo>
                      <a:lnTo>
                        <a:pt x="4614372" y="1788794"/>
                      </a:lnTo>
                      <a:lnTo>
                        <a:pt x="5057425" y="1675878"/>
                      </a:lnTo>
                      <a:cubicBezTo>
                        <a:pt x="5069586" y="1671690"/>
                        <a:pt x="5082033" y="1670202"/>
                        <a:pt x="5094126" y="1671096"/>
                      </a:cubicBezTo>
                      <a:cubicBezTo>
                        <a:pt x="5130408" y="1673775"/>
                        <a:pt x="5163523" y="1697892"/>
                        <a:pt x="5176267" y="1734905"/>
                      </a:cubicBezTo>
                      <a:lnTo>
                        <a:pt x="5244362" y="1932661"/>
                      </a:lnTo>
                      <a:cubicBezTo>
                        <a:pt x="5261355" y="1982010"/>
                        <a:pt x="5237666" y="2032839"/>
                        <a:pt x="5187056" y="2052342"/>
                      </a:cubicBezTo>
                      <a:lnTo>
                        <a:pt x="4762195" y="2232510"/>
                      </a:lnTo>
                      <a:lnTo>
                        <a:pt x="4765394" y="2244953"/>
                      </a:lnTo>
                      <a:cubicBezTo>
                        <a:pt x="4779614" y="2314469"/>
                        <a:pt x="4790459" y="2385215"/>
                        <a:pt x="4797748" y="2457012"/>
                      </a:cubicBezTo>
                      <a:lnTo>
                        <a:pt x="4800938" y="2520188"/>
                      </a:lnTo>
                      <a:lnTo>
                        <a:pt x="5254147" y="2557469"/>
                      </a:lnTo>
                      <a:cubicBezTo>
                        <a:pt x="5305591" y="2557469"/>
                        <a:pt x="5347295" y="2599778"/>
                        <a:pt x="5347295" y="2651972"/>
                      </a:cubicBezTo>
                      <a:lnTo>
                        <a:pt x="5347295" y="2861124"/>
                      </a:lnTo>
                      <a:cubicBezTo>
                        <a:pt x="5347295" y="2913316"/>
                        <a:pt x="5308349" y="2953663"/>
                        <a:pt x="5254146" y="2955626"/>
                      </a:cubicBezTo>
                      <a:lnTo>
                        <a:pt x="4783309" y="2988381"/>
                      </a:lnTo>
                      <a:lnTo>
                        <a:pt x="4765393" y="3105807"/>
                      </a:lnTo>
                      <a:lnTo>
                        <a:pt x="4730301" y="3242325"/>
                      </a:lnTo>
                      <a:lnTo>
                        <a:pt x="5140238" y="3457587"/>
                      </a:lnTo>
                      <a:cubicBezTo>
                        <a:pt x="5187593" y="3477690"/>
                        <a:pt x="5209449" y="3532933"/>
                        <a:pt x="5189053" y="3580976"/>
                      </a:cubicBezTo>
                      <a:lnTo>
                        <a:pt x="5107325" y="3773498"/>
                      </a:lnTo>
                      <a:cubicBezTo>
                        <a:pt x="5086930" y="3821542"/>
                        <a:pt x="5035314" y="3843461"/>
                        <a:pt x="4984654" y="3824089"/>
                      </a:cubicBezTo>
                      <a:lnTo>
                        <a:pt x="4558837" y="3677284"/>
                      </a:lnTo>
                      <a:lnTo>
                        <a:pt x="4551074" y="3693404"/>
                      </a:lnTo>
                      <a:cubicBezTo>
                        <a:pt x="4518204" y="3753928"/>
                        <a:pt x="4482496" y="3812684"/>
                        <a:pt x="4444125" y="3869497"/>
                      </a:cubicBezTo>
                      <a:lnTo>
                        <a:pt x="4408515" y="3917131"/>
                      </a:lnTo>
                      <a:lnTo>
                        <a:pt x="4733452" y="4242600"/>
                      </a:lnTo>
                      <a:cubicBezTo>
                        <a:pt x="4772661" y="4275904"/>
                        <a:pt x="4777057" y="4335150"/>
                        <a:pt x="4743268" y="4374929"/>
                      </a:cubicBezTo>
                      <a:lnTo>
                        <a:pt x="4607868" y="4534338"/>
                      </a:lnTo>
                      <a:cubicBezTo>
                        <a:pt x="4574080" y="4574118"/>
                        <a:pt x="4518276" y="4579656"/>
                        <a:pt x="4475693" y="4546063"/>
                      </a:cubicBezTo>
                      <a:lnTo>
                        <a:pt x="4095122" y="4265844"/>
                      </a:lnTo>
                      <a:lnTo>
                        <a:pt x="4031785" y="4323425"/>
                      </a:lnTo>
                      <a:lnTo>
                        <a:pt x="3873213" y="4442038"/>
                      </a:lnTo>
                      <a:lnTo>
                        <a:pt x="4063203" y="4854616"/>
                      </a:lnTo>
                      <a:cubicBezTo>
                        <a:pt x="4088479" y="4899424"/>
                        <a:pt x="4072120" y="4956535"/>
                        <a:pt x="4026661" y="4982180"/>
                      </a:cubicBezTo>
                      <a:lnTo>
                        <a:pt x="3844496" y="5084943"/>
                      </a:lnTo>
                      <a:cubicBezTo>
                        <a:pt x="3799038" y="5110588"/>
                        <a:pt x="3744762" y="5096490"/>
                        <a:pt x="3716420" y="5050246"/>
                      </a:cubicBezTo>
                      <a:lnTo>
                        <a:pt x="3459034" y="4660020"/>
                      </a:lnTo>
                      <a:lnTo>
                        <a:pt x="3308568" y="4715107"/>
                      </a:lnTo>
                      <a:lnTo>
                        <a:pt x="3197881" y="4743577"/>
                      </a:lnTo>
                      <a:lnTo>
                        <a:pt x="3235913" y="5207567"/>
                      </a:lnTo>
                      <a:cubicBezTo>
                        <a:pt x="3244306" y="5258323"/>
                        <a:pt x="3209367" y="5306370"/>
                        <a:pt x="3157873" y="5314884"/>
                      </a:cubicBezTo>
                      <a:lnTo>
                        <a:pt x="2951523" y="5349004"/>
                      </a:lnTo>
                      <a:cubicBezTo>
                        <a:pt x="2900029" y="5357518"/>
                        <a:pt x="2853869" y="5325674"/>
                        <a:pt x="2843090" y="5272519"/>
                      </a:cubicBezTo>
                      <a:lnTo>
                        <a:pt x="2732731" y="4808142"/>
                      </a:lnTo>
                      <a:lnTo>
                        <a:pt x="2673648" y="4811127"/>
                      </a:lnTo>
                      <a:lnTo>
                        <a:pt x="2456724" y="4800169"/>
                      </a:lnTo>
                      <a:lnTo>
                        <a:pt x="2335498" y="5239465"/>
                      </a:lnTo>
                      <a:cubicBezTo>
                        <a:pt x="2325925" y="5290012"/>
                        <a:pt x="2276593" y="5323115"/>
                        <a:pt x="2225312" y="5313402"/>
                      </a:cubicBezTo>
                      <a:lnTo>
                        <a:pt x="2019814" y="5274482"/>
                      </a:lnTo>
                      <a:cubicBezTo>
                        <a:pt x="1968532" y="5264770"/>
                        <a:pt x="1936138" y="5218995"/>
                        <a:pt x="1944295" y="5165375"/>
                      </a:cubicBezTo>
                      <a:lnTo>
                        <a:pt x="1999255" y="4700656"/>
                      </a:lnTo>
                      <a:lnTo>
                        <a:pt x="1842562" y="4643289"/>
                      </a:lnTo>
                      <a:lnTo>
                        <a:pt x="1737220" y="4592528"/>
                      </a:lnTo>
                      <a:lnTo>
                        <a:pt x="1481917" y="4959948"/>
                      </a:lnTo>
                      <a:cubicBezTo>
                        <a:pt x="1456124" y="5004461"/>
                        <a:pt x="1398607" y="5019331"/>
                        <a:pt x="1353448" y="4993163"/>
                      </a:cubicBezTo>
                      <a:lnTo>
                        <a:pt x="1172483" y="4888300"/>
                      </a:lnTo>
                      <a:cubicBezTo>
                        <a:pt x="1127324" y="4862132"/>
                        <a:pt x="1111942" y="4808204"/>
                        <a:pt x="1137419" y="4760324"/>
                      </a:cubicBezTo>
                      <a:lnTo>
                        <a:pt x="1341889" y="4343156"/>
                      </a:lnTo>
                      <a:lnTo>
                        <a:pt x="1315510" y="4323425"/>
                      </a:lnTo>
                      <a:cubicBezTo>
                        <a:pt x="1262786" y="4279900"/>
                        <a:pt x="1212184" y="4233893"/>
                        <a:pt x="1163887" y="4185581"/>
                      </a:cubicBezTo>
                      <a:lnTo>
                        <a:pt x="1139489" y="4158727"/>
                      </a:lnTo>
                      <a:lnTo>
                        <a:pt x="760942" y="4416792"/>
                      </a:lnTo>
                      <a:cubicBezTo>
                        <a:pt x="720954" y="4449157"/>
                        <a:pt x="661919" y="4442507"/>
                        <a:pt x="629083" y="4401938"/>
                      </a:cubicBezTo>
                      <a:lnTo>
                        <a:pt x="497500" y="4239363"/>
                      </a:lnTo>
                      <a:cubicBezTo>
                        <a:pt x="464664" y="4198794"/>
                        <a:pt x="469554" y="4142929"/>
                        <a:pt x="510451" y="4107303"/>
                      </a:cubicBezTo>
                      <a:lnTo>
                        <a:pt x="853529" y="3787764"/>
                      </a:lnTo>
                      <a:lnTo>
                        <a:pt x="796221" y="3693404"/>
                      </a:lnTo>
                      <a:lnTo>
                        <a:pt x="723312" y="3542010"/>
                      </a:lnTo>
                      <a:lnTo>
                        <a:pt x="279684" y="3658285"/>
                      </a:lnTo>
                      <a:cubicBezTo>
                        <a:pt x="231158" y="3675364"/>
                        <a:pt x="177773" y="3649299"/>
                        <a:pt x="160446" y="3600067"/>
                      </a:cubicBezTo>
                      <a:lnTo>
                        <a:pt x="91009" y="3402778"/>
                      </a:lnTo>
                      <a:cubicBezTo>
                        <a:pt x="73682" y="3353545"/>
                        <a:pt x="97025" y="3302556"/>
                        <a:pt x="147502" y="3282710"/>
                      </a:cubicBezTo>
                      <a:lnTo>
                        <a:pt x="580355" y="3095674"/>
                      </a:lnTo>
                      <a:lnTo>
                        <a:pt x="549547" y="2893747"/>
                      </a:lnTo>
                      <a:lnTo>
                        <a:pt x="545711" y="2817778"/>
                      </a:lnTo>
                      <a:lnTo>
                        <a:pt x="93149" y="2780550"/>
                      </a:lnTo>
                      <a:cubicBezTo>
                        <a:pt x="41705" y="2780551"/>
                        <a:pt x="0" y="2738240"/>
                        <a:pt x="0" y="2686047"/>
                      </a:cubicBezTo>
                      <a:lnTo>
                        <a:pt x="0" y="2476895"/>
                      </a:lnTo>
                      <a:cubicBezTo>
                        <a:pt x="0" y="2424703"/>
                        <a:pt x="38946" y="2384356"/>
                        <a:pt x="93149" y="2382393"/>
                      </a:cubicBezTo>
                      <a:lnTo>
                        <a:pt x="565950" y="2349501"/>
                      </a:lnTo>
                      <a:lnTo>
                        <a:pt x="581901" y="2244953"/>
                      </a:lnTo>
                      <a:lnTo>
                        <a:pt x="622809" y="2085810"/>
                      </a:lnTo>
                      <a:lnTo>
                        <a:pt x="203892" y="1885962"/>
                      </a:lnTo>
                      <a:cubicBezTo>
                        <a:pt x="155800" y="1867692"/>
                        <a:pt x="131840" y="1813330"/>
                        <a:pt x="150375" y="1764539"/>
                      </a:cubicBezTo>
                      <a:lnTo>
                        <a:pt x="224650" y="1569020"/>
                      </a:lnTo>
                      <a:cubicBezTo>
                        <a:pt x="238551" y="1532427"/>
                        <a:pt x="270566" y="1509843"/>
                        <a:pt x="307375" y="1508185"/>
                      </a:cubicBezTo>
                      <a:cubicBezTo>
                        <a:pt x="319645" y="1507632"/>
                        <a:pt x="332447" y="1509404"/>
                        <a:pt x="345288" y="1513757"/>
                      </a:cubicBezTo>
                      <a:lnTo>
                        <a:pt x="799951" y="1651216"/>
                      </a:lnTo>
                      <a:lnTo>
                        <a:pt x="903169" y="1481264"/>
                      </a:lnTo>
                      <a:lnTo>
                        <a:pt x="946851" y="1422833"/>
                      </a:lnTo>
                      <a:lnTo>
                        <a:pt x="625580" y="1091031"/>
                      </a:lnTo>
                      <a:cubicBezTo>
                        <a:pt x="586884" y="1057130"/>
                        <a:pt x="583397" y="997825"/>
                        <a:pt x="617790" y="958566"/>
                      </a:cubicBezTo>
                      <a:lnTo>
                        <a:pt x="755615" y="801248"/>
                      </a:lnTo>
                      <a:cubicBezTo>
                        <a:pt x="772811" y="781619"/>
                        <a:pt x="795380" y="770635"/>
                        <a:pt x="818907" y="768836"/>
                      </a:cubicBezTo>
                      <a:cubicBezTo>
                        <a:pt x="842435" y="767038"/>
                        <a:pt x="866921" y="774428"/>
                        <a:pt x="887952" y="791548"/>
                      </a:cubicBezTo>
                      <a:lnTo>
                        <a:pt x="1262053" y="1075934"/>
                      </a:lnTo>
                      <a:lnTo>
                        <a:pt x="1315511" y="1027334"/>
                      </a:lnTo>
                      <a:lnTo>
                        <a:pt x="1471798" y="910431"/>
                      </a:lnTo>
                      <a:lnTo>
                        <a:pt x="1283012" y="484175"/>
                      </a:lnTo>
                      <a:cubicBezTo>
                        <a:pt x="1258392" y="439004"/>
                        <a:pt x="1275586" y="382138"/>
                        <a:pt x="1321414" y="357160"/>
                      </a:cubicBezTo>
                      <a:lnTo>
                        <a:pt x="1505062" y="257070"/>
                      </a:lnTo>
                      <a:cubicBezTo>
                        <a:pt x="1516519" y="250826"/>
                        <a:pt x="1528491" y="247073"/>
                        <a:pt x="1540436" y="245686"/>
                      </a:cubicBezTo>
                      <a:cubicBezTo>
                        <a:pt x="1576272" y="241524"/>
                        <a:pt x="1611871" y="258646"/>
                        <a:pt x="1632617" y="293636"/>
                      </a:cubicBezTo>
                      <a:lnTo>
                        <a:pt x="1886662" y="691326"/>
                      </a:lnTo>
                      <a:lnTo>
                        <a:pt x="2038727" y="635652"/>
                      </a:lnTo>
                      <a:lnTo>
                        <a:pt x="2160996" y="604205"/>
                      </a:lnTo>
                      <a:lnTo>
                        <a:pt x="2118340" y="144915"/>
                      </a:lnTo>
                      <a:cubicBezTo>
                        <a:pt x="2109458" y="94242"/>
                        <a:pt x="2143336" y="45963"/>
                        <a:pt x="2194008" y="37082"/>
                      </a:cubicBezTo>
                      <a:close/>
                    </a:path>
                  </a:pathLst>
                </a:custGeom>
                <a:solidFill>
                  <a:srgbClr val="3F3B8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Freeform 30"/>
                <p:cNvSpPr/>
                <p:nvPr/>
              </p:nvSpPr>
              <p:spPr>
                <a:xfrm rot="260033" flipH="1">
                  <a:off x="3985807" y="3903215"/>
                  <a:ext cx="799140" cy="799598"/>
                </a:xfrm>
                <a:custGeom>
                  <a:avLst/>
                  <a:gdLst>
                    <a:gd name="connsiteX0" fmla="*/ 2258642 w 5347295"/>
                    <a:gd name="connsiteY0" fmla="*/ 3453064 h 5350374"/>
                    <a:gd name="connsiteX1" fmla="*/ 1851635 w 5347295"/>
                    <a:gd name="connsiteY1" fmla="*/ 3941383 h 5350374"/>
                    <a:gd name="connsiteX2" fmla="*/ 1953952 w 5347295"/>
                    <a:gd name="connsiteY2" fmla="*/ 4003568 h 5350374"/>
                    <a:gd name="connsiteX3" fmla="*/ 2673648 w 5347295"/>
                    <a:gd name="connsiteY3" fmla="*/ 4185876 h 5350374"/>
                    <a:gd name="connsiteX4" fmla="*/ 2977940 w 5347295"/>
                    <a:gd name="connsiteY4" fmla="*/ 4155188 h 5350374"/>
                    <a:gd name="connsiteX5" fmla="*/ 3016052 w 5347295"/>
                    <a:gd name="connsiteY5" fmla="*/ 4145385 h 5350374"/>
                    <a:gd name="connsiteX6" fmla="*/ 2799801 w 5347295"/>
                    <a:gd name="connsiteY6" fmla="*/ 3550765 h 5350374"/>
                    <a:gd name="connsiteX7" fmla="*/ 2786616 w 5347295"/>
                    <a:gd name="connsiteY7" fmla="*/ 3553282 h 5350374"/>
                    <a:gd name="connsiteX8" fmla="*/ 2673648 w 5347295"/>
                    <a:gd name="connsiteY8" fmla="*/ 3560392 h 5350374"/>
                    <a:gd name="connsiteX9" fmla="*/ 2328400 w 5347295"/>
                    <a:gd name="connsiteY9" fmla="*/ 3490844 h 5350374"/>
                    <a:gd name="connsiteX10" fmla="*/ 3489432 w 5347295"/>
                    <a:gd name="connsiteY10" fmla="*/ 3022591 h 5350374"/>
                    <a:gd name="connsiteX11" fmla="*/ 3409136 w 5347295"/>
                    <a:gd name="connsiteY11" fmla="*/ 3170199 h 5350374"/>
                    <a:gd name="connsiteX12" fmla="*/ 3187103 w 5347295"/>
                    <a:gd name="connsiteY12" fmla="*/ 3397112 h 5350374"/>
                    <a:gd name="connsiteX13" fmla="*/ 3116873 w 5347295"/>
                    <a:gd name="connsiteY13" fmla="*/ 3440846 h 5350374"/>
                    <a:gd name="connsiteX14" fmla="*/ 3332233 w 5347295"/>
                    <a:gd name="connsiteY14" fmla="*/ 4033018 h 5350374"/>
                    <a:gd name="connsiteX15" fmla="*/ 3393343 w 5347295"/>
                    <a:gd name="connsiteY15" fmla="*/ 4003568 h 5350374"/>
                    <a:gd name="connsiteX16" fmla="*/ 4064868 w 5347295"/>
                    <a:gd name="connsiteY16" fmla="*/ 3263333 h 5350374"/>
                    <a:gd name="connsiteX17" fmla="*/ 4104406 w 5347295"/>
                    <a:gd name="connsiteY17" fmla="*/ 3155262 h 5350374"/>
                    <a:gd name="connsiteX18" fmla="*/ 1168124 w 5347295"/>
                    <a:gd name="connsiteY18" fmla="*/ 2589198 h 5350374"/>
                    <a:gd name="connsiteX19" fmla="*/ 1163774 w 5347295"/>
                    <a:gd name="connsiteY19" fmla="*/ 2675380 h 5350374"/>
                    <a:gd name="connsiteX20" fmla="*/ 1508555 w 5347295"/>
                    <a:gd name="connsiteY20" fmla="*/ 3636196 h 5350374"/>
                    <a:gd name="connsiteX21" fmla="*/ 1592330 w 5347295"/>
                    <a:gd name="connsiteY21" fmla="*/ 3728409 h 5350374"/>
                    <a:gd name="connsiteX22" fmla="*/ 1997639 w 5347295"/>
                    <a:gd name="connsiteY22" fmla="*/ 3242128 h 5350374"/>
                    <a:gd name="connsiteX23" fmla="*/ 1938160 w 5347295"/>
                    <a:gd name="connsiteY23" fmla="*/ 3170199 h 5350374"/>
                    <a:gd name="connsiteX24" fmla="*/ 1796900 w 5347295"/>
                    <a:gd name="connsiteY24" fmla="*/ 2810159 h 5350374"/>
                    <a:gd name="connsiteX25" fmla="*/ 1787756 w 5347295"/>
                    <a:gd name="connsiteY25" fmla="*/ 2689568 h 5350374"/>
                    <a:gd name="connsiteX26" fmla="*/ 2673648 w 5347295"/>
                    <a:gd name="connsiteY26" fmla="*/ 2232874 h 5350374"/>
                    <a:gd name="connsiteX27" fmla="*/ 2229186 w 5347295"/>
                    <a:gd name="connsiteY27" fmla="*/ 2675380 h 5350374"/>
                    <a:gd name="connsiteX28" fmla="*/ 2673648 w 5347295"/>
                    <a:gd name="connsiteY28" fmla="*/ 3117886 h 5350374"/>
                    <a:gd name="connsiteX29" fmla="*/ 3118110 w 5347295"/>
                    <a:gd name="connsiteY29" fmla="*/ 2675380 h 5350374"/>
                    <a:gd name="connsiteX30" fmla="*/ 2673648 w 5347295"/>
                    <a:gd name="connsiteY30" fmla="*/ 2232874 h 5350374"/>
                    <a:gd name="connsiteX31" fmla="*/ 3799678 w 5347295"/>
                    <a:gd name="connsiteY31" fmla="*/ 1671568 h 5350374"/>
                    <a:gd name="connsiteX32" fmla="*/ 3377721 w 5347295"/>
                    <a:gd name="connsiteY32" fmla="*/ 2142570 h 5350374"/>
                    <a:gd name="connsiteX33" fmla="*/ 3409136 w 5347295"/>
                    <a:gd name="connsiteY33" fmla="*/ 2180561 h 5350374"/>
                    <a:gd name="connsiteX34" fmla="*/ 3560616 w 5347295"/>
                    <a:gd name="connsiteY34" fmla="*/ 2675380 h 5350374"/>
                    <a:gd name="connsiteX35" fmla="*/ 3559650 w 5347295"/>
                    <a:gd name="connsiteY35" fmla="*/ 2694475 h 5350374"/>
                    <a:gd name="connsiteX36" fmla="*/ 4175848 w 5347295"/>
                    <a:gd name="connsiteY36" fmla="*/ 2827409 h 5350374"/>
                    <a:gd name="connsiteX37" fmla="*/ 4183521 w 5347295"/>
                    <a:gd name="connsiteY37" fmla="*/ 2675380 h 5350374"/>
                    <a:gd name="connsiteX38" fmla="*/ 3838740 w 5347295"/>
                    <a:gd name="connsiteY38" fmla="*/ 1714564 h 5350374"/>
                    <a:gd name="connsiteX39" fmla="*/ 2027678 w 5347295"/>
                    <a:gd name="connsiteY39" fmla="*/ 1311663 h 5350374"/>
                    <a:gd name="connsiteX40" fmla="*/ 1953952 w 5347295"/>
                    <a:gd name="connsiteY40" fmla="*/ 1347193 h 5350374"/>
                    <a:gd name="connsiteX41" fmla="*/ 1231655 w 5347295"/>
                    <a:gd name="connsiteY41" fmla="*/ 2226204 h 5350374"/>
                    <a:gd name="connsiteX42" fmla="*/ 1223422 w 5347295"/>
                    <a:gd name="connsiteY42" fmla="*/ 2258235 h 5350374"/>
                    <a:gd name="connsiteX43" fmla="*/ 1847535 w 5347295"/>
                    <a:gd name="connsiteY43" fmla="*/ 2359332 h 5350374"/>
                    <a:gd name="connsiteX44" fmla="*/ 1856382 w 5347295"/>
                    <a:gd name="connsiteY44" fmla="*/ 2330893 h 5350374"/>
                    <a:gd name="connsiteX45" fmla="*/ 2177736 w 5347295"/>
                    <a:gd name="connsiteY45" fmla="*/ 1941514 h 5350374"/>
                    <a:gd name="connsiteX46" fmla="*/ 2230038 w 5347295"/>
                    <a:gd name="connsiteY46" fmla="*/ 1911519 h 5350374"/>
                    <a:gd name="connsiteX47" fmla="*/ 2673648 w 5347295"/>
                    <a:gd name="connsiteY47" fmla="*/ 1164884 h 5350374"/>
                    <a:gd name="connsiteX48" fmla="*/ 2369356 w 5347295"/>
                    <a:gd name="connsiteY48" fmla="*/ 1195572 h 5350374"/>
                    <a:gd name="connsiteX49" fmla="*/ 2344773 w 5347295"/>
                    <a:gd name="connsiteY49" fmla="*/ 1201895 h 5350374"/>
                    <a:gd name="connsiteX50" fmla="*/ 2546530 w 5347295"/>
                    <a:gd name="connsiteY50" fmla="*/ 1799965 h 5350374"/>
                    <a:gd name="connsiteX51" fmla="*/ 2673648 w 5347295"/>
                    <a:gd name="connsiteY51" fmla="*/ 1790368 h 5350374"/>
                    <a:gd name="connsiteX52" fmla="*/ 3018896 w 5347295"/>
                    <a:gd name="connsiteY52" fmla="*/ 1859917 h 5350374"/>
                    <a:gd name="connsiteX53" fmla="*/ 3127664 w 5347295"/>
                    <a:gd name="connsiteY53" fmla="*/ 1918823 h 5350374"/>
                    <a:gd name="connsiteX54" fmla="*/ 3550258 w 5347295"/>
                    <a:gd name="connsiteY54" fmla="*/ 1447110 h 5350374"/>
                    <a:gd name="connsiteX55" fmla="*/ 3517832 w 5347295"/>
                    <a:gd name="connsiteY55" fmla="*/ 1422853 h 5350374"/>
                    <a:gd name="connsiteX56" fmla="*/ 2673648 w 5347295"/>
                    <a:gd name="connsiteY56" fmla="*/ 1164884 h 5350374"/>
                    <a:gd name="connsiteX57" fmla="*/ 2397068 w 5347295"/>
                    <a:gd name="connsiteY57" fmla="*/ 1491 h 5350374"/>
                    <a:gd name="connsiteX58" fmla="*/ 2504900 w 5347295"/>
                    <a:gd name="connsiteY58" fmla="*/ 77159 h 5350374"/>
                    <a:gd name="connsiteX59" fmla="*/ 2619720 w 5347295"/>
                    <a:gd name="connsiteY59" fmla="*/ 542358 h 5350374"/>
                    <a:gd name="connsiteX60" fmla="*/ 2673648 w 5347295"/>
                    <a:gd name="connsiteY60" fmla="*/ 539634 h 5350374"/>
                    <a:gd name="connsiteX61" fmla="*/ 2889140 w 5347295"/>
                    <a:gd name="connsiteY61" fmla="*/ 550518 h 5350374"/>
                    <a:gd name="connsiteX62" fmla="*/ 3015915 w 5347295"/>
                    <a:gd name="connsiteY62" fmla="*/ 107819 h 5350374"/>
                    <a:gd name="connsiteX63" fmla="*/ 3125566 w 5347295"/>
                    <a:gd name="connsiteY63" fmla="*/ 34812 h 5350374"/>
                    <a:gd name="connsiteX64" fmla="*/ 3327694 w 5347295"/>
                    <a:gd name="connsiteY64" fmla="*/ 75364 h 5350374"/>
                    <a:gd name="connsiteX65" fmla="*/ 3400700 w 5347295"/>
                    <a:gd name="connsiteY65" fmla="*/ 185017 h 5350374"/>
                    <a:gd name="connsiteX66" fmla="*/ 3340478 w 5347295"/>
                    <a:gd name="connsiteY66" fmla="*/ 647336 h 5350374"/>
                    <a:gd name="connsiteX67" fmla="*/ 3504734 w 5347295"/>
                    <a:gd name="connsiteY67" fmla="*/ 707472 h 5350374"/>
                    <a:gd name="connsiteX68" fmla="*/ 3601081 w 5347295"/>
                    <a:gd name="connsiteY68" fmla="*/ 753898 h 5350374"/>
                    <a:gd name="connsiteX69" fmla="*/ 3877983 w 5347295"/>
                    <a:gd name="connsiteY69" fmla="*/ 374147 h 5350374"/>
                    <a:gd name="connsiteX70" fmla="*/ 3944414 w 5347295"/>
                    <a:gd name="connsiteY70" fmla="*/ 330530 h 5350374"/>
                    <a:gd name="connsiteX71" fmla="*/ 3971309 w 5347295"/>
                    <a:gd name="connsiteY71" fmla="*/ 330631 h 5350374"/>
                    <a:gd name="connsiteX72" fmla="*/ 4006057 w 5347295"/>
                    <a:gd name="connsiteY72" fmla="*/ 343312 h 5350374"/>
                    <a:gd name="connsiteX73" fmla="*/ 4181904 w 5347295"/>
                    <a:gd name="connsiteY73" fmla="*/ 450915 h 5350374"/>
                    <a:gd name="connsiteX74" fmla="*/ 4212739 w 5347295"/>
                    <a:gd name="connsiteY74" fmla="*/ 578987 h 5350374"/>
                    <a:gd name="connsiteX75" fmla="*/ 3993772 w 5347295"/>
                    <a:gd name="connsiteY75" fmla="*/ 998901 h 5350374"/>
                    <a:gd name="connsiteX76" fmla="*/ 4031785 w 5347295"/>
                    <a:gd name="connsiteY76" fmla="*/ 1027335 h 5350374"/>
                    <a:gd name="connsiteX77" fmla="*/ 4183408 w 5347295"/>
                    <a:gd name="connsiteY77" fmla="*/ 1165179 h 5350374"/>
                    <a:gd name="connsiteX78" fmla="*/ 4201418 w 5347295"/>
                    <a:gd name="connsiteY78" fmla="*/ 1185000 h 5350374"/>
                    <a:gd name="connsiteX79" fmla="*/ 4587088 w 5347295"/>
                    <a:gd name="connsiteY79" fmla="*/ 921902 h 5350374"/>
                    <a:gd name="connsiteX80" fmla="*/ 4655467 w 5347295"/>
                    <a:gd name="connsiteY80" fmla="*/ 901730 h 5350374"/>
                    <a:gd name="connsiteX81" fmla="*/ 4718083 w 5347295"/>
                    <a:gd name="connsiteY81" fmla="*/ 935818 h 5350374"/>
                    <a:gd name="connsiteX82" fmla="*/ 4847645 w 5347295"/>
                    <a:gd name="connsiteY82" fmla="*/ 1096175 h 5350374"/>
                    <a:gd name="connsiteX83" fmla="*/ 4833729 w 5347295"/>
                    <a:gd name="connsiteY83" fmla="*/ 1227171 h 5350374"/>
                    <a:gd name="connsiteX84" fmla="*/ 4485856 w 5347295"/>
                    <a:gd name="connsiteY84" fmla="*/ 1549973 h 5350374"/>
                    <a:gd name="connsiteX85" fmla="*/ 4551074 w 5347295"/>
                    <a:gd name="connsiteY85" fmla="*/ 1657357 h 5350374"/>
                    <a:gd name="connsiteX86" fmla="*/ 4614372 w 5347295"/>
                    <a:gd name="connsiteY86" fmla="*/ 1788794 h 5350374"/>
                    <a:gd name="connsiteX87" fmla="*/ 5057425 w 5347295"/>
                    <a:gd name="connsiteY87" fmla="*/ 1675878 h 5350374"/>
                    <a:gd name="connsiteX88" fmla="*/ 5094126 w 5347295"/>
                    <a:gd name="connsiteY88" fmla="*/ 1671096 h 5350374"/>
                    <a:gd name="connsiteX89" fmla="*/ 5176267 w 5347295"/>
                    <a:gd name="connsiteY89" fmla="*/ 1734905 h 5350374"/>
                    <a:gd name="connsiteX90" fmla="*/ 5244362 w 5347295"/>
                    <a:gd name="connsiteY90" fmla="*/ 1932661 h 5350374"/>
                    <a:gd name="connsiteX91" fmla="*/ 5187056 w 5347295"/>
                    <a:gd name="connsiteY91" fmla="*/ 2052342 h 5350374"/>
                    <a:gd name="connsiteX92" fmla="*/ 4762195 w 5347295"/>
                    <a:gd name="connsiteY92" fmla="*/ 2232510 h 5350374"/>
                    <a:gd name="connsiteX93" fmla="*/ 4765394 w 5347295"/>
                    <a:gd name="connsiteY93" fmla="*/ 2244953 h 5350374"/>
                    <a:gd name="connsiteX94" fmla="*/ 4797748 w 5347295"/>
                    <a:gd name="connsiteY94" fmla="*/ 2457012 h 5350374"/>
                    <a:gd name="connsiteX95" fmla="*/ 4800938 w 5347295"/>
                    <a:gd name="connsiteY95" fmla="*/ 2520188 h 5350374"/>
                    <a:gd name="connsiteX96" fmla="*/ 5254147 w 5347295"/>
                    <a:gd name="connsiteY96" fmla="*/ 2557469 h 5350374"/>
                    <a:gd name="connsiteX97" fmla="*/ 5347295 w 5347295"/>
                    <a:gd name="connsiteY97" fmla="*/ 2651972 h 5350374"/>
                    <a:gd name="connsiteX98" fmla="*/ 5347295 w 5347295"/>
                    <a:gd name="connsiteY98" fmla="*/ 2861124 h 5350374"/>
                    <a:gd name="connsiteX99" fmla="*/ 5254146 w 5347295"/>
                    <a:gd name="connsiteY99" fmla="*/ 2955626 h 5350374"/>
                    <a:gd name="connsiteX100" fmla="*/ 4783309 w 5347295"/>
                    <a:gd name="connsiteY100" fmla="*/ 2988381 h 5350374"/>
                    <a:gd name="connsiteX101" fmla="*/ 4765393 w 5347295"/>
                    <a:gd name="connsiteY101" fmla="*/ 3105807 h 5350374"/>
                    <a:gd name="connsiteX102" fmla="*/ 4730301 w 5347295"/>
                    <a:gd name="connsiteY102" fmla="*/ 3242325 h 5350374"/>
                    <a:gd name="connsiteX103" fmla="*/ 5140238 w 5347295"/>
                    <a:gd name="connsiteY103" fmla="*/ 3457587 h 5350374"/>
                    <a:gd name="connsiteX104" fmla="*/ 5189053 w 5347295"/>
                    <a:gd name="connsiteY104" fmla="*/ 3580976 h 5350374"/>
                    <a:gd name="connsiteX105" fmla="*/ 5107325 w 5347295"/>
                    <a:gd name="connsiteY105" fmla="*/ 3773498 h 5350374"/>
                    <a:gd name="connsiteX106" fmla="*/ 4984654 w 5347295"/>
                    <a:gd name="connsiteY106" fmla="*/ 3824089 h 5350374"/>
                    <a:gd name="connsiteX107" fmla="*/ 4558837 w 5347295"/>
                    <a:gd name="connsiteY107" fmla="*/ 3677284 h 5350374"/>
                    <a:gd name="connsiteX108" fmla="*/ 4551074 w 5347295"/>
                    <a:gd name="connsiteY108" fmla="*/ 3693404 h 5350374"/>
                    <a:gd name="connsiteX109" fmla="*/ 4444125 w 5347295"/>
                    <a:gd name="connsiteY109" fmla="*/ 3869497 h 5350374"/>
                    <a:gd name="connsiteX110" fmla="*/ 4408515 w 5347295"/>
                    <a:gd name="connsiteY110" fmla="*/ 3917131 h 5350374"/>
                    <a:gd name="connsiteX111" fmla="*/ 4733452 w 5347295"/>
                    <a:gd name="connsiteY111" fmla="*/ 4242600 h 5350374"/>
                    <a:gd name="connsiteX112" fmla="*/ 4743268 w 5347295"/>
                    <a:gd name="connsiteY112" fmla="*/ 4374929 h 5350374"/>
                    <a:gd name="connsiteX113" fmla="*/ 4607868 w 5347295"/>
                    <a:gd name="connsiteY113" fmla="*/ 4534338 h 5350374"/>
                    <a:gd name="connsiteX114" fmla="*/ 4475693 w 5347295"/>
                    <a:gd name="connsiteY114" fmla="*/ 4546063 h 5350374"/>
                    <a:gd name="connsiteX115" fmla="*/ 4095122 w 5347295"/>
                    <a:gd name="connsiteY115" fmla="*/ 4265844 h 5350374"/>
                    <a:gd name="connsiteX116" fmla="*/ 4031785 w 5347295"/>
                    <a:gd name="connsiteY116" fmla="*/ 4323425 h 5350374"/>
                    <a:gd name="connsiteX117" fmla="*/ 3873213 w 5347295"/>
                    <a:gd name="connsiteY117" fmla="*/ 4442038 h 5350374"/>
                    <a:gd name="connsiteX118" fmla="*/ 4063203 w 5347295"/>
                    <a:gd name="connsiteY118" fmla="*/ 4854616 h 5350374"/>
                    <a:gd name="connsiteX119" fmla="*/ 4026661 w 5347295"/>
                    <a:gd name="connsiteY119" fmla="*/ 4982180 h 5350374"/>
                    <a:gd name="connsiteX120" fmla="*/ 3844496 w 5347295"/>
                    <a:gd name="connsiteY120" fmla="*/ 5084943 h 5350374"/>
                    <a:gd name="connsiteX121" fmla="*/ 3716420 w 5347295"/>
                    <a:gd name="connsiteY121" fmla="*/ 5050246 h 5350374"/>
                    <a:gd name="connsiteX122" fmla="*/ 3459034 w 5347295"/>
                    <a:gd name="connsiteY122" fmla="*/ 4660020 h 5350374"/>
                    <a:gd name="connsiteX123" fmla="*/ 3308568 w 5347295"/>
                    <a:gd name="connsiteY123" fmla="*/ 4715107 h 5350374"/>
                    <a:gd name="connsiteX124" fmla="*/ 3197881 w 5347295"/>
                    <a:gd name="connsiteY124" fmla="*/ 4743577 h 5350374"/>
                    <a:gd name="connsiteX125" fmla="*/ 3235913 w 5347295"/>
                    <a:gd name="connsiteY125" fmla="*/ 5207567 h 5350374"/>
                    <a:gd name="connsiteX126" fmla="*/ 3157873 w 5347295"/>
                    <a:gd name="connsiteY126" fmla="*/ 5314884 h 5350374"/>
                    <a:gd name="connsiteX127" fmla="*/ 2951523 w 5347295"/>
                    <a:gd name="connsiteY127" fmla="*/ 5349004 h 5350374"/>
                    <a:gd name="connsiteX128" fmla="*/ 2843090 w 5347295"/>
                    <a:gd name="connsiteY128" fmla="*/ 5272519 h 5350374"/>
                    <a:gd name="connsiteX129" fmla="*/ 2732731 w 5347295"/>
                    <a:gd name="connsiteY129" fmla="*/ 4808142 h 5350374"/>
                    <a:gd name="connsiteX130" fmla="*/ 2673648 w 5347295"/>
                    <a:gd name="connsiteY130" fmla="*/ 4811127 h 5350374"/>
                    <a:gd name="connsiteX131" fmla="*/ 2456724 w 5347295"/>
                    <a:gd name="connsiteY131" fmla="*/ 4800169 h 5350374"/>
                    <a:gd name="connsiteX132" fmla="*/ 2335498 w 5347295"/>
                    <a:gd name="connsiteY132" fmla="*/ 5239465 h 5350374"/>
                    <a:gd name="connsiteX133" fmla="*/ 2225312 w 5347295"/>
                    <a:gd name="connsiteY133" fmla="*/ 5313402 h 5350374"/>
                    <a:gd name="connsiteX134" fmla="*/ 2019814 w 5347295"/>
                    <a:gd name="connsiteY134" fmla="*/ 5274482 h 5350374"/>
                    <a:gd name="connsiteX135" fmla="*/ 1944295 w 5347295"/>
                    <a:gd name="connsiteY135" fmla="*/ 5165375 h 5350374"/>
                    <a:gd name="connsiteX136" fmla="*/ 1999255 w 5347295"/>
                    <a:gd name="connsiteY136" fmla="*/ 4700656 h 5350374"/>
                    <a:gd name="connsiteX137" fmla="*/ 1842562 w 5347295"/>
                    <a:gd name="connsiteY137" fmla="*/ 4643289 h 5350374"/>
                    <a:gd name="connsiteX138" fmla="*/ 1737220 w 5347295"/>
                    <a:gd name="connsiteY138" fmla="*/ 4592528 h 5350374"/>
                    <a:gd name="connsiteX139" fmla="*/ 1481917 w 5347295"/>
                    <a:gd name="connsiteY139" fmla="*/ 4959948 h 5350374"/>
                    <a:gd name="connsiteX140" fmla="*/ 1353448 w 5347295"/>
                    <a:gd name="connsiteY140" fmla="*/ 4993163 h 5350374"/>
                    <a:gd name="connsiteX141" fmla="*/ 1172483 w 5347295"/>
                    <a:gd name="connsiteY141" fmla="*/ 4888300 h 5350374"/>
                    <a:gd name="connsiteX142" fmla="*/ 1137419 w 5347295"/>
                    <a:gd name="connsiteY142" fmla="*/ 4760324 h 5350374"/>
                    <a:gd name="connsiteX143" fmla="*/ 1341889 w 5347295"/>
                    <a:gd name="connsiteY143" fmla="*/ 4343156 h 5350374"/>
                    <a:gd name="connsiteX144" fmla="*/ 1315510 w 5347295"/>
                    <a:gd name="connsiteY144" fmla="*/ 4323425 h 5350374"/>
                    <a:gd name="connsiteX145" fmla="*/ 1163887 w 5347295"/>
                    <a:gd name="connsiteY145" fmla="*/ 4185581 h 5350374"/>
                    <a:gd name="connsiteX146" fmla="*/ 1139489 w 5347295"/>
                    <a:gd name="connsiteY146" fmla="*/ 4158727 h 5350374"/>
                    <a:gd name="connsiteX147" fmla="*/ 760942 w 5347295"/>
                    <a:gd name="connsiteY147" fmla="*/ 4416792 h 5350374"/>
                    <a:gd name="connsiteX148" fmla="*/ 629083 w 5347295"/>
                    <a:gd name="connsiteY148" fmla="*/ 4401938 h 5350374"/>
                    <a:gd name="connsiteX149" fmla="*/ 497500 w 5347295"/>
                    <a:gd name="connsiteY149" fmla="*/ 4239363 h 5350374"/>
                    <a:gd name="connsiteX150" fmla="*/ 510451 w 5347295"/>
                    <a:gd name="connsiteY150" fmla="*/ 4107303 h 5350374"/>
                    <a:gd name="connsiteX151" fmla="*/ 853529 w 5347295"/>
                    <a:gd name="connsiteY151" fmla="*/ 3787764 h 5350374"/>
                    <a:gd name="connsiteX152" fmla="*/ 796221 w 5347295"/>
                    <a:gd name="connsiteY152" fmla="*/ 3693404 h 5350374"/>
                    <a:gd name="connsiteX153" fmla="*/ 723312 w 5347295"/>
                    <a:gd name="connsiteY153" fmla="*/ 3542010 h 5350374"/>
                    <a:gd name="connsiteX154" fmla="*/ 279684 w 5347295"/>
                    <a:gd name="connsiteY154" fmla="*/ 3658285 h 5350374"/>
                    <a:gd name="connsiteX155" fmla="*/ 160446 w 5347295"/>
                    <a:gd name="connsiteY155" fmla="*/ 3600067 h 5350374"/>
                    <a:gd name="connsiteX156" fmla="*/ 91009 w 5347295"/>
                    <a:gd name="connsiteY156" fmla="*/ 3402778 h 5350374"/>
                    <a:gd name="connsiteX157" fmla="*/ 147502 w 5347295"/>
                    <a:gd name="connsiteY157" fmla="*/ 3282710 h 5350374"/>
                    <a:gd name="connsiteX158" fmla="*/ 580355 w 5347295"/>
                    <a:gd name="connsiteY158" fmla="*/ 3095674 h 5350374"/>
                    <a:gd name="connsiteX159" fmla="*/ 549547 w 5347295"/>
                    <a:gd name="connsiteY159" fmla="*/ 2893747 h 5350374"/>
                    <a:gd name="connsiteX160" fmla="*/ 545711 w 5347295"/>
                    <a:gd name="connsiteY160" fmla="*/ 2817778 h 5350374"/>
                    <a:gd name="connsiteX161" fmla="*/ 93149 w 5347295"/>
                    <a:gd name="connsiteY161" fmla="*/ 2780550 h 5350374"/>
                    <a:gd name="connsiteX162" fmla="*/ 0 w 5347295"/>
                    <a:gd name="connsiteY162" fmla="*/ 2686047 h 5350374"/>
                    <a:gd name="connsiteX163" fmla="*/ 0 w 5347295"/>
                    <a:gd name="connsiteY163" fmla="*/ 2476895 h 5350374"/>
                    <a:gd name="connsiteX164" fmla="*/ 93149 w 5347295"/>
                    <a:gd name="connsiteY164" fmla="*/ 2382393 h 5350374"/>
                    <a:gd name="connsiteX165" fmla="*/ 565950 w 5347295"/>
                    <a:gd name="connsiteY165" fmla="*/ 2349501 h 5350374"/>
                    <a:gd name="connsiteX166" fmla="*/ 581901 w 5347295"/>
                    <a:gd name="connsiteY166" fmla="*/ 2244953 h 5350374"/>
                    <a:gd name="connsiteX167" fmla="*/ 622809 w 5347295"/>
                    <a:gd name="connsiteY167" fmla="*/ 2085810 h 5350374"/>
                    <a:gd name="connsiteX168" fmla="*/ 203892 w 5347295"/>
                    <a:gd name="connsiteY168" fmla="*/ 1885962 h 5350374"/>
                    <a:gd name="connsiteX169" fmla="*/ 150375 w 5347295"/>
                    <a:gd name="connsiteY169" fmla="*/ 1764539 h 5350374"/>
                    <a:gd name="connsiteX170" fmla="*/ 224650 w 5347295"/>
                    <a:gd name="connsiteY170" fmla="*/ 1569020 h 5350374"/>
                    <a:gd name="connsiteX171" fmla="*/ 307375 w 5347295"/>
                    <a:gd name="connsiteY171" fmla="*/ 1508185 h 5350374"/>
                    <a:gd name="connsiteX172" fmla="*/ 345288 w 5347295"/>
                    <a:gd name="connsiteY172" fmla="*/ 1513757 h 5350374"/>
                    <a:gd name="connsiteX173" fmla="*/ 799951 w 5347295"/>
                    <a:gd name="connsiteY173" fmla="*/ 1651216 h 5350374"/>
                    <a:gd name="connsiteX174" fmla="*/ 903169 w 5347295"/>
                    <a:gd name="connsiteY174" fmla="*/ 1481264 h 5350374"/>
                    <a:gd name="connsiteX175" fmla="*/ 946851 w 5347295"/>
                    <a:gd name="connsiteY175" fmla="*/ 1422833 h 5350374"/>
                    <a:gd name="connsiteX176" fmla="*/ 625580 w 5347295"/>
                    <a:gd name="connsiteY176" fmla="*/ 1091031 h 5350374"/>
                    <a:gd name="connsiteX177" fmla="*/ 617790 w 5347295"/>
                    <a:gd name="connsiteY177" fmla="*/ 958566 h 5350374"/>
                    <a:gd name="connsiteX178" fmla="*/ 755615 w 5347295"/>
                    <a:gd name="connsiteY178" fmla="*/ 801248 h 5350374"/>
                    <a:gd name="connsiteX179" fmla="*/ 818907 w 5347295"/>
                    <a:gd name="connsiteY179" fmla="*/ 768836 h 5350374"/>
                    <a:gd name="connsiteX180" fmla="*/ 887952 w 5347295"/>
                    <a:gd name="connsiteY180" fmla="*/ 791548 h 5350374"/>
                    <a:gd name="connsiteX181" fmla="*/ 1262053 w 5347295"/>
                    <a:gd name="connsiteY181" fmla="*/ 1075934 h 5350374"/>
                    <a:gd name="connsiteX182" fmla="*/ 1315511 w 5347295"/>
                    <a:gd name="connsiteY182" fmla="*/ 1027334 h 5350374"/>
                    <a:gd name="connsiteX183" fmla="*/ 1471798 w 5347295"/>
                    <a:gd name="connsiteY183" fmla="*/ 910431 h 5350374"/>
                    <a:gd name="connsiteX184" fmla="*/ 1283012 w 5347295"/>
                    <a:gd name="connsiteY184" fmla="*/ 484175 h 5350374"/>
                    <a:gd name="connsiteX185" fmla="*/ 1321414 w 5347295"/>
                    <a:gd name="connsiteY185" fmla="*/ 357160 h 5350374"/>
                    <a:gd name="connsiteX186" fmla="*/ 1505062 w 5347295"/>
                    <a:gd name="connsiteY186" fmla="*/ 257070 h 5350374"/>
                    <a:gd name="connsiteX187" fmla="*/ 1540436 w 5347295"/>
                    <a:gd name="connsiteY187" fmla="*/ 245686 h 5350374"/>
                    <a:gd name="connsiteX188" fmla="*/ 1632617 w 5347295"/>
                    <a:gd name="connsiteY188" fmla="*/ 293636 h 5350374"/>
                    <a:gd name="connsiteX189" fmla="*/ 1886662 w 5347295"/>
                    <a:gd name="connsiteY189" fmla="*/ 691326 h 5350374"/>
                    <a:gd name="connsiteX190" fmla="*/ 2038727 w 5347295"/>
                    <a:gd name="connsiteY190" fmla="*/ 635652 h 5350374"/>
                    <a:gd name="connsiteX191" fmla="*/ 2160996 w 5347295"/>
                    <a:gd name="connsiteY191" fmla="*/ 604205 h 5350374"/>
                    <a:gd name="connsiteX192" fmla="*/ 2118340 w 5347295"/>
                    <a:gd name="connsiteY192" fmla="*/ 144915 h 5350374"/>
                    <a:gd name="connsiteX193" fmla="*/ 2194008 w 5347295"/>
                    <a:gd name="connsiteY193" fmla="*/ 37082 h 535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5347295" h="5350374">
                      <a:moveTo>
                        <a:pt x="2258642" y="3453064"/>
                      </a:moveTo>
                      <a:lnTo>
                        <a:pt x="1851635" y="3941383"/>
                      </a:lnTo>
                      <a:lnTo>
                        <a:pt x="1953952" y="4003568"/>
                      </a:lnTo>
                      <a:cubicBezTo>
                        <a:pt x="2167891" y="4119834"/>
                        <a:pt x="2413060" y="4185876"/>
                        <a:pt x="2673648" y="4185876"/>
                      </a:cubicBezTo>
                      <a:cubicBezTo>
                        <a:pt x="2777883" y="4185876"/>
                        <a:pt x="2879651" y="4175309"/>
                        <a:pt x="2977940" y="4155188"/>
                      </a:cubicBezTo>
                      <a:lnTo>
                        <a:pt x="3016052" y="4145385"/>
                      </a:lnTo>
                      <a:lnTo>
                        <a:pt x="2799801" y="3550765"/>
                      </a:lnTo>
                      <a:lnTo>
                        <a:pt x="2786616" y="3553282"/>
                      </a:lnTo>
                      <a:cubicBezTo>
                        <a:pt x="2749623" y="3557974"/>
                        <a:pt x="2711919" y="3560392"/>
                        <a:pt x="2673648" y="3560392"/>
                      </a:cubicBezTo>
                      <a:cubicBezTo>
                        <a:pt x="2551184" y="3560392"/>
                        <a:pt x="2434516" y="3535628"/>
                        <a:pt x="2328400" y="3490844"/>
                      </a:cubicBezTo>
                      <a:close/>
                      <a:moveTo>
                        <a:pt x="3489432" y="3022591"/>
                      </a:moveTo>
                      <a:lnTo>
                        <a:pt x="3409136" y="3170199"/>
                      </a:lnTo>
                      <a:cubicBezTo>
                        <a:pt x="3349363" y="3258479"/>
                        <a:pt x="3274046" y="3335420"/>
                        <a:pt x="3187103" y="3397112"/>
                      </a:cubicBezTo>
                      <a:lnTo>
                        <a:pt x="3116873" y="3440846"/>
                      </a:lnTo>
                      <a:lnTo>
                        <a:pt x="3332233" y="4033018"/>
                      </a:lnTo>
                      <a:lnTo>
                        <a:pt x="3393343" y="4003568"/>
                      </a:lnTo>
                      <a:cubicBezTo>
                        <a:pt x="3692857" y="3840794"/>
                        <a:pt x="3931161" y="3579582"/>
                        <a:pt x="4064868" y="3263333"/>
                      </a:cubicBezTo>
                      <a:lnTo>
                        <a:pt x="4104406" y="3155262"/>
                      </a:lnTo>
                      <a:close/>
                      <a:moveTo>
                        <a:pt x="1168124" y="2589198"/>
                      </a:moveTo>
                      <a:lnTo>
                        <a:pt x="1163774" y="2675380"/>
                      </a:lnTo>
                      <a:cubicBezTo>
                        <a:pt x="1163774" y="3040353"/>
                        <a:pt x="1293163" y="3375093"/>
                        <a:pt x="1508555" y="3636196"/>
                      </a:cubicBezTo>
                      <a:lnTo>
                        <a:pt x="1592330" y="3728409"/>
                      </a:lnTo>
                      <a:lnTo>
                        <a:pt x="1997639" y="3242128"/>
                      </a:lnTo>
                      <a:lnTo>
                        <a:pt x="1938160" y="3170199"/>
                      </a:lnTo>
                      <a:cubicBezTo>
                        <a:pt x="1866433" y="3064262"/>
                        <a:pt x="1817089" y="2941997"/>
                        <a:pt x="1796900" y="2810159"/>
                      </a:cubicBezTo>
                      <a:lnTo>
                        <a:pt x="1787756" y="2689568"/>
                      </a:lnTo>
                      <a:close/>
                      <a:moveTo>
                        <a:pt x="2673648" y="2232874"/>
                      </a:moveTo>
                      <a:cubicBezTo>
                        <a:pt x="2428178" y="2232874"/>
                        <a:pt x="2229186" y="2430991"/>
                        <a:pt x="2229186" y="2675380"/>
                      </a:cubicBezTo>
                      <a:cubicBezTo>
                        <a:pt x="2229186" y="2919769"/>
                        <a:pt x="2428178" y="3117886"/>
                        <a:pt x="2673648" y="3117886"/>
                      </a:cubicBezTo>
                      <a:cubicBezTo>
                        <a:pt x="2919118" y="3117886"/>
                        <a:pt x="3118110" y="2919769"/>
                        <a:pt x="3118110" y="2675380"/>
                      </a:cubicBezTo>
                      <a:cubicBezTo>
                        <a:pt x="3118110" y="2430991"/>
                        <a:pt x="2919118" y="2232874"/>
                        <a:pt x="2673648" y="2232874"/>
                      </a:cubicBezTo>
                      <a:close/>
                      <a:moveTo>
                        <a:pt x="3799678" y="1671568"/>
                      </a:moveTo>
                      <a:lnTo>
                        <a:pt x="3377721" y="2142570"/>
                      </a:lnTo>
                      <a:lnTo>
                        <a:pt x="3409136" y="2180561"/>
                      </a:lnTo>
                      <a:cubicBezTo>
                        <a:pt x="3504773" y="2321810"/>
                        <a:pt x="3560616" y="2492088"/>
                        <a:pt x="3560616" y="2675380"/>
                      </a:cubicBezTo>
                      <a:lnTo>
                        <a:pt x="3559650" y="2694475"/>
                      </a:lnTo>
                      <a:lnTo>
                        <a:pt x="4175848" y="2827409"/>
                      </a:lnTo>
                      <a:lnTo>
                        <a:pt x="4183521" y="2675380"/>
                      </a:lnTo>
                      <a:cubicBezTo>
                        <a:pt x="4183521" y="2310407"/>
                        <a:pt x="4054132" y="1975667"/>
                        <a:pt x="3838740" y="1714564"/>
                      </a:cubicBezTo>
                      <a:close/>
                      <a:moveTo>
                        <a:pt x="2027678" y="1311663"/>
                      </a:moveTo>
                      <a:lnTo>
                        <a:pt x="1953952" y="1347193"/>
                      </a:lnTo>
                      <a:cubicBezTo>
                        <a:pt x="1611650" y="1533219"/>
                        <a:pt x="1349296" y="1847820"/>
                        <a:pt x="1231655" y="2226204"/>
                      </a:cubicBezTo>
                      <a:lnTo>
                        <a:pt x="1223422" y="2258235"/>
                      </a:lnTo>
                      <a:lnTo>
                        <a:pt x="1847535" y="2359332"/>
                      </a:lnTo>
                      <a:lnTo>
                        <a:pt x="1856382" y="2330893"/>
                      </a:lnTo>
                      <a:cubicBezTo>
                        <a:pt x="1923707" y="2172071"/>
                        <a:pt x="2036175" y="2036940"/>
                        <a:pt x="2177736" y="1941514"/>
                      </a:cubicBezTo>
                      <a:lnTo>
                        <a:pt x="2230038" y="1911519"/>
                      </a:lnTo>
                      <a:close/>
                      <a:moveTo>
                        <a:pt x="2673648" y="1164884"/>
                      </a:moveTo>
                      <a:cubicBezTo>
                        <a:pt x="2569413" y="1164884"/>
                        <a:pt x="2467645" y="1175451"/>
                        <a:pt x="2369356" y="1195572"/>
                      </a:cubicBezTo>
                      <a:lnTo>
                        <a:pt x="2344773" y="1201895"/>
                      </a:lnTo>
                      <a:lnTo>
                        <a:pt x="2546530" y="1799965"/>
                      </a:lnTo>
                      <a:lnTo>
                        <a:pt x="2673648" y="1790368"/>
                      </a:lnTo>
                      <a:cubicBezTo>
                        <a:pt x="2796113" y="1790368"/>
                        <a:pt x="2912781" y="1815133"/>
                        <a:pt x="3018896" y="1859917"/>
                      </a:cubicBezTo>
                      <a:lnTo>
                        <a:pt x="3127664" y="1918823"/>
                      </a:lnTo>
                      <a:lnTo>
                        <a:pt x="3550258" y="1447110"/>
                      </a:lnTo>
                      <a:lnTo>
                        <a:pt x="3517832" y="1422853"/>
                      </a:lnTo>
                      <a:cubicBezTo>
                        <a:pt x="3276855" y="1259985"/>
                        <a:pt x="2986353" y="1164884"/>
                        <a:pt x="2673648" y="1164884"/>
                      </a:cubicBezTo>
                      <a:close/>
                      <a:moveTo>
                        <a:pt x="2397068" y="1491"/>
                      </a:moveTo>
                      <a:cubicBezTo>
                        <a:pt x="2447742" y="-7392"/>
                        <a:pt x="2493637" y="24105"/>
                        <a:pt x="2504900" y="77159"/>
                      </a:cubicBezTo>
                      <a:lnTo>
                        <a:pt x="2619720" y="542358"/>
                      </a:lnTo>
                      <a:lnTo>
                        <a:pt x="2673648" y="539634"/>
                      </a:lnTo>
                      <a:lnTo>
                        <a:pt x="2889140" y="550518"/>
                      </a:lnTo>
                      <a:lnTo>
                        <a:pt x="3015915" y="107819"/>
                      </a:lnTo>
                      <a:cubicBezTo>
                        <a:pt x="3026034" y="57378"/>
                        <a:pt x="3075126" y="24693"/>
                        <a:pt x="3125566" y="34812"/>
                      </a:cubicBezTo>
                      <a:lnTo>
                        <a:pt x="3327694" y="75364"/>
                      </a:lnTo>
                      <a:cubicBezTo>
                        <a:pt x="3378134" y="85484"/>
                        <a:pt x="3409465" y="131493"/>
                        <a:pt x="3400700" y="185017"/>
                      </a:cubicBezTo>
                      <a:lnTo>
                        <a:pt x="3340478" y="647336"/>
                      </a:lnTo>
                      <a:lnTo>
                        <a:pt x="3504734" y="707472"/>
                      </a:lnTo>
                      <a:lnTo>
                        <a:pt x="3601081" y="753898"/>
                      </a:lnTo>
                      <a:lnTo>
                        <a:pt x="3877983" y="374147"/>
                      </a:lnTo>
                      <a:cubicBezTo>
                        <a:pt x="3893087" y="349464"/>
                        <a:pt x="3917838" y="334297"/>
                        <a:pt x="3944414" y="330530"/>
                      </a:cubicBezTo>
                      <a:cubicBezTo>
                        <a:pt x="3953273" y="329274"/>
                        <a:pt x="3962334" y="329284"/>
                        <a:pt x="3971309" y="330631"/>
                      </a:cubicBezTo>
                      <a:cubicBezTo>
                        <a:pt x="3983275" y="332427"/>
                        <a:pt x="3995086" y="336599"/>
                        <a:pt x="4006057" y="343312"/>
                      </a:cubicBezTo>
                      <a:lnTo>
                        <a:pt x="4181904" y="450915"/>
                      </a:lnTo>
                      <a:cubicBezTo>
                        <a:pt x="4225785" y="477766"/>
                        <a:pt x="4239379" y="531744"/>
                        <a:pt x="4212739" y="578987"/>
                      </a:cubicBezTo>
                      <a:lnTo>
                        <a:pt x="3993772" y="998901"/>
                      </a:lnTo>
                      <a:lnTo>
                        <a:pt x="4031785" y="1027335"/>
                      </a:lnTo>
                      <a:cubicBezTo>
                        <a:pt x="4084510" y="1070859"/>
                        <a:pt x="4135111" y="1116867"/>
                        <a:pt x="4183408" y="1165179"/>
                      </a:cubicBezTo>
                      <a:lnTo>
                        <a:pt x="4201418" y="1185000"/>
                      </a:lnTo>
                      <a:lnTo>
                        <a:pt x="4587088" y="921902"/>
                      </a:lnTo>
                      <a:cubicBezTo>
                        <a:pt x="4607096" y="905737"/>
                        <a:pt x="4631762" y="899212"/>
                        <a:pt x="4655467" y="901730"/>
                      </a:cubicBezTo>
                      <a:cubicBezTo>
                        <a:pt x="4679173" y="904248"/>
                        <a:pt x="4701919" y="915810"/>
                        <a:pt x="4718083" y="935818"/>
                      </a:cubicBezTo>
                      <a:lnTo>
                        <a:pt x="4847645" y="1096175"/>
                      </a:lnTo>
                      <a:cubicBezTo>
                        <a:pt x="4879976" y="1136191"/>
                        <a:pt x="4874674" y="1191601"/>
                        <a:pt x="4833729" y="1227171"/>
                      </a:cubicBezTo>
                      <a:lnTo>
                        <a:pt x="4485856" y="1549973"/>
                      </a:lnTo>
                      <a:lnTo>
                        <a:pt x="4551074" y="1657357"/>
                      </a:lnTo>
                      <a:lnTo>
                        <a:pt x="4614372" y="1788794"/>
                      </a:lnTo>
                      <a:lnTo>
                        <a:pt x="5057425" y="1675878"/>
                      </a:lnTo>
                      <a:cubicBezTo>
                        <a:pt x="5069586" y="1671690"/>
                        <a:pt x="5082033" y="1670202"/>
                        <a:pt x="5094126" y="1671096"/>
                      </a:cubicBezTo>
                      <a:cubicBezTo>
                        <a:pt x="5130408" y="1673775"/>
                        <a:pt x="5163523" y="1697892"/>
                        <a:pt x="5176267" y="1734905"/>
                      </a:cubicBezTo>
                      <a:lnTo>
                        <a:pt x="5244362" y="1932661"/>
                      </a:lnTo>
                      <a:cubicBezTo>
                        <a:pt x="5261355" y="1982010"/>
                        <a:pt x="5237666" y="2032839"/>
                        <a:pt x="5187056" y="2052342"/>
                      </a:cubicBezTo>
                      <a:lnTo>
                        <a:pt x="4762195" y="2232510"/>
                      </a:lnTo>
                      <a:lnTo>
                        <a:pt x="4765394" y="2244953"/>
                      </a:lnTo>
                      <a:cubicBezTo>
                        <a:pt x="4779614" y="2314469"/>
                        <a:pt x="4790459" y="2385215"/>
                        <a:pt x="4797748" y="2457012"/>
                      </a:cubicBezTo>
                      <a:lnTo>
                        <a:pt x="4800938" y="2520188"/>
                      </a:lnTo>
                      <a:lnTo>
                        <a:pt x="5254147" y="2557469"/>
                      </a:lnTo>
                      <a:cubicBezTo>
                        <a:pt x="5305591" y="2557469"/>
                        <a:pt x="5347295" y="2599778"/>
                        <a:pt x="5347295" y="2651972"/>
                      </a:cubicBezTo>
                      <a:lnTo>
                        <a:pt x="5347295" y="2861124"/>
                      </a:lnTo>
                      <a:cubicBezTo>
                        <a:pt x="5347295" y="2913316"/>
                        <a:pt x="5308349" y="2953663"/>
                        <a:pt x="5254146" y="2955626"/>
                      </a:cubicBezTo>
                      <a:lnTo>
                        <a:pt x="4783309" y="2988381"/>
                      </a:lnTo>
                      <a:lnTo>
                        <a:pt x="4765393" y="3105807"/>
                      </a:lnTo>
                      <a:lnTo>
                        <a:pt x="4730301" y="3242325"/>
                      </a:lnTo>
                      <a:lnTo>
                        <a:pt x="5140238" y="3457587"/>
                      </a:lnTo>
                      <a:cubicBezTo>
                        <a:pt x="5187593" y="3477690"/>
                        <a:pt x="5209449" y="3532933"/>
                        <a:pt x="5189053" y="3580976"/>
                      </a:cubicBezTo>
                      <a:lnTo>
                        <a:pt x="5107325" y="3773498"/>
                      </a:lnTo>
                      <a:cubicBezTo>
                        <a:pt x="5086930" y="3821542"/>
                        <a:pt x="5035314" y="3843461"/>
                        <a:pt x="4984654" y="3824089"/>
                      </a:cubicBezTo>
                      <a:lnTo>
                        <a:pt x="4558837" y="3677284"/>
                      </a:lnTo>
                      <a:lnTo>
                        <a:pt x="4551074" y="3693404"/>
                      </a:lnTo>
                      <a:cubicBezTo>
                        <a:pt x="4518204" y="3753928"/>
                        <a:pt x="4482496" y="3812684"/>
                        <a:pt x="4444125" y="3869497"/>
                      </a:cubicBezTo>
                      <a:lnTo>
                        <a:pt x="4408515" y="3917131"/>
                      </a:lnTo>
                      <a:lnTo>
                        <a:pt x="4733452" y="4242600"/>
                      </a:lnTo>
                      <a:cubicBezTo>
                        <a:pt x="4772661" y="4275904"/>
                        <a:pt x="4777057" y="4335150"/>
                        <a:pt x="4743268" y="4374929"/>
                      </a:cubicBezTo>
                      <a:lnTo>
                        <a:pt x="4607868" y="4534338"/>
                      </a:lnTo>
                      <a:cubicBezTo>
                        <a:pt x="4574080" y="4574118"/>
                        <a:pt x="4518276" y="4579656"/>
                        <a:pt x="4475693" y="4546063"/>
                      </a:cubicBezTo>
                      <a:lnTo>
                        <a:pt x="4095122" y="4265844"/>
                      </a:lnTo>
                      <a:lnTo>
                        <a:pt x="4031785" y="4323425"/>
                      </a:lnTo>
                      <a:lnTo>
                        <a:pt x="3873213" y="4442038"/>
                      </a:lnTo>
                      <a:lnTo>
                        <a:pt x="4063203" y="4854616"/>
                      </a:lnTo>
                      <a:cubicBezTo>
                        <a:pt x="4088479" y="4899424"/>
                        <a:pt x="4072120" y="4956535"/>
                        <a:pt x="4026661" y="4982180"/>
                      </a:cubicBezTo>
                      <a:lnTo>
                        <a:pt x="3844496" y="5084943"/>
                      </a:lnTo>
                      <a:cubicBezTo>
                        <a:pt x="3799038" y="5110588"/>
                        <a:pt x="3744762" y="5096490"/>
                        <a:pt x="3716420" y="5050246"/>
                      </a:cubicBezTo>
                      <a:lnTo>
                        <a:pt x="3459034" y="4660020"/>
                      </a:lnTo>
                      <a:lnTo>
                        <a:pt x="3308568" y="4715107"/>
                      </a:lnTo>
                      <a:lnTo>
                        <a:pt x="3197881" y="4743577"/>
                      </a:lnTo>
                      <a:lnTo>
                        <a:pt x="3235913" y="5207567"/>
                      </a:lnTo>
                      <a:cubicBezTo>
                        <a:pt x="3244306" y="5258323"/>
                        <a:pt x="3209367" y="5306370"/>
                        <a:pt x="3157873" y="5314884"/>
                      </a:cubicBezTo>
                      <a:lnTo>
                        <a:pt x="2951523" y="5349004"/>
                      </a:lnTo>
                      <a:cubicBezTo>
                        <a:pt x="2900029" y="5357518"/>
                        <a:pt x="2853869" y="5325674"/>
                        <a:pt x="2843090" y="5272519"/>
                      </a:cubicBezTo>
                      <a:lnTo>
                        <a:pt x="2732731" y="4808142"/>
                      </a:lnTo>
                      <a:lnTo>
                        <a:pt x="2673648" y="4811127"/>
                      </a:lnTo>
                      <a:lnTo>
                        <a:pt x="2456724" y="4800169"/>
                      </a:lnTo>
                      <a:lnTo>
                        <a:pt x="2335498" y="5239465"/>
                      </a:lnTo>
                      <a:cubicBezTo>
                        <a:pt x="2325925" y="5290012"/>
                        <a:pt x="2276593" y="5323115"/>
                        <a:pt x="2225312" y="5313402"/>
                      </a:cubicBezTo>
                      <a:lnTo>
                        <a:pt x="2019814" y="5274482"/>
                      </a:lnTo>
                      <a:cubicBezTo>
                        <a:pt x="1968532" y="5264770"/>
                        <a:pt x="1936138" y="5218995"/>
                        <a:pt x="1944295" y="5165375"/>
                      </a:cubicBezTo>
                      <a:lnTo>
                        <a:pt x="1999255" y="4700656"/>
                      </a:lnTo>
                      <a:lnTo>
                        <a:pt x="1842562" y="4643289"/>
                      </a:lnTo>
                      <a:lnTo>
                        <a:pt x="1737220" y="4592528"/>
                      </a:lnTo>
                      <a:lnTo>
                        <a:pt x="1481917" y="4959948"/>
                      </a:lnTo>
                      <a:cubicBezTo>
                        <a:pt x="1456124" y="5004461"/>
                        <a:pt x="1398607" y="5019331"/>
                        <a:pt x="1353448" y="4993163"/>
                      </a:cubicBezTo>
                      <a:lnTo>
                        <a:pt x="1172483" y="4888300"/>
                      </a:lnTo>
                      <a:cubicBezTo>
                        <a:pt x="1127324" y="4862132"/>
                        <a:pt x="1111942" y="4808204"/>
                        <a:pt x="1137419" y="4760324"/>
                      </a:cubicBezTo>
                      <a:lnTo>
                        <a:pt x="1341889" y="4343156"/>
                      </a:lnTo>
                      <a:lnTo>
                        <a:pt x="1315510" y="4323425"/>
                      </a:lnTo>
                      <a:cubicBezTo>
                        <a:pt x="1262786" y="4279900"/>
                        <a:pt x="1212184" y="4233893"/>
                        <a:pt x="1163887" y="4185581"/>
                      </a:cubicBezTo>
                      <a:lnTo>
                        <a:pt x="1139489" y="4158727"/>
                      </a:lnTo>
                      <a:lnTo>
                        <a:pt x="760942" y="4416792"/>
                      </a:lnTo>
                      <a:cubicBezTo>
                        <a:pt x="720954" y="4449157"/>
                        <a:pt x="661919" y="4442507"/>
                        <a:pt x="629083" y="4401938"/>
                      </a:cubicBezTo>
                      <a:lnTo>
                        <a:pt x="497500" y="4239363"/>
                      </a:lnTo>
                      <a:cubicBezTo>
                        <a:pt x="464664" y="4198794"/>
                        <a:pt x="469554" y="4142929"/>
                        <a:pt x="510451" y="4107303"/>
                      </a:cubicBezTo>
                      <a:lnTo>
                        <a:pt x="853529" y="3787764"/>
                      </a:lnTo>
                      <a:lnTo>
                        <a:pt x="796221" y="3693404"/>
                      </a:lnTo>
                      <a:lnTo>
                        <a:pt x="723312" y="3542010"/>
                      </a:lnTo>
                      <a:lnTo>
                        <a:pt x="279684" y="3658285"/>
                      </a:lnTo>
                      <a:cubicBezTo>
                        <a:pt x="231158" y="3675364"/>
                        <a:pt x="177773" y="3649299"/>
                        <a:pt x="160446" y="3600067"/>
                      </a:cubicBezTo>
                      <a:lnTo>
                        <a:pt x="91009" y="3402778"/>
                      </a:lnTo>
                      <a:cubicBezTo>
                        <a:pt x="73682" y="3353545"/>
                        <a:pt x="97025" y="3302556"/>
                        <a:pt x="147502" y="3282710"/>
                      </a:cubicBezTo>
                      <a:lnTo>
                        <a:pt x="580355" y="3095674"/>
                      </a:lnTo>
                      <a:lnTo>
                        <a:pt x="549547" y="2893747"/>
                      </a:lnTo>
                      <a:lnTo>
                        <a:pt x="545711" y="2817778"/>
                      </a:lnTo>
                      <a:lnTo>
                        <a:pt x="93149" y="2780550"/>
                      </a:lnTo>
                      <a:cubicBezTo>
                        <a:pt x="41705" y="2780551"/>
                        <a:pt x="0" y="2738240"/>
                        <a:pt x="0" y="2686047"/>
                      </a:cubicBezTo>
                      <a:lnTo>
                        <a:pt x="0" y="2476895"/>
                      </a:lnTo>
                      <a:cubicBezTo>
                        <a:pt x="0" y="2424703"/>
                        <a:pt x="38946" y="2384356"/>
                        <a:pt x="93149" y="2382393"/>
                      </a:cubicBezTo>
                      <a:lnTo>
                        <a:pt x="565950" y="2349501"/>
                      </a:lnTo>
                      <a:lnTo>
                        <a:pt x="581901" y="2244953"/>
                      </a:lnTo>
                      <a:lnTo>
                        <a:pt x="622809" y="2085810"/>
                      </a:lnTo>
                      <a:lnTo>
                        <a:pt x="203892" y="1885962"/>
                      </a:lnTo>
                      <a:cubicBezTo>
                        <a:pt x="155800" y="1867692"/>
                        <a:pt x="131840" y="1813330"/>
                        <a:pt x="150375" y="1764539"/>
                      </a:cubicBezTo>
                      <a:lnTo>
                        <a:pt x="224650" y="1569020"/>
                      </a:lnTo>
                      <a:cubicBezTo>
                        <a:pt x="238551" y="1532427"/>
                        <a:pt x="270566" y="1509843"/>
                        <a:pt x="307375" y="1508185"/>
                      </a:cubicBezTo>
                      <a:cubicBezTo>
                        <a:pt x="319645" y="1507632"/>
                        <a:pt x="332447" y="1509404"/>
                        <a:pt x="345288" y="1513757"/>
                      </a:cubicBezTo>
                      <a:lnTo>
                        <a:pt x="799951" y="1651216"/>
                      </a:lnTo>
                      <a:lnTo>
                        <a:pt x="903169" y="1481264"/>
                      </a:lnTo>
                      <a:lnTo>
                        <a:pt x="946851" y="1422833"/>
                      </a:lnTo>
                      <a:lnTo>
                        <a:pt x="625580" y="1091031"/>
                      </a:lnTo>
                      <a:cubicBezTo>
                        <a:pt x="586884" y="1057130"/>
                        <a:pt x="583397" y="997825"/>
                        <a:pt x="617790" y="958566"/>
                      </a:cubicBezTo>
                      <a:lnTo>
                        <a:pt x="755615" y="801248"/>
                      </a:lnTo>
                      <a:cubicBezTo>
                        <a:pt x="772811" y="781619"/>
                        <a:pt x="795380" y="770635"/>
                        <a:pt x="818907" y="768836"/>
                      </a:cubicBezTo>
                      <a:cubicBezTo>
                        <a:pt x="842435" y="767038"/>
                        <a:pt x="866921" y="774428"/>
                        <a:pt x="887952" y="791548"/>
                      </a:cubicBezTo>
                      <a:lnTo>
                        <a:pt x="1262053" y="1075934"/>
                      </a:lnTo>
                      <a:lnTo>
                        <a:pt x="1315511" y="1027334"/>
                      </a:lnTo>
                      <a:lnTo>
                        <a:pt x="1471798" y="910431"/>
                      </a:lnTo>
                      <a:lnTo>
                        <a:pt x="1283012" y="484175"/>
                      </a:lnTo>
                      <a:cubicBezTo>
                        <a:pt x="1258392" y="439004"/>
                        <a:pt x="1275586" y="382138"/>
                        <a:pt x="1321414" y="357160"/>
                      </a:cubicBezTo>
                      <a:lnTo>
                        <a:pt x="1505062" y="257070"/>
                      </a:lnTo>
                      <a:cubicBezTo>
                        <a:pt x="1516519" y="250826"/>
                        <a:pt x="1528491" y="247073"/>
                        <a:pt x="1540436" y="245686"/>
                      </a:cubicBezTo>
                      <a:cubicBezTo>
                        <a:pt x="1576272" y="241524"/>
                        <a:pt x="1611871" y="258646"/>
                        <a:pt x="1632617" y="293636"/>
                      </a:cubicBezTo>
                      <a:lnTo>
                        <a:pt x="1886662" y="691326"/>
                      </a:lnTo>
                      <a:lnTo>
                        <a:pt x="2038727" y="635652"/>
                      </a:lnTo>
                      <a:lnTo>
                        <a:pt x="2160996" y="604205"/>
                      </a:lnTo>
                      <a:lnTo>
                        <a:pt x="2118340" y="144915"/>
                      </a:lnTo>
                      <a:cubicBezTo>
                        <a:pt x="2109458" y="94242"/>
                        <a:pt x="2143336" y="45963"/>
                        <a:pt x="2194008" y="37082"/>
                      </a:cubicBezTo>
                      <a:close/>
                    </a:path>
                  </a:pathLst>
                </a:custGeom>
                <a:solidFill>
                  <a:srgbClr val="7E3B8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5" name="Group 32"/>
            <p:cNvGrpSpPr/>
            <p:nvPr/>
          </p:nvGrpSpPr>
          <p:grpSpPr>
            <a:xfrm rot="1852947">
              <a:off x="8265491" y="2055596"/>
              <a:ext cx="218146" cy="391460"/>
              <a:chOff x="3349210" y="355167"/>
              <a:chExt cx="2677401" cy="5897526"/>
            </a:xfrm>
          </p:grpSpPr>
          <p:grpSp>
            <p:nvGrpSpPr>
              <p:cNvPr id="26" name="Group 33"/>
              <p:cNvGrpSpPr/>
              <p:nvPr/>
            </p:nvGrpSpPr>
            <p:grpSpPr>
              <a:xfrm>
                <a:off x="4101029" y="4449613"/>
                <a:ext cx="1135036" cy="1803080"/>
                <a:chOff x="4101027" y="4449613"/>
                <a:chExt cx="1135036" cy="1803080"/>
              </a:xfrm>
            </p:grpSpPr>
            <p:sp>
              <p:nvSpPr>
                <p:cNvPr id="36" name="Rectangle 2"/>
                <p:cNvSpPr/>
                <p:nvPr/>
              </p:nvSpPr>
              <p:spPr>
                <a:xfrm rot="10800000">
                  <a:off x="4101027" y="4485993"/>
                  <a:ext cx="1135036" cy="1766700"/>
                </a:xfrm>
                <a:custGeom>
                  <a:avLst/>
                  <a:gdLst>
                    <a:gd name="connsiteX0" fmla="*/ 0 w 3181081"/>
                    <a:gd name="connsiteY0" fmla="*/ 0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0 w 3181081"/>
                    <a:gd name="connsiteY4" fmla="*/ 0 h 5718220"/>
                    <a:gd name="connsiteX0" fmla="*/ 1181100 w 3181081"/>
                    <a:gd name="connsiteY0" fmla="*/ 9525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1181100 w 3181081"/>
                    <a:gd name="connsiteY4" fmla="*/ 9525 h 5718220"/>
                    <a:gd name="connsiteX0" fmla="*/ 1181100 w 3181081"/>
                    <a:gd name="connsiteY0" fmla="*/ 9525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1181100 w 3181081"/>
                    <a:gd name="connsiteY4" fmla="*/ 9525 h 5718220"/>
                    <a:gd name="connsiteX0" fmla="*/ 542975 w 2542956"/>
                    <a:gd name="connsiteY0" fmla="*/ 9525 h 5718220"/>
                    <a:gd name="connsiteX1" fmla="*/ 2542956 w 2542956"/>
                    <a:gd name="connsiteY1" fmla="*/ 0 h 5718220"/>
                    <a:gd name="connsiteX2" fmla="*/ 2542956 w 2542956"/>
                    <a:gd name="connsiteY2" fmla="*/ 5718220 h 5718220"/>
                    <a:gd name="connsiteX3" fmla="*/ 34975 w 2542956"/>
                    <a:gd name="connsiteY3" fmla="*/ 5134020 h 5718220"/>
                    <a:gd name="connsiteX4" fmla="*/ 542975 w 2542956"/>
                    <a:gd name="connsiteY4" fmla="*/ 9525 h 5718220"/>
                    <a:gd name="connsiteX0" fmla="*/ 1069887 w 3069868"/>
                    <a:gd name="connsiteY0" fmla="*/ 9525 h 5718220"/>
                    <a:gd name="connsiteX1" fmla="*/ 3069868 w 3069868"/>
                    <a:gd name="connsiteY1" fmla="*/ 0 h 5718220"/>
                    <a:gd name="connsiteX2" fmla="*/ 3069868 w 3069868"/>
                    <a:gd name="connsiteY2" fmla="*/ 5718220 h 5718220"/>
                    <a:gd name="connsiteX3" fmla="*/ 561887 w 3069868"/>
                    <a:gd name="connsiteY3" fmla="*/ 5134020 h 5718220"/>
                    <a:gd name="connsiteX4" fmla="*/ 1069887 w 3069868"/>
                    <a:gd name="connsiteY4" fmla="*/ 9525 h 5718220"/>
                    <a:gd name="connsiteX0" fmla="*/ 1031507 w 3031488"/>
                    <a:gd name="connsiteY0" fmla="*/ 9525 h 5718220"/>
                    <a:gd name="connsiteX1" fmla="*/ 3031488 w 3031488"/>
                    <a:gd name="connsiteY1" fmla="*/ 0 h 5718220"/>
                    <a:gd name="connsiteX2" fmla="*/ 3031488 w 3031488"/>
                    <a:gd name="connsiteY2" fmla="*/ 5718220 h 5718220"/>
                    <a:gd name="connsiteX3" fmla="*/ 523507 w 3031488"/>
                    <a:gd name="connsiteY3" fmla="*/ 5134020 h 5718220"/>
                    <a:gd name="connsiteX4" fmla="*/ 1031507 w 3031488"/>
                    <a:gd name="connsiteY4" fmla="*/ 9525 h 5718220"/>
                    <a:gd name="connsiteX0" fmla="*/ 1157289 w 3157270"/>
                    <a:gd name="connsiteY0" fmla="*/ 9525 h 5718220"/>
                    <a:gd name="connsiteX1" fmla="*/ 3157270 w 3157270"/>
                    <a:gd name="connsiteY1" fmla="*/ 0 h 5718220"/>
                    <a:gd name="connsiteX2" fmla="*/ 3157270 w 3157270"/>
                    <a:gd name="connsiteY2" fmla="*/ 5718220 h 5718220"/>
                    <a:gd name="connsiteX3" fmla="*/ 471489 w 3157270"/>
                    <a:gd name="connsiteY3" fmla="*/ 5210220 h 5718220"/>
                    <a:gd name="connsiteX4" fmla="*/ 1157289 w 3157270"/>
                    <a:gd name="connsiteY4" fmla="*/ 9525 h 5718220"/>
                    <a:gd name="connsiteX0" fmla="*/ 1057714 w 3057695"/>
                    <a:gd name="connsiteY0" fmla="*/ 9525 h 5718220"/>
                    <a:gd name="connsiteX1" fmla="*/ 3057695 w 3057695"/>
                    <a:gd name="connsiteY1" fmla="*/ 0 h 5718220"/>
                    <a:gd name="connsiteX2" fmla="*/ 3057695 w 3057695"/>
                    <a:gd name="connsiteY2" fmla="*/ 5718220 h 5718220"/>
                    <a:gd name="connsiteX3" fmla="*/ 511614 w 3057695"/>
                    <a:gd name="connsiteY3" fmla="*/ 5095920 h 5718220"/>
                    <a:gd name="connsiteX4" fmla="*/ 1057714 w 3057695"/>
                    <a:gd name="connsiteY4" fmla="*/ 9525 h 5718220"/>
                    <a:gd name="connsiteX0" fmla="*/ 1018536 w 3018517"/>
                    <a:gd name="connsiteY0" fmla="*/ 9525 h 5718220"/>
                    <a:gd name="connsiteX1" fmla="*/ 3018517 w 3018517"/>
                    <a:gd name="connsiteY1" fmla="*/ 0 h 5718220"/>
                    <a:gd name="connsiteX2" fmla="*/ 3018517 w 3018517"/>
                    <a:gd name="connsiteY2" fmla="*/ 5718220 h 5718220"/>
                    <a:gd name="connsiteX3" fmla="*/ 472436 w 3018517"/>
                    <a:gd name="connsiteY3" fmla="*/ 5095920 h 5718220"/>
                    <a:gd name="connsiteX4" fmla="*/ 1018536 w 3018517"/>
                    <a:gd name="connsiteY4" fmla="*/ 9525 h 5718220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2254728 w 3018517"/>
                    <a:gd name="connsiteY1" fmla="*/ 3430923 h 5708695"/>
                    <a:gd name="connsiteX2" fmla="*/ 1519917 w 3018517"/>
                    <a:gd name="connsiteY2" fmla="*/ 5083175 h 5708695"/>
                    <a:gd name="connsiteX3" fmla="*/ 3018517 w 3018517"/>
                    <a:gd name="connsiteY3" fmla="*/ 5708695 h 5708695"/>
                    <a:gd name="connsiteX4" fmla="*/ 472436 w 3018517"/>
                    <a:gd name="connsiteY4" fmla="*/ 5086395 h 5708695"/>
                    <a:gd name="connsiteX5" fmla="*/ 1018536 w 3018517"/>
                    <a:gd name="connsiteY5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2041492"/>
                    <a:gd name="connsiteY0" fmla="*/ 0 h 5086395"/>
                    <a:gd name="connsiteX1" fmla="*/ 1519917 w 2041492"/>
                    <a:gd name="connsiteY1" fmla="*/ 5083175 h 5086395"/>
                    <a:gd name="connsiteX2" fmla="*/ 472436 w 2041492"/>
                    <a:gd name="connsiteY2" fmla="*/ 5086395 h 5086395"/>
                    <a:gd name="connsiteX3" fmla="*/ 1018536 w 2041492"/>
                    <a:gd name="connsiteY3" fmla="*/ 0 h 5086395"/>
                    <a:gd name="connsiteX0" fmla="*/ 1018536 w 2035410"/>
                    <a:gd name="connsiteY0" fmla="*/ 0 h 5086395"/>
                    <a:gd name="connsiteX1" fmla="*/ 1519917 w 2035410"/>
                    <a:gd name="connsiteY1" fmla="*/ 5083175 h 5086395"/>
                    <a:gd name="connsiteX2" fmla="*/ 472436 w 2035410"/>
                    <a:gd name="connsiteY2" fmla="*/ 5086395 h 5086395"/>
                    <a:gd name="connsiteX3" fmla="*/ 1018536 w 2035410"/>
                    <a:gd name="connsiteY3" fmla="*/ 0 h 5086395"/>
                    <a:gd name="connsiteX0" fmla="*/ 1036185 w 2053059"/>
                    <a:gd name="connsiteY0" fmla="*/ 0 h 5086395"/>
                    <a:gd name="connsiteX1" fmla="*/ 1537566 w 2053059"/>
                    <a:gd name="connsiteY1" fmla="*/ 5083175 h 5086395"/>
                    <a:gd name="connsiteX2" fmla="*/ 490085 w 2053059"/>
                    <a:gd name="connsiteY2" fmla="*/ 5086395 h 5086395"/>
                    <a:gd name="connsiteX3" fmla="*/ 1036185 w 2053059"/>
                    <a:gd name="connsiteY3" fmla="*/ 0 h 5086395"/>
                    <a:gd name="connsiteX0" fmla="*/ 1023508 w 2040382"/>
                    <a:gd name="connsiteY0" fmla="*/ 0 h 5086395"/>
                    <a:gd name="connsiteX1" fmla="*/ 1524889 w 2040382"/>
                    <a:gd name="connsiteY1" fmla="*/ 5083175 h 5086395"/>
                    <a:gd name="connsiteX2" fmla="*/ 477408 w 2040382"/>
                    <a:gd name="connsiteY2" fmla="*/ 5086395 h 5086395"/>
                    <a:gd name="connsiteX3" fmla="*/ 1023508 w 2040382"/>
                    <a:gd name="connsiteY3" fmla="*/ 0 h 5086395"/>
                    <a:gd name="connsiteX0" fmla="*/ 1023508 w 2049524"/>
                    <a:gd name="connsiteY0" fmla="*/ 0 h 5086395"/>
                    <a:gd name="connsiteX1" fmla="*/ 1524889 w 2049524"/>
                    <a:gd name="connsiteY1" fmla="*/ 5083175 h 5086395"/>
                    <a:gd name="connsiteX2" fmla="*/ 477408 w 2049524"/>
                    <a:gd name="connsiteY2" fmla="*/ 5086395 h 5086395"/>
                    <a:gd name="connsiteX3" fmla="*/ 1023508 w 2049524"/>
                    <a:gd name="connsiteY3" fmla="*/ 0 h 5086395"/>
                    <a:gd name="connsiteX0" fmla="*/ 1023508 w 2034351"/>
                    <a:gd name="connsiteY0" fmla="*/ 0 h 5086395"/>
                    <a:gd name="connsiteX1" fmla="*/ 1524889 w 2034351"/>
                    <a:gd name="connsiteY1" fmla="*/ 5083175 h 5086395"/>
                    <a:gd name="connsiteX2" fmla="*/ 477408 w 2034351"/>
                    <a:gd name="connsiteY2" fmla="*/ 5086395 h 5086395"/>
                    <a:gd name="connsiteX3" fmla="*/ 1023508 w 2034351"/>
                    <a:gd name="connsiteY3" fmla="*/ 0 h 5086395"/>
                    <a:gd name="connsiteX0" fmla="*/ 1023508 w 2040382"/>
                    <a:gd name="connsiteY0" fmla="*/ 0 h 5086395"/>
                    <a:gd name="connsiteX1" fmla="*/ 1524889 w 2040382"/>
                    <a:gd name="connsiteY1" fmla="*/ 5083175 h 5086395"/>
                    <a:gd name="connsiteX2" fmla="*/ 477408 w 2040382"/>
                    <a:gd name="connsiteY2" fmla="*/ 5086395 h 5086395"/>
                    <a:gd name="connsiteX3" fmla="*/ 1023508 w 2040382"/>
                    <a:gd name="connsiteY3" fmla="*/ 0 h 5086395"/>
                    <a:gd name="connsiteX0" fmla="*/ 1023508 w 2061888"/>
                    <a:gd name="connsiteY0" fmla="*/ 0 h 5086395"/>
                    <a:gd name="connsiteX1" fmla="*/ 1524889 w 2061888"/>
                    <a:gd name="connsiteY1" fmla="*/ 5083175 h 5086395"/>
                    <a:gd name="connsiteX2" fmla="*/ 477408 w 2061888"/>
                    <a:gd name="connsiteY2" fmla="*/ 5086395 h 5086395"/>
                    <a:gd name="connsiteX3" fmla="*/ 1023508 w 2061888"/>
                    <a:gd name="connsiteY3" fmla="*/ 0 h 5086395"/>
                    <a:gd name="connsiteX0" fmla="*/ 1023508 w 2037360"/>
                    <a:gd name="connsiteY0" fmla="*/ 0 h 5086395"/>
                    <a:gd name="connsiteX1" fmla="*/ 1524889 w 2037360"/>
                    <a:gd name="connsiteY1" fmla="*/ 5083175 h 5086395"/>
                    <a:gd name="connsiteX2" fmla="*/ 477408 w 2037360"/>
                    <a:gd name="connsiteY2" fmla="*/ 5086395 h 5086395"/>
                    <a:gd name="connsiteX3" fmla="*/ 1023508 w 2037360"/>
                    <a:gd name="connsiteY3" fmla="*/ 0 h 5086395"/>
                    <a:gd name="connsiteX0" fmla="*/ 1028536 w 2042388"/>
                    <a:gd name="connsiteY0" fmla="*/ 0 h 5086395"/>
                    <a:gd name="connsiteX1" fmla="*/ 1529917 w 2042388"/>
                    <a:gd name="connsiteY1" fmla="*/ 5083175 h 5086395"/>
                    <a:gd name="connsiteX2" fmla="*/ 482436 w 2042388"/>
                    <a:gd name="connsiteY2" fmla="*/ 5086395 h 5086395"/>
                    <a:gd name="connsiteX3" fmla="*/ 1028536 w 2042388"/>
                    <a:gd name="connsiteY3" fmla="*/ 0 h 5086395"/>
                    <a:gd name="connsiteX0" fmla="*/ 1033621 w 2047473"/>
                    <a:gd name="connsiteY0" fmla="*/ 0 h 5086395"/>
                    <a:gd name="connsiteX1" fmla="*/ 1535002 w 2047473"/>
                    <a:gd name="connsiteY1" fmla="*/ 5083175 h 5086395"/>
                    <a:gd name="connsiteX2" fmla="*/ 487521 w 2047473"/>
                    <a:gd name="connsiteY2" fmla="*/ 5086395 h 5086395"/>
                    <a:gd name="connsiteX3" fmla="*/ 1033621 w 2047473"/>
                    <a:gd name="connsiteY3" fmla="*/ 0 h 5086395"/>
                    <a:gd name="connsiteX0" fmla="*/ 1382321 w 2396173"/>
                    <a:gd name="connsiteY0" fmla="*/ 0 h 5179325"/>
                    <a:gd name="connsiteX1" fmla="*/ 1883702 w 2396173"/>
                    <a:gd name="connsiteY1" fmla="*/ 5083175 h 5179325"/>
                    <a:gd name="connsiteX2" fmla="*/ 366227 w 2396173"/>
                    <a:gd name="connsiteY2" fmla="*/ 5179325 h 5179325"/>
                    <a:gd name="connsiteX3" fmla="*/ 1382321 w 2396173"/>
                    <a:gd name="connsiteY3" fmla="*/ 0 h 5179325"/>
                    <a:gd name="connsiteX0" fmla="*/ 1382321 w 2702750"/>
                    <a:gd name="connsiteY0" fmla="*/ 0 h 5245803"/>
                    <a:gd name="connsiteX1" fmla="*/ 2334112 w 2702750"/>
                    <a:gd name="connsiteY1" fmla="*/ 5245803 h 5245803"/>
                    <a:gd name="connsiteX2" fmla="*/ 366227 w 2702750"/>
                    <a:gd name="connsiteY2" fmla="*/ 5179325 h 5245803"/>
                    <a:gd name="connsiteX3" fmla="*/ 1382321 w 2702750"/>
                    <a:gd name="connsiteY3" fmla="*/ 0 h 5245803"/>
                    <a:gd name="connsiteX0" fmla="*/ 1382321 w 2743119"/>
                    <a:gd name="connsiteY0" fmla="*/ 0 h 5245803"/>
                    <a:gd name="connsiteX1" fmla="*/ 2334112 w 2743119"/>
                    <a:gd name="connsiteY1" fmla="*/ 5245803 h 5245803"/>
                    <a:gd name="connsiteX2" fmla="*/ 366227 w 2743119"/>
                    <a:gd name="connsiteY2" fmla="*/ 5179325 h 5245803"/>
                    <a:gd name="connsiteX3" fmla="*/ 1382321 w 2743119"/>
                    <a:gd name="connsiteY3" fmla="*/ 0 h 5245803"/>
                    <a:gd name="connsiteX0" fmla="*/ 1382321 w 2698558"/>
                    <a:gd name="connsiteY0" fmla="*/ 0 h 5245803"/>
                    <a:gd name="connsiteX1" fmla="*/ 2334112 w 2698558"/>
                    <a:gd name="connsiteY1" fmla="*/ 5245803 h 5245803"/>
                    <a:gd name="connsiteX2" fmla="*/ 366227 w 2698558"/>
                    <a:gd name="connsiteY2" fmla="*/ 5179325 h 5245803"/>
                    <a:gd name="connsiteX3" fmla="*/ 1382321 w 2698558"/>
                    <a:gd name="connsiteY3" fmla="*/ 0 h 5245803"/>
                    <a:gd name="connsiteX0" fmla="*/ 1365415 w 2681652"/>
                    <a:gd name="connsiteY0" fmla="*/ 0 h 5245803"/>
                    <a:gd name="connsiteX1" fmla="*/ 2317206 w 2681652"/>
                    <a:gd name="connsiteY1" fmla="*/ 5245803 h 5245803"/>
                    <a:gd name="connsiteX2" fmla="*/ 349321 w 2681652"/>
                    <a:gd name="connsiteY2" fmla="*/ 5179325 h 5245803"/>
                    <a:gd name="connsiteX3" fmla="*/ 1365415 w 2681652"/>
                    <a:gd name="connsiteY3" fmla="*/ 0 h 5245803"/>
                    <a:gd name="connsiteX0" fmla="*/ 1379659 w 2695896"/>
                    <a:gd name="connsiteY0" fmla="*/ 0 h 5245803"/>
                    <a:gd name="connsiteX1" fmla="*/ 2331450 w 2695896"/>
                    <a:gd name="connsiteY1" fmla="*/ 5245803 h 5245803"/>
                    <a:gd name="connsiteX2" fmla="*/ 363565 w 2695896"/>
                    <a:gd name="connsiteY2" fmla="*/ 5179325 h 5245803"/>
                    <a:gd name="connsiteX3" fmla="*/ 1379659 w 2695896"/>
                    <a:gd name="connsiteY3" fmla="*/ 0 h 5245803"/>
                    <a:gd name="connsiteX0" fmla="*/ 1379659 w 2714052"/>
                    <a:gd name="connsiteY0" fmla="*/ 0 h 5245803"/>
                    <a:gd name="connsiteX1" fmla="*/ 2331450 w 2714052"/>
                    <a:gd name="connsiteY1" fmla="*/ 5245803 h 5245803"/>
                    <a:gd name="connsiteX2" fmla="*/ 363565 w 2714052"/>
                    <a:gd name="connsiteY2" fmla="*/ 5179325 h 5245803"/>
                    <a:gd name="connsiteX3" fmla="*/ 1379659 w 2714052"/>
                    <a:gd name="connsiteY3" fmla="*/ 0 h 5245803"/>
                    <a:gd name="connsiteX0" fmla="*/ 1379659 w 2698848"/>
                    <a:gd name="connsiteY0" fmla="*/ 0 h 5245803"/>
                    <a:gd name="connsiteX1" fmla="*/ 2331450 w 2698848"/>
                    <a:gd name="connsiteY1" fmla="*/ 5245803 h 5245803"/>
                    <a:gd name="connsiteX2" fmla="*/ 363565 w 2698848"/>
                    <a:gd name="connsiteY2" fmla="*/ 5179325 h 5245803"/>
                    <a:gd name="connsiteX3" fmla="*/ 1379659 w 2698848"/>
                    <a:gd name="connsiteY3" fmla="*/ 0 h 5245803"/>
                    <a:gd name="connsiteX0" fmla="*/ 1365415 w 2684604"/>
                    <a:gd name="connsiteY0" fmla="*/ 0 h 5245803"/>
                    <a:gd name="connsiteX1" fmla="*/ 2317206 w 2684604"/>
                    <a:gd name="connsiteY1" fmla="*/ 5245803 h 5245803"/>
                    <a:gd name="connsiteX2" fmla="*/ 349321 w 2684604"/>
                    <a:gd name="connsiteY2" fmla="*/ 5179325 h 5245803"/>
                    <a:gd name="connsiteX3" fmla="*/ 1365415 w 2684604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179325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195723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212121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61321"/>
                    <a:gd name="connsiteX1" fmla="*/ 2317206 w 2675833"/>
                    <a:gd name="connsiteY1" fmla="*/ 5245803 h 5261321"/>
                    <a:gd name="connsiteX2" fmla="*/ 349321 w 2675833"/>
                    <a:gd name="connsiteY2" fmla="*/ 5261321 h 5261321"/>
                    <a:gd name="connsiteX3" fmla="*/ 1365415 w 2675833"/>
                    <a:gd name="connsiteY3" fmla="*/ 0 h 5261321"/>
                    <a:gd name="connsiteX0" fmla="*/ 1365415 w 2675833"/>
                    <a:gd name="connsiteY0" fmla="*/ 0 h 5277719"/>
                    <a:gd name="connsiteX1" fmla="*/ 2317206 w 2675833"/>
                    <a:gd name="connsiteY1" fmla="*/ 5245803 h 5277719"/>
                    <a:gd name="connsiteX2" fmla="*/ 349321 w 2675833"/>
                    <a:gd name="connsiteY2" fmla="*/ 5277719 h 5277719"/>
                    <a:gd name="connsiteX3" fmla="*/ 1365415 w 2675833"/>
                    <a:gd name="connsiteY3" fmla="*/ 0 h 5277719"/>
                    <a:gd name="connsiteX0" fmla="*/ 1399236 w 2709654"/>
                    <a:gd name="connsiteY0" fmla="*/ 0 h 5261321"/>
                    <a:gd name="connsiteX1" fmla="*/ 2351027 w 2709654"/>
                    <a:gd name="connsiteY1" fmla="*/ 5245803 h 5261321"/>
                    <a:gd name="connsiteX2" fmla="*/ 341671 w 2709654"/>
                    <a:gd name="connsiteY2" fmla="*/ 5261321 h 5261321"/>
                    <a:gd name="connsiteX3" fmla="*/ 1399236 w 2709654"/>
                    <a:gd name="connsiteY3" fmla="*/ 0 h 5261321"/>
                    <a:gd name="connsiteX0" fmla="*/ 1365415 w 2675833"/>
                    <a:gd name="connsiteY0" fmla="*/ 0 h 5294120"/>
                    <a:gd name="connsiteX1" fmla="*/ 2317206 w 2675833"/>
                    <a:gd name="connsiteY1" fmla="*/ 5245803 h 5294120"/>
                    <a:gd name="connsiteX2" fmla="*/ 349320 w 2675833"/>
                    <a:gd name="connsiteY2" fmla="*/ 5294120 h 5294120"/>
                    <a:gd name="connsiteX3" fmla="*/ 1365415 w 2675833"/>
                    <a:gd name="connsiteY3" fmla="*/ 0 h 5294120"/>
                    <a:gd name="connsiteX0" fmla="*/ 1365415 w 2675833"/>
                    <a:gd name="connsiteY0" fmla="*/ 0 h 5277722"/>
                    <a:gd name="connsiteX1" fmla="*/ 2317206 w 2675833"/>
                    <a:gd name="connsiteY1" fmla="*/ 5245803 h 5277722"/>
                    <a:gd name="connsiteX2" fmla="*/ 349321 w 2675833"/>
                    <a:gd name="connsiteY2" fmla="*/ 5277722 h 5277722"/>
                    <a:gd name="connsiteX3" fmla="*/ 1365415 w 2675833"/>
                    <a:gd name="connsiteY3" fmla="*/ 0 h 5277722"/>
                    <a:gd name="connsiteX0" fmla="*/ 1365415 w 2675833"/>
                    <a:gd name="connsiteY0" fmla="*/ 0 h 5245804"/>
                    <a:gd name="connsiteX1" fmla="*/ 2317206 w 2675833"/>
                    <a:gd name="connsiteY1" fmla="*/ 5245803 h 5245804"/>
                    <a:gd name="connsiteX2" fmla="*/ 349321 w 2675833"/>
                    <a:gd name="connsiteY2" fmla="*/ 5228523 h 5245804"/>
                    <a:gd name="connsiteX3" fmla="*/ 1365415 w 2675833"/>
                    <a:gd name="connsiteY3" fmla="*/ 0 h 5245804"/>
                    <a:gd name="connsiteX0" fmla="*/ 1365415 w 2675833"/>
                    <a:gd name="connsiteY0" fmla="*/ 0 h 5245804"/>
                    <a:gd name="connsiteX1" fmla="*/ 2317206 w 2675833"/>
                    <a:gd name="connsiteY1" fmla="*/ 5245803 h 5245804"/>
                    <a:gd name="connsiteX2" fmla="*/ 349321 w 2675833"/>
                    <a:gd name="connsiteY2" fmla="*/ 5244923 h 5245804"/>
                    <a:gd name="connsiteX3" fmla="*/ 1365415 w 2675833"/>
                    <a:gd name="connsiteY3" fmla="*/ 0 h 5245804"/>
                    <a:gd name="connsiteX0" fmla="*/ 1365415 w 2712651"/>
                    <a:gd name="connsiteY0" fmla="*/ 0 h 5245804"/>
                    <a:gd name="connsiteX1" fmla="*/ 2317206 w 2712651"/>
                    <a:gd name="connsiteY1" fmla="*/ 5245803 h 5245804"/>
                    <a:gd name="connsiteX2" fmla="*/ 349321 w 2712651"/>
                    <a:gd name="connsiteY2" fmla="*/ 5244923 h 5245804"/>
                    <a:gd name="connsiteX3" fmla="*/ 1365415 w 2712651"/>
                    <a:gd name="connsiteY3" fmla="*/ 0 h 5245804"/>
                    <a:gd name="connsiteX0" fmla="*/ 1365415 w 2743336"/>
                    <a:gd name="connsiteY0" fmla="*/ 0 h 5245804"/>
                    <a:gd name="connsiteX1" fmla="*/ 2317206 w 2743336"/>
                    <a:gd name="connsiteY1" fmla="*/ 5245803 h 5245804"/>
                    <a:gd name="connsiteX2" fmla="*/ 349321 w 2743336"/>
                    <a:gd name="connsiteY2" fmla="*/ 5244923 h 5245804"/>
                    <a:gd name="connsiteX3" fmla="*/ 1365415 w 2743336"/>
                    <a:gd name="connsiteY3" fmla="*/ 0 h 5245804"/>
                    <a:gd name="connsiteX0" fmla="*/ 1365415 w 2749473"/>
                    <a:gd name="connsiteY0" fmla="*/ 0 h 5245804"/>
                    <a:gd name="connsiteX1" fmla="*/ 2317206 w 2749473"/>
                    <a:gd name="connsiteY1" fmla="*/ 5245803 h 5245804"/>
                    <a:gd name="connsiteX2" fmla="*/ 349321 w 2749473"/>
                    <a:gd name="connsiteY2" fmla="*/ 5244923 h 5245804"/>
                    <a:gd name="connsiteX3" fmla="*/ 1365415 w 2749473"/>
                    <a:gd name="connsiteY3" fmla="*/ 0 h 5245804"/>
                    <a:gd name="connsiteX0" fmla="*/ 1365415 w 2749473"/>
                    <a:gd name="connsiteY0" fmla="*/ 0 h 5245804"/>
                    <a:gd name="connsiteX1" fmla="*/ 2317206 w 2749473"/>
                    <a:gd name="connsiteY1" fmla="*/ 5245803 h 5245804"/>
                    <a:gd name="connsiteX2" fmla="*/ 349321 w 2749473"/>
                    <a:gd name="connsiteY2" fmla="*/ 5244923 h 5245804"/>
                    <a:gd name="connsiteX3" fmla="*/ 1365415 w 2749473"/>
                    <a:gd name="connsiteY3" fmla="*/ 0 h 5245804"/>
                    <a:gd name="connsiteX0" fmla="*/ 1371423 w 2755481"/>
                    <a:gd name="connsiteY0" fmla="*/ 0 h 5245804"/>
                    <a:gd name="connsiteX1" fmla="*/ 2323214 w 2755481"/>
                    <a:gd name="connsiteY1" fmla="*/ 5245803 h 5245804"/>
                    <a:gd name="connsiteX2" fmla="*/ 355329 w 2755481"/>
                    <a:gd name="connsiteY2" fmla="*/ 5244923 h 5245804"/>
                    <a:gd name="connsiteX3" fmla="*/ 1371423 w 2755481"/>
                    <a:gd name="connsiteY3" fmla="*/ 0 h 5245804"/>
                    <a:gd name="connsiteX0" fmla="*/ 1360226 w 2754766"/>
                    <a:gd name="connsiteY0" fmla="*/ 0 h 5311401"/>
                    <a:gd name="connsiteX1" fmla="*/ 2325842 w 2754766"/>
                    <a:gd name="connsiteY1" fmla="*/ 5311400 h 5311401"/>
                    <a:gd name="connsiteX2" fmla="*/ 357957 w 2754766"/>
                    <a:gd name="connsiteY2" fmla="*/ 5310520 h 5311401"/>
                    <a:gd name="connsiteX3" fmla="*/ 1360226 w 2754766"/>
                    <a:gd name="connsiteY3" fmla="*/ 0 h 5311401"/>
                    <a:gd name="connsiteX0" fmla="*/ 1360226 w 2735255"/>
                    <a:gd name="connsiteY0" fmla="*/ 0 h 5311401"/>
                    <a:gd name="connsiteX1" fmla="*/ 2325842 w 2735255"/>
                    <a:gd name="connsiteY1" fmla="*/ 5311400 h 5311401"/>
                    <a:gd name="connsiteX2" fmla="*/ 357957 w 2735255"/>
                    <a:gd name="connsiteY2" fmla="*/ 5310520 h 5311401"/>
                    <a:gd name="connsiteX3" fmla="*/ 1360226 w 2735255"/>
                    <a:gd name="connsiteY3" fmla="*/ 0 h 5311401"/>
                    <a:gd name="connsiteX0" fmla="*/ 1346576 w 2721605"/>
                    <a:gd name="connsiteY0" fmla="*/ 0 h 5311401"/>
                    <a:gd name="connsiteX1" fmla="*/ 2312192 w 2721605"/>
                    <a:gd name="connsiteY1" fmla="*/ 5311400 h 5311401"/>
                    <a:gd name="connsiteX2" fmla="*/ 344307 w 2721605"/>
                    <a:gd name="connsiteY2" fmla="*/ 5310520 h 5311401"/>
                    <a:gd name="connsiteX3" fmla="*/ 1346576 w 2721605"/>
                    <a:gd name="connsiteY3" fmla="*/ 0 h 5311401"/>
                    <a:gd name="connsiteX0" fmla="*/ 1346576 w 2856112"/>
                    <a:gd name="connsiteY0" fmla="*/ 0 h 5310520"/>
                    <a:gd name="connsiteX1" fmla="*/ 2481934 w 2856112"/>
                    <a:gd name="connsiteY1" fmla="*/ 5136982 h 5310520"/>
                    <a:gd name="connsiteX2" fmla="*/ 344307 w 2856112"/>
                    <a:gd name="connsiteY2" fmla="*/ 5310520 h 5310520"/>
                    <a:gd name="connsiteX3" fmla="*/ 1346576 w 2856112"/>
                    <a:gd name="connsiteY3" fmla="*/ 0 h 5310520"/>
                    <a:gd name="connsiteX0" fmla="*/ 1404323 w 2913859"/>
                    <a:gd name="connsiteY0" fmla="*/ 0 h 5136982"/>
                    <a:gd name="connsiteX1" fmla="*/ 2539681 w 2913859"/>
                    <a:gd name="connsiteY1" fmla="*/ 5136982 h 5136982"/>
                    <a:gd name="connsiteX2" fmla="*/ 332160 w 2913859"/>
                    <a:gd name="connsiteY2" fmla="*/ 5136101 h 5136982"/>
                    <a:gd name="connsiteX3" fmla="*/ 1404323 w 2913859"/>
                    <a:gd name="connsiteY3" fmla="*/ 0 h 5136982"/>
                    <a:gd name="connsiteX0" fmla="*/ 1418818 w 2928354"/>
                    <a:gd name="connsiteY0" fmla="*/ 0 h 5136982"/>
                    <a:gd name="connsiteX1" fmla="*/ 2554176 w 2928354"/>
                    <a:gd name="connsiteY1" fmla="*/ 5136982 h 5136982"/>
                    <a:gd name="connsiteX2" fmla="*/ 346655 w 2928354"/>
                    <a:gd name="connsiteY2" fmla="*/ 5136101 h 5136982"/>
                    <a:gd name="connsiteX3" fmla="*/ 1418818 w 2928354"/>
                    <a:gd name="connsiteY3" fmla="*/ 0 h 5136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8354" h="5136982">
                      <a:moveTo>
                        <a:pt x="1418818" y="0"/>
                      </a:moveTo>
                      <a:cubicBezTo>
                        <a:pt x="2500331" y="1027971"/>
                        <a:pt x="3491626" y="3749651"/>
                        <a:pt x="2554176" y="5136982"/>
                      </a:cubicBezTo>
                      <a:lnTo>
                        <a:pt x="346655" y="5136101"/>
                      </a:lnTo>
                      <a:cubicBezTo>
                        <a:pt x="-556168" y="3365502"/>
                        <a:pt x="484134" y="958115"/>
                        <a:pt x="1418818" y="0"/>
                      </a:cubicBezTo>
                      <a:close/>
                    </a:path>
                  </a:pathLst>
                </a:custGeom>
                <a:solidFill>
                  <a:srgbClr val="EAB2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Rectangle 2"/>
                <p:cNvSpPr/>
                <p:nvPr/>
              </p:nvSpPr>
              <p:spPr>
                <a:xfrm rot="10800000">
                  <a:off x="4271215" y="4449613"/>
                  <a:ext cx="794660" cy="1397493"/>
                </a:xfrm>
                <a:custGeom>
                  <a:avLst/>
                  <a:gdLst>
                    <a:gd name="connsiteX0" fmla="*/ 0 w 3181081"/>
                    <a:gd name="connsiteY0" fmla="*/ 0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0 w 3181081"/>
                    <a:gd name="connsiteY4" fmla="*/ 0 h 5718220"/>
                    <a:gd name="connsiteX0" fmla="*/ 1181100 w 3181081"/>
                    <a:gd name="connsiteY0" fmla="*/ 9525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1181100 w 3181081"/>
                    <a:gd name="connsiteY4" fmla="*/ 9525 h 5718220"/>
                    <a:gd name="connsiteX0" fmla="*/ 1181100 w 3181081"/>
                    <a:gd name="connsiteY0" fmla="*/ 9525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1181100 w 3181081"/>
                    <a:gd name="connsiteY4" fmla="*/ 9525 h 5718220"/>
                    <a:gd name="connsiteX0" fmla="*/ 542975 w 2542956"/>
                    <a:gd name="connsiteY0" fmla="*/ 9525 h 5718220"/>
                    <a:gd name="connsiteX1" fmla="*/ 2542956 w 2542956"/>
                    <a:gd name="connsiteY1" fmla="*/ 0 h 5718220"/>
                    <a:gd name="connsiteX2" fmla="*/ 2542956 w 2542956"/>
                    <a:gd name="connsiteY2" fmla="*/ 5718220 h 5718220"/>
                    <a:gd name="connsiteX3" fmla="*/ 34975 w 2542956"/>
                    <a:gd name="connsiteY3" fmla="*/ 5134020 h 5718220"/>
                    <a:gd name="connsiteX4" fmla="*/ 542975 w 2542956"/>
                    <a:gd name="connsiteY4" fmla="*/ 9525 h 5718220"/>
                    <a:gd name="connsiteX0" fmla="*/ 1069887 w 3069868"/>
                    <a:gd name="connsiteY0" fmla="*/ 9525 h 5718220"/>
                    <a:gd name="connsiteX1" fmla="*/ 3069868 w 3069868"/>
                    <a:gd name="connsiteY1" fmla="*/ 0 h 5718220"/>
                    <a:gd name="connsiteX2" fmla="*/ 3069868 w 3069868"/>
                    <a:gd name="connsiteY2" fmla="*/ 5718220 h 5718220"/>
                    <a:gd name="connsiteX3" fmla="*/ 561887 w 3069868"/>
                    <a:gd name="connsiteY3" fmla="*/ 5134020 h 5718220"/>
                    <a:gd name="connsiteX4" fmla="*/ 1069887 w 3069868"/>
                    <a:gd name="connsiteY4" fmla="*/ 9525 h 5718220"/>
                    <a:gd name="connsiteX0" fmla="*/ 1031507 w 3031488"/>
                    <a:gd name="connsiteY0" fmla="*/ 9525 h 5718220"/>
                    <a:gd name="connsiteX1" fmla="*/ 3031488 w 3031488"/>
                    <a:gd name="connsiteY1" fmla="*/ 0 h 5718220"/>
                    <a:gd name="connsiteX2" fmla="*/ 3031488 w 3031488"/>
                    <a:gd name="connsiteY2" fmla="*/ 5718220 h 5718220"/>
                    <a:gd name="connsiteX3" fmla="*/ 523507 w 3031488"/>
                    <a:gd name="connsiteY3" fmla="*/ 5134020 h 5718220"/>
                    <a:gd name="connsiteX4" fmla="*/ 1031507 w 3031488"/>
                    <a:gd name="connsiteY4" fmla="*/ 9525 h 5718220"/>
                    <a:gd name="connsiteX0" fmla="*/ 1157289 w 3157270"/>
                    <a:gd name="connsiteY0" fmla="*/ 9525 h 5718220"/>
                    <a:gd name="connsiteX1" fmla="*/ 3157270 w 3157270"/>
                    <a:gd name="connsiteY1" fmla="*/ 0 h 5718220"/>
                    <a:gd name="connsiteX2" fmla="*/ 3157270 w 3157270"/>
                    <a:gd name="connsiteY2" fmla="*/ 5718220 h 5718220"/>
                    <a:gd name="connsiteX3" fmla="*/ 471489 w 3157270"/>
                    <a:gd name="connsiteY3" fmla="*/ 5210220 h 5718220"/>
                    <a:gd name="connsiteX4" fmla="*/ 1157289 w 3157270"/>
                    <a:gd name="connsiteY4" fmla="*/ 9525 h 5718220"/>
                    <a:gd name="connsiteX0" fmla="*/ 1057714 w 3057695"/>
                    <a:gd name="connsiteY0" fmla="*/ 9525 h 5718220"/>
                    <a:gd name="connsiteX1" fmla="*/ 3057695 w 3057695"/>
                    <a:gd name="connsiteY1" fmla="*/ 0 h 5718220"/>
                    <a:gd name="connsiteX2" fmla="*/ 3057695 w 3057695"/>
                    <a:gd name="connsiteY2" fmla="*/ 5718220 h 5718220"/>
                    <a:gd name="connsiteX3" fmla="*/ 511614 w 3057695"/>
                    <a:gd name="connsiteY3" fmla="*/ 5095920 h 5718220"/>
                    <a:gd name="connsiteX4" fmla="*/ 1057714 w 3057695"/>
                    <a:gd name="connsiteY4" fmla="*/ 9525 h 5718220"/>
                    <a:gd name="connsiteX0" fmla="*/ 1018536 w 3018517"/>
                    <a:gd name="connsiteY0" fmla="*/ 9525 h 5718220"/>
                    <a:gd name="connsiteX1" fmla="*/ 3018517 w 3018517"/>
                    <a:gd name="connsiteY1" fmla="*/ 0 h 5718220"/>
                    <a:gd name="connsiteX2" fmla="*/ 3018517 w 3018517"/>
                    <a:gd name="connsiteY2" fmla="*/ 5718220 h 5718220"/>
                    <a:gd name="connsiteX3" fmla="*/ 472436 w 3018517"/>
                    <a:gd name="connsiteY3" fmla="*/ 5095920 h 5718220"/>
                    <a:gd name="connsiteX4" fmla="*/ 1018536 w 3018517"/>
                    <a:gd name="connsiteY4" fmla="*/ 9525 h 5718220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2254728 w 3018517"/>
                    <a:gd name="connsiteY1" fmla="*/ 3430923 h 5708695"/>
                    <a:gd name="connsiteX2" fmla="*/ 1519917 w 3018517"/>
                    <a:gd name="connsiteY2" fmla="*/ 5083175 h 5708695"/>
                    <a:gd name="connsiteX3" fmla="*/ 3018517 w 3018517"/>
                    <a:gd name="connsiteY3" fmla="*/ 5708695 h 5708695"/>
                    <a:gd name="connsiteX4" fmla="*/ 472436 w 3018517"/>
                    <a:gd name="connsiteY4" fmla="*/ 5086395 h 5708695"/>
                    <a:gd name="connsiteX5" fmla="*/ 1018536 w 3018517"/>
                    <a:gd name="connsiteY5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2041492"/>
                    <a:gd name="connsiteY0" fmla="*/ 0 h 5086395"/>
                    <a:gd name="connsiteX1" fmla="*/ 1519917 w 2041492"/>
                    <a:gd name="connsiteY1" fmla="*/ 5083175 h 5086395"/>
                    <a:gd name="connsiteX2" fmla="*/ 472436 w 2041492"/>
                    <a:gd name="connsiteY2" fmla="*/ 5086395 h 5086395"/>
                    <a:gd name="connsiteX3" fmla="*/ 1018536 w 2041492"/>
                    <a:gd name="connsiteY3" fmla="*/ 0 h 5086395"/>
                    <a:gd name="connsiteX0" fmla="*/ 1018536 w 2035410"/>
                    <a:gd name="connsiteY0" fmla="*/ 0 h 5086395"/>
                    <a:gd name="connsiteX1" fmla="*/ 1519917 w 2035410"/>
                    <a:gd name="connsiteY1" fmla="*/ 5083175 h 5086395"/>
                    <a:gd name="connsiteX2" fmla="*/ 472436 w 2035410"/>
                    <a:gd name="connsiteY2" fmla="*/ 5086395 h 5086395"/>
                    <a:gd name="connsiteX3" fmla="*/ 1018536 w 2035410"/>
                    <a:gd name="connsiteY3" fmla="*/ 0 h 5086395"/>
                    <a:gd name="connsiteX0" fmla="*/ 1036185 w 2053059"/>
                    <a:gd name="connsiteY0" fmla="*/ 0 h 5086395"/>
                    <a:gd name="connsiteX1" fmla="*/ 1537566 w 2053059"/>
                    <a:gd name="connsiteY1" fmla="*/ 5083175 h 5086395"/>
                    <a:gd name="connsiteX2" fmla="*/ 490085 w 2053059"/>
                    <a:gd name="connsiteY2" fmla="*/ 5086395 h 5086395"/>
                    <a:gd name="connsiteX3" fmla="*/ 1036185 w 2053059"/>
                    <a:gd name="connsiteY3" fmla="*/ 0 h 5086395"/>
                    <a:gd name="connsiteX0" fmla="*/ 1023508 w 2040382"/>
                    <a:gd name="connsiteY0" fmla="*/ 0 h 5086395"/>
                    <a:gd name="connsiteX1" fmla="*/ 1524889 w 2040382"/>
                    <a:gd name="connsiteY1" fmla="*/ 5083175 h 5086395"/>
                    <a:gd name="connsiteX2" fmla="*/ 477408 w 2040382"/>
                    <a:gd name="connsiteY2" fmla="*/ 5086395 h 5086395"/>
                    <a:gd name="connsiteX3" fmla="*/ 1023508 w 2040382"/>
                    <a:gd name="connsiteY3" fmla="*/ 0 h 5086395"/>
                    <a:gd name="connsiteX0" fmla="*/ 1023508 w 2049524"/>
                    <a:gd name="connsiteY0" fmla="*/ 0 h 5086395"/>
                    <a:gd name="connsiteX1" fmla="*/ 1524889 w 2049524"/>
                    <a:gd name="connsiteY1" fmla="*/ 5083175 h 5086395"/>
                    <a:gd name="connsiteX2" fmla="*/ 477408 w 2049524"/>
                    <a:gd name="connsiteY2" fmla="*/ 5086395 h 5086395"/>
                    <a:gd name="connsiteX3" fmla="*/ 1023508 w 2049524"/>
                    <a:gd name="connsiteY3" fmla="*/ 0 h 5086395"/>
                    <a:gd name="connsiteX0" fmla="*/ 1023508 w 2034351"/>
                    <a:gd name="connsiteY0" fmla="*/ 0 h 5086395"/>
                    <a:gd name="connsiteX1" fmla="*/ 1524889 w 2034351"/>
                    <a:gd name="connsiteY1" fmla="*/ 5083175 h 5086395"/>
                    <a:gd name="connsiteX2" fmla="*/ 477408 w 2034351"/>
                    <a:gd name="connsiteY2" fmla="*/ 5086395 h 5086395"/>
                    <a:gd name="connsiteX3" fmla="*/ 1023508 w 2034351"/>
                    <a:gd name="connsiteY3" fmla="*/ 0 h 5086395"/>
                    <a:gd name="connsiteX0" fmla="*/ 1023508 w 2040382"/>
                    <a:gd name="connsiteY0" fmla="*/ 0 h 5086395"/>
                    <a:gd name="connsiteX1" fmla="*/ 1524889 w 2040382"/>
                    <a:gd name="connsiteY1" fmla="*/ 5083175 h 5086395"/>
                    <a:gd name="connsiteX2" fmla="*/ 477408 w 2040382"/>
                    <a:gd name="connsiteY2" fmla="*/ 5086395 h 5086395"/>
                    <a:gd name="connsiteX3" fmla="*/ 1023508 w 2040382"/>
                    <a:gd name="connsiteY3" fmla="*/ 0 h 5086395"/>
                    <a:gd name="connsiteX0" fmla="*/ 1023508 w 2061888"/>
                    <a:gd name="connsiteY0" fmla="*/ 0 h 5086395"/>
                    <a:gd name="connsiteX1" fmla="*/ 1524889 w 2061888"/>
                    <a:gd name="connsiteY1" fmla="*/ 5083175 h 5086395"/>
                    <a:gd name="connsiteX2" fmla="*/ 477408 w 2061888"/>
                    <a:gd name="connsiteY2" fmla="*/ 5086395 h 5086395"/>
                    <a:gd name="connsiteX3" fmla="*/ 1023508 w 2061888"/>
                    <a:gd name="connsiteY3" fmla="*/ 0 h 5086395"/>
                    <a:gd name="connsiteX0" fmla="*/ 1023508 w 2037360"/>
                    <a:gd name="connsiteY0" fmla="*/ 0 h 5086395"/>
                    <a:gd name="connsiteX1" fmla="*/ 1524889 w 2037360"/>
                    <a:gd name="connsiteY1" fmla="*/ 5083175 h 5086395"/>
                    <a:gd name="connsiteX2" fmla="*/ 477408 w 2037360"/>
                    <a:gd name="connsiteY2" fmla="*/ 5086395 h 5086395"/>
                    <a:gd name="connsiteX3" fmla="*/ 1023508 w 2037360"/>
                    <a:gd name="connsiteY3" fmla="*/ 0 h 5086395"/>
                    <a:gd name="connsiteX0" fmla="*/ 1028536 w 2042388"/>
                    <a:gd name="connsiteY0" fmla="*/ 0 h 5086395"/>
                    <a:gd name="connsiteX1" fmla="*/ 1529917 w 2042388"/>
                    <a:gd name="connsiteY1" fmla="*/ 5083175 h 5086395"/>
                    <a:gd name="connsiteX2" fmla="*/ 482436 w 2042388"/>
                    <a:gd name="connsiteY2" fmla="*/ 5086395 h 5086395"/>
                    <a:gd name="connsiteX3" fmla="*/ 1028536 w 2042388"/>
                    <a:gd name="connsiteY3" fmla="*/ 0 h 5086395"/>
                    <a:gd name="connsiteX0" fmla="*/ 1033621 w 2047473"/>
                    <a:gd name="connsiteY0" fmla="*/ 0 h 5086395"/>
                    <a:gd name="connsiteX1" fmla="*/ 1535002 w 2047473"/>
                    <a:gd name="connsiteY1" fmla="*/ 5083175 h 5086395"/>
                    <a:gd name="connsiteX2" fmla="*/ 487521 w 2047473"/>
                    <a:gd name="connsiteY2" fmla="*/ 5086395 h 5086395"/>
                    <a:gd name="connsiteX3" fmla="*/ 1033621 w 2047473"/>
                    <a:gd name="connsiteY3" fmla="*/ 0 h 5086395"/>
                    <a:gd name="connsiteX0" fmla="*/ 1382321 w 2396173"/>
                    <a:gd name="connsiteY0" fmla="*/ 0 h 5179325"/>
                    <a:gd name="connsiteX1" fmla="*/ 1883702 w 2396173"/>
                    <a:gd name="connsiteY1" fmla="*/ 5083175 h 5179325"/>
                    <a:gd name="connsiteX2" fmla="*/ 366227 w 2396173"/>
                    <a:gd name="connsiteY2" fmla="*/ 5179325 h 5179325"/>
                    <a:gd name="connsiteX3" fmla="*/ 1382321 w 2396173"/>
                    <a:gd name="connsiteY3" fmla="*/ 0 h 5179325"/>
                    <a:gd name="connsiteX0" fmla="*/ 1382321 w 2702750"/>
                    <a:gd name="connsiteY0" fmla="*/ 0 h 5245803"/>
                    <a:gd name="connsiteX1" fmla="*/ 2334112 w 2702750"/>
                    <a:gd name="connsiteY1" fmla="*/ 5245803 h 5245803"/>
                    <a:gd name="connsiteX2" fmla="*/ 366227 w 2702750"/>
                    <a:gd name="connsiteY2" fmla="*/ 5179325 h 5245803"/>
                    <a:gd name="connsiteX3" fmla="*/ 1382321 w 2702750"/>
                    <a:gd name="connsiteY3" fmla="*/ 0 h 5245803"/>
                    <a:gd name="connsiteX0" fmla="*/ 1382321 w 2743119"/>
                    <a:gd name="connsiteY0" fmla="*/ 0 h 5245803"/>
                    <a:gd name="connsiteX1" fmla="*/ 2334112 w 2743119"/>
                    <a:gd name="connsiteY1" fmla="*/ 5245803 h 5245803"/>
                    <a:gd name="connsiteX2" fmla="*/ 366227 w 2743119"/>
                    <a:gd name="connsiteY2" fmla="*/ 5179325 h 5245803"/>
                    <a:gd name="connsiteX3" fmla="*/ 1382321 w 2743119"/>
                    <a:gd name="connsiteY3" fmla="*/ 0 h 5245803"/>
                    <a:gd name="connsiteX0" fmla="*/ 1382321 w 2698558"/>
                    <a:gd name="connsiteY0" fmla="*/ 0 h 5245803"/>
                    <a:gd name="connsiteX1" fmla="*/ 2334112 w 2698558"/>
                    <a:gd name="connsiteY1" fmla="*/ 5245803 h 5245803"/>
                    <a:gd name="connsiteX2" fmla="*/ 366227 w 2698558"/>
                    <a:gd name="connsiteY2" fmla="*/ 5179325 h 5245803"/>
                    <a:gd name="connsiteX3" fmla="*/ 1382321 w 2698558"/>
                    <a:gd name="connsiteY3" fmla="*/ 0 h 5245803"/>
                    <a:gd name="connsiteX0" fmla="*/ 1365415 w 2681652"/>
                    <a:gd name="connsiteY0" fmla="*/ 0 h 5245803"/>
                    <a:gd name="connsiteX1" fmla="*/ 2317206 w 2681652"/>
                    <a:gd name="connsiteY1" fmla="*/ 5245803 h 5245803"/>
                    <a:gd name="connsiteX2" fmla="*/ 349321 w 2681652"/>
                    <a:gd name="connsiteY2" fmla="*/ 5179325 h 5245803"/>
                    <a:gd name="connsiteX3" fmla="*/ 1365415 w 2681652"/>
                    <a:gd name="connsiteY3" fmla="*/ 0 h 5245803"/>
                    <a:gd name="connsiteX0" fmla="*/ 1379659 w 2695896"/>
                    <a:gd name="connsiteY0" fmla="*/ 0 h 5245803"/>
                    <a:gd name="connsiteX1" fmla="*/ 2331450 w 2695896"/>
                    <a:gd name="connsiteY1" fmla="*/ 5245803 h 5245803"/>
                    <a:gd name="connsiteX2" fmla="*/ 363565 w 2695896"/>
                    <a:gd name="connsiteY2" fmla="*/ 5179325 h 5245803"/>
                    <a:gd name="connsiteX3" fmla="*/ 1379659 w 2695896"/>
                    <a:gd name="connsiteY3" fmla="*/ 0 h 5245803"/>
                    <a:gd name="connsiteX0" fmla="*/ 1379659 w 2714052"/>
                    <a:gd name="connsiteY0" fmla="*/ 0 h 5245803"/>
                    <a:gd name="connsiteX1" fmla="*/ 2331450 w 2714052"/>
                    <a:gd name="connsiteY1" fmla="*/ 5245803 h 5245803"/>
                    <a:gd name="connsiteX2" fmla="*/ 363565 w 2714052"/>
                    <a:gd name="connsiteY2" fmla="*/ 5179325 h 5245803"/>
                    <a:gd name="connsiteX3" fmla="*/ 1379659 w 2714052"/>
                    <a:gd name="connsiteY3" fmla="*/ 0 h 5245803"/>
                    <a:gd name="connsiteX0" fmla="*/ 1379659 w 2698848"/>
                    <a:gd name="connsiteY0" fmla="*/ 0 h 5245803"/>
                    <a:gd name="connsiteX1" fmla="*/ 2331450 w 2698848"/>
                    <a:gd name="connsiteY1" fmla="*/ 5245803 h 5245803"/>
                    <a:gd name="connsiteX2" fmla="*/ 363565 w 2698848"/>
                    <a:gd name="connsiteY2" fmla="*/ 5179325 h 5245803"/>
                    <a:gd name="connsiteX3" fmla="*/ 1379659 w 2698848"/>
                    <a:gd name="connsiteY3" fmla="*/ 0 h 5245803"/>
                    <a:gd name="connsiteX0" fmla="*/ 1365415 w 2684604"/>
                    <a:gd name="connsiteY0" fmla="*/ 0 h 5245803"/>
                    <a:gd name="connsiteX1" fmla="*/ 2317206 w 2684604"/>
                    <a:gd name="connsiteY1" fmla="*/ 5245803 h 5245803"/>
                    <a:gd name="connsiteX2" fmla="*/ 349321 w 2684604"/>
                    <a:gd name="connsiteY2" fmla="*/ 5179325 h 5245803"/>
                    <a:gd name="connsiteX3" fmla="*/ 1365415 w 2684604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179325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195723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212121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61321"/>
                    <a:gd name="connsiteX1" fmla="*/ 2317206 w 2675833"/>
                    <a:gd name="connsiteY1" fmla="*/ 5245803 h 5261321"/>
                    <a:gd name="connsiteX2" fmla="*/ 349321 w 2675833"/>
                    <a:gd name="connsiteY2" fmla="*/ 5261321 h 5261321"/>
                    <a:gd name="connsiteX3" fmla="*/ 1365415 w 2675833"/>
                    <a:gd name="connsiteY3" fmla="*/ 0 h 5261321"/>
                    <a:gd name="connsiteX0" fmla="*/ 1365415 w 2675833"/>
                    <a:gd name="connsiteY0" fmla="*/ 0 h 5277719"/>
                    <a:gd name="connsiteX1" fmla="*/ 2317206 w 2675833"/>
                    <a:gd name="connsiteY1" fmla="*/ 5245803 h 5277719"/>
                    <a:gd name="connsiteX2" fmla="*/ 349321 w 2675833"/>
                    <a:gd name="connsiteY2" fmla="*/ 5277719 h 5277719"/>
                    <a:gd name="connsiteX3" fmla="*/ 1365415 w 2675833"/>
                    <a:gd name="connsiteY3" fmla="*/ 0 h 5277719"/>
                    <a:gd name="connsiteX0" fmla="*/ 1399236 w 2709654"/>
                    <a:gd name="connsiteY0" fmla="*/ 0 h 5261321"/>
                    <a:gd name="connsiteX1" fmla="*/ 2351027 w 2709654"/>
                    <a:gd name="connsiteY1" fmla="*/ 5245803 h 5261321"/>
                    <a:gd name="connsiteX2" fmla="*/ 341671 w 2709654"/>
                    <a:gd name="connsiteY2" fmla="*/ 5261321 h 5261321"/>
                    <a:gd name="connsiteX3" fmla="*/ 1399236 w 2709654"/>
                    <a:gd name="connsiteY3" fmla="*/ 0 h 5261321"/>
                    <a:gd name="connsiteX0" fmla="*/ 1365415 w 2675833"/>
                    <a:gd name="connsiteY0" fmla="*/ 0 h 5294120"/>
                    <a:gd name="connsiteX1" fmla="*/ 2317206 w 2675833"/>
                    <a:gd name="connsiteY1" fmla="*/ 5245803 h 5294120"/>
                    <a:gd name="connsiteX2" fmla="*/ 349320 w 2675833"/>
                    <a:gd name="connsiteY2" fmla="*/ 5294120 h 5294120"/>
                    <a:gd name="connsiteX3" fmla="*/ 1365415 w 2675833"/>
                    <a:gd name="connsiteY3" fmla="*/ 0 h 5294120"/>
                    <a:gd name="connsiteX0" fmla="*/ 1365415 w 2675833"/>
                    <a:gd name="connsiteY0" fmla="*/ 0 h 5277722"/>
                    <a:gd name="connsiteX1" fmla="*/ 2317206 w 2675833"/>
                    <a:gd name="connsiteY1" fmla="*/ 5245803 h 5277722"/>
                    <a:gd name="connsiteX2" fmla="*/ 349321 w 2675833"/>
                    <a:gd name="connsiteY2" fmla="*/ 5277722 h 5277722"/>
                    <a:gd name="connsiteX3" fmla="*/ 1365415 w 2675833"/>
                    <a:gd name="connsiteY3" fmla="*/ 0 h 5277722"/>
                    <a:gd name="connsiteX0" fmla="*/ 1365415 w 2675833"/>
                    <a:gd name="connsiteY0" fmla="*/ 0 h 5245804"/>
                    <a:gd name="connsiteX1" fmla="*/ 2317206 w 2675833"/>
                    <a:gd name="connsiteY1" fmla="*/ 5245803 h 5245804"/>
                    <a:gd name="connsiteX2" fmla="*/ 349321 w 2675833"/>
                    <a:gd name="connsiteY2" fmla="*/ 5228523 h 5245804"/>
                    <a:gd name="connsiteX3" fmla="*/ 1365415 w 2675833"/>
                    <a:gd name="connsiteY3" fmla="*/ 0 h 5245804"/>
                    <a:gd name="connsiteX0" fmla="*/ 1365415 w 2675833"/>
                    <a:gd name="connsiteY0" fmla="*/ 0 h 5245804"/>
                    <a:gd name="connsiteX1" fmla="*/ 2317206 w 2675833"/>
                    <a:gd name="connsiteY1" fmla="*/ 5245803 h 5245804"/>
                    <a:gd name="connsiteX2" fmla="*/ 349321 w 2675833"/>
                    <a:gd name="connsiteY2" fmla="*/ 5244923 h 5245804"/>
                    <a:gd name="connsiteX3" fmla="*/ 1365415 w 2675833"/>
                    <a:gd name="connsiteY3" fmla="*/ 0 h 5245804"/>
                    <a:gd name="connsiteX0" fmla="*/ 1365415 w 2712651"/>
                    <a:gd name="connsiteY0" fmla="*/ 0 h 5245804"/>
                    <a:gd name="connsiteX1" fmla="*/ 2317206 w 2712651"/>
                    <a:gd name="connsiteY1" fmla="*/ 5245803 h 5245804"/>
                    <a:gd name="connsiteX2" fmla="*/ 349321 w 2712651"/>
                    <a:gd name="connsiteY2" fmla="*/ 5244923 h 5245804"/>
                    <a:gd name="connsiteX3" fmla="*/ 1365415 w 2712651"/>
                    <a:gd name="connsiteY3" fmla="*/ 0 h 5245804"/>
                    <a:gd name="connsiteX0" fmla="*/ 1365415 w 2743336"/>
                    <a:gd name="connsiteY0" fmla="*/ 0 h 5245804"/>
                    <a:gd name="connsiteX1" fmla="*/ 2317206 w 2743336"/>
                    <a:gd name="connsiteY1" fmla="*/ 5245803 h 5245804"/>
                    <a:gd name="connsiteX2" fmla="*/ 349321 w 2743336"/>
                    <a:gd name="connsiteY2" fmla="*/ 5244923 h 5245804"/>
                    <a:gd name="connsiteX3" fmla="*/ 1365415 w 2743336"/>
                    <a:gd name="connsiteY3" fmla="*/ 0 h 5245804"/>
                    <a:gd name="connsiteX0" fmla="*/ 1365415 w 2749473"/>
                    <a:gd name="connsiteY0" fmla="*/ 0 h 5245804"/>
                    <a:gd name="connsiteX1" fmla="*/ 2317206 w 2749473"/>
                    <a:gd name="connsiteY1" fmla="*/ 5245803 h 5245804"/>
                    <a:gd name="connsiteX2" fmla="*/ 349321 w 2749473"/>
                    <a:gd name="connsiteY2" fmla="*/ 5244923 h 5245804"/>
                    <a:gd name="connsiteX3" fmla="*/ 1365415 w 2749473"/>
                    <a:gd name="connsiteY3" fmla="*/ 0 h 5245804"/>
                    <a:gd name="connsiteX0" fmla="*/ 1365415 w 2749473"/>
                    <a:gd name="connsiteY0" fmla="*/ 0 h 5245804"/>
                    <a:gd name="connsiteX1" fmla="*/ 2317206 w 2749473"/>
                    <a:gd name="connsiteY1" fmla="*/ 5245803 h 5245804"/>
                    <a:gd name="connsiteX2" fmla="*/ 349321 w 2749473"/>
                    <a:gd name="connsiteY2" fmla="*/ 5244923 h 5245804"/>
                    <a:gd name="connsiteX3" fmla="*/ 1365415 w 2749473"/>
                    <a:gd name="connsiteY3" fmla="*/ 0 h 5245804"/>
                    <a:gd name="connsiteX0" fmla="*/ 1371423 w 2755481"/>
                    <a:gd name="connsiteY0" fmla="*/ 0 h 5245804"/>
                    <a:gd name="connsiteX1" fmla="*/ 2323214 w 2755481"/>
                    <a:gd name="connsiteY1" fmla="*/ 5245803 h 5245804"/>
                    <a:gd name="connsiteX2" fmla="*/ 355329 w 2755481"/>
                    <a:gd name="connsiteY2" fmla="*/ 5244923 h 5245804"/>
                    <a:gd name="connsiteX3" fmla="*/ 1371423 w 2755481"/>
                    <a:gd name="connsiteY3" fmla="*/ 0 h 5245804"/>
                    <a:gd name="connsiteX0" fmla="*/ 1360226 w 2754766"/>
                    <a:gd name="connsiteY0" fmla="*/ 0 h 5311401"/>
                    <a:gd name="connsiteX1" fmla="*/ 2325842 w 2754766"/>
                    <a:gd name="connsiteY1" fmla="*/ 5311400 h 5311401"/>
                    <a:gd name="connsiteX2" fmla="*/ 357957 w 2754766"/>
                    <a:gd name="connsiteY2" fmla="*/ 5310520 h 5311401"/>
                    <a:gd name="connsiteX3" fmla="*/ 1360226 w 2754766"/>
                    <a:gd name="connsiteY3" fmla="*/ 0 h 5311401"/>
                    <a:gd name="connsiteX0" fmla="*/ 1360226 w 2735255"/>
                    <a:gd name="connsiteY0" fmla="*/ 0 h 5311401"/>
                    <a:gd name="connsiteX1" fmla="*/ 2325842 w 2735255"/>
                    <a:gd name="connsiteY1" fmla="*/ 5311400 h 5311401"/>
                    <a:gd name="connsiteX2" fmla="*/ 357957 w 2735255"/>
                    <a:gd name="connsiteY2" fmla="*/ 5310520 h 5311401"/>
                    <a:gd name="connsiteX3" fmla="*/ 1360226 w 2735255"/>
                    <a:gd name="connsiteY3" fmla="*/ 0 h 5311401"/>
                    <a:gd name="connsiteX0" fmla="*/ 1346576 w 2721605"/>
                    <a:gd name="connsiteY0" fmla="*/ 0 h 5311401"/>
                    <a:gd name="connsiteX1" fmla="*/ 2312192 w 2721605"/>
                    <a:gd name="connsiteY1" fmla="*/ 5311400 h 5311401"/>
                    <a:gd name="connsiteX2" fmla="*/ 344307 w 2721605"/>
                    <a:gd name="connsiteY2" fmla="*/ 5310520 h 5311401"/>
                    <a:gd name="connsiteX3" fmla="*/ 1346576 w 2721605"/>
                    <a:gd name="connsiteY3" fmla="*/ 0 h 5311401"/>
                    <a:gd name="connsiteX0" fmla="*/ 1346576 w 2856112"/>
                    <a:gd name="connsiteY0" fmla="*/ 0 h 5310520"/>
                    <a:gd name="connsiteX1" fmla="*/ 2481934 w 2856112"/>
                    <a:gd name="connsiteY1" fmla="*/ 5136982 h 5310520"/>
                    <a:gd name="connsiteX2" fmla="*/ 344307 w 2856112"/>
                    <a:gd name="connsiteY2" fmla="*/ 5310520 h 5310520"/>
                    <a:gd name="connsiteX3" fmla="*/ 1346576 w 2856112"/>
                    <a:gd name="connsiteY3" fmla="*/ 0 h 5310520"/>
                    <a:gd name="connsiteX0" fmla="*/ 1404323 w 2913859"/>
                    <a:gd name="connsiteY0" fmla="*/ 0 h 5136982"/>
                    <a:gd name="connsiteX1" fmla="*/ 2539681 w 2913859"/>
                    <a:gd name="connsiteY1" fmla="*/ 5136982 h 5136982"/>
                    <a:gd name="connsiteX2" fmla="*/ 332160 w 2913859"/>
                    <a:gd name="connsiteY2" fmla="*/ 5136101 h 5136982"/>
                    <a:gd name="connsiteX3" fmla="*/ 1404323 w 2913859"/>
                    <a:gd name="connsiteY3" fmla="*/ 0 h 5136982"/>
                    <a:gd name="connsiteX0" fmla="*/ 1418818 w 2928354"/>
                    <a:gd name="connsiteY0" fmla="*/ 0 h 5136982"/>
                    <a:gd name="connsiteX1" fmla="*/ 2554176 w 2928354"/>
                    <a:gd name="connsiteY1" fmla="*/ 5136982 h 5136982"/>
                    <a:gd name="connsiteX2" fmla="*/ 346655 w 2928354"/>
                    <a:gd name="connsiteY2" fmla="*/ 5136101 h 5136982"/>
                    <a:gd name="connsiteX3" fmla="*/ 1418818 w 2928354"/>
                    <a:gd name="connsiteY3" fmla="*/ 0 h 5136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8354" h="5136982">
                      <a:moveTo>
                        <a:pt x="1418818" y="0"/>
                      </a:moveTo>
                      <a:cubicBezTo>
                        <a:pt x="2500331" y="1027971"/>
                        <a:pt x="3491626" y="3749651"/>
                        <a:pt x="2554176" y="5136982"/>
                      </a:cubicBezTo>
                      <a:lnTo>
                        <a:pt x="346655" y="5136101"/>
                      </a:lnTo>
                      <a:cubicBezTo>
                        <a:pt x="-556168" y="3365502"/>
                        <a:pt x="484134" y="958115"/>
                        <a:pt x="1418818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Rectangle 4"/>
              <p:cNvSpPr/>
              <p:nvPr/>
            </p:nvSpPr>
            <p:spPr>
              <a:xfrm flipH="1">
                <a:off x="3349210" y="3175451"/>
                <a:ext cx="840394" cy="1964717"/>
              </a:xfrm>
              <a:custGeom>
                <a:avLst/>
                <a:gdLst>
                  <a:gd name="connsiteX0" fmla="*/ 0 w 1917700"/>
                  <a:gd name="connsiteY0" fmla="*/ 0 h 1905000"/>
                  <a:gd name="connsiteX1" fmla="*/ 1917700 w 1917700"/>
                  <a:gd name="connsiteY1" fmla="*/ 0 h 1905000"/>
                  <a:gd name="connsiteX2" fmla="*/ 1917700 w 1917700"/>
                  <a:gd name="connsiteY2" fmla="*/ 1905000 h 1905000"/>
                  <a:gd name="connsiteX3" fmla="*/ 0 w 1917700"/>
                  <a:gd name="connsiteY3" fmla="*/ 1905000 h 1905000"/>
                  <a:gd name="connsiteX4" fmla="*/ 0 w 1917700"/>
                  <a:gd name="connsiteY4" fmla="*/ 0 h 1905000"/>
                  <a:gd name="connsiteX0" fmla="*/ 461962 w 1917700"/>
                  <a:gd name="connsiteY0" fmla="*/ 0 h 1933575"/>
                  <a:gd name="connsiteX1" fmla="*/ 1917700 w 1917700"/>
                  <a:gd name="connsiteY1" fmla="*/ 28575 h 1933575"/>
                  <a:gd name="connsiteX2" fmla="*/ 1917700 w 1917700"/>
                  <a:gd name="connsiteY2" fmla="*/ 1933575 h 1933575"/>
                  <a:gd name="connsiteX3" fmla="*/ 0 w 1917700"/>
                  <a:gd name="connsiteY3" fmla="*/ 1933575 h 1933575"/>
                  <a:gd name="connsiteX4" fmla="*/ 461962 w 1917700"/>
                  <a:gd name="connsiteY4" fmla="*/ 0 h 1933575"/>
                  <a:gd name="connsiteX0" fmla="*/ 461962 w 1917700"/>
                  <a:gd name="connsiteY0" fmla="*/ 0 h 2400300"/>
                  <a:gd name="connsiteX1" fmla="*/ 1917700 w 1917700"/>
                  <a:gd name="connsiteY1" fmla="*/ 28575 h 2400300"/>
                  <a:gd name="connsiteX2" fmla="*/ 908050 w 1917700"/>
                  <a:gd name="connsiteY2" fmla="*/ 2400300 h 2400300"/>
                  <a:gd name="connsiteX3" fmla="*/ 0 w 1917700"/>
                  <a:gd name="connsiteY3" fmla="*/ 1933575 h 2400300"/>
                  <a:gd name="connsiteX4" fmla="*/ 461962 w 1917700"/>
                  <a:gd name="connsiteY4" fmla="*/ 0 h 2400300"/>
                  <a:gd name="connsiteX0" fmla="*/ 461962 w 908050"/>
                  <a:gd name="connsiteY0" fmla="*/ 0 h 2400300"/>
                  <a:gd name="connsiteX1" fmla="*/ 908050 w 908050"/>
                  <a:gd name="connsiteY1" fmla="*/ 2400300 h 2400300"/>
                  <a:gd name="connsiteX2" fmla="*/ 0 w 908050"/>
                  <a:gd name="connsiteY2" fmla="*/ 1933575 h 2400300"/>
                  <a:gd name="connsiteX3" fmla="*/ 461962 w 908050"/>
                  <a:gd name="connsiteY3" fmla="*/ 0 h 2400300"/>
                  <a:gd name="connsiteX0" fmla="*/ 538162 w 908050"/>
                  <a:gd name="connsiteY0" fmla="*/ 0 h 2424112"/>
                  <a:gd name="connsiteX1" fmla="*/ 908050 w 908050"/>
                  <a:gd name="connsiteY1" fmla="*/ 2424112 h 2424112"/>
                  <a:gd name="connsiteX2" fmla="*/ 0 w 908050"/>
                  <a:gd name="connsiteY2" fmla="*/ 1957387 h 2424112"/>
                  <a:gd name="connsiteX3" fmla="*/ 538162 w 908050"/>
                  <a:gd name="connsiteY3" fmla="*/ 0 h 2424112"/>
                  <a:gd name="connsiteX0" fmla="*/ 538162 w 969119"/>
                  <a:gd name="connsiteY0" fmla="*/ 0 h 2424112"/>
                  <a:gd name="connsiteX1" fmla="*/ 908050 w 969119"/>
                  <a:gd name="connsiteY1" fmla="*/ 2424112 h 2424112"/>
                  <a:gd name="connsiteX2" fmla="*/ 0 w 969119"/>
                  <a:gd name="connsiteY2" fmla="*/ 1957387 h 2424112"/>
                  <a:gd name="connsiteX3" fmla="*/ 538162 w 969119"/>
                  <a:gd name="connsiteY3" fmla="*/ 0 h 2424112"/>
                  <a:gd name="connsiteX0" fmla="*/ 533399 w 966380"/>
                  <a:gd name="connsiteY0" fmla="*/ 0 h 2395537"/>
                  <a:gd name="connsiteX1" fmla="*/ 908050 w 966380"/>
                  <a:gd name="connsiteY1" fmla="*/ 2395537 h 2395537"/>
                  <a:gd name="connsiteX2" fmla="*/ 0 w 966380"/>
                  <a:gd name="connsiteY2" fmla="*/ 1928812 h 2395537"/>
                  <a:gd name="connsiteX3" fmla="*/ 533399 w 966380"/>
                  <a:gd name="connsiteY3" fmla="*/ 0 h 2395537"/>
                  <a:gd name="connsiteX0" fmla="*/ 533399 w 1139537"/>
                  <a:gd name="connsiteY0" fmla="*/ 0 h 2395537"/>
                  <a:gd name="connsiteX1" fmla="*/ 908050 w 1139537"/>
                  <a:gd name="connsiteY1" fmla="*/ 2395537 h 2395537"/>
                  <a:gd name="connsiteX2" fmla="*/ 0 w 1139537"/>
                  <a:gd name="connsiteY2" fmla="*/ 1928812 h 2395537"/>
                  <a:gd name="connsiteX3" fmla="*/ 533399 w 1139537"/>
                  <a:gd name="connsiteY3" fmla="*/ 0 h 2395537"/>
                  <a:gd name="connsiteX0" fmla="*/ 533399 w 1210701"/>
                  <a:gd name="connsiteY0" fmla="*/ 0 h 2395537"/>
                  <a:gd name="connsiteX1" fmla="*/ 908050 w 1210701"/>
                  <a:gd name="connsiteY1" fmla="*/ 2395537 h 2395537"/>
                  <a:gd name="connsiteX2" fmla="*/ 0 w 1210701"/>
                  <a:gd name="connsiteY2" fmla="*/ 1928812 h 2395537"/>
                  <a:gd name="connsiteX3" fmla="*/ 533399 w 1210701"/>
                  <a:gd name="connsiteY3" fmla="*/ 0 h 2395537"/>
                  <a:gd name="connsiteX0" fmla="*/ 533399 w 1192038"/>
                  <a:gd name="connsiteY0" fmla="*/ 0 h 2395537"/>
                  <a:gd name="connsiteX1" fmla="*/ 908050 w 1192038"/>
                  <a:gd name="connsiteY1" fmla="*/ 2395537 h 2395537"/>
                  <a:gd name="connsiteX2" fmla="*/ 0 w 1192038"/>
                  <a:gd name="connsiteY2" fmla="*/ 1928812 h 2395537"/>
                  <a:gd name="connsiteX3" fmla="*/ 533399 w 1192038"/>
                  <a:gd name="connsiteY3" fmla="*/ 0 h 2395537"/>
                  <a:gd name="connsiteX0" fmla="*/ 533399 w 1186878"/>
                  <a:gd name="connsiteY0" fmla="*/ 0 h 2390774"/>
                  <a:gd name="connsiteX1" fmla="*/ 898525 w 1186878"/>
                  <a:gd name="connsiteY1" fmla="*/ 2390774 h 2390774"/>
                  <a:gd name="connsiteX2" fmla="*/ 0 w 1186878"/>
                  <a:gd name="connsiteY2" fmla="*/ 1928812 h 2390774"/>
                  <a:gd name="connsiteX3" fmla="*/ 533399 w 1186878"/>
                  <a:gd name="connsiteY3" fmla="*/ 0 h 2390774"/>
                  <a:gd name="connsiteX0" fmla="*/ 533399 w 1186878"/>
                  <a:gd name="connsiteY0" fmla="*/ 0 h 2405062"/>
                  <a:gd name="connsiteX1" fmla="*/ 898525 w 1186878"/>
                  <a:gd name="connsiteY1" fmla="*/ 2405062 h 2405062"/>
                  <a:gd name="connsiteX2" fmla="*/ 0 w 1186878"/>
                  <a:gd name="connsiteY2" fmla="*/ 1928812 h 2405062"/>
                  <a:gd name="connsiteX3" fmla="*/ 533399 w 1186878"/>
                  <a:gd name="connsiteY3" fmla="*/ 0 h 2405062"/>
                  <a:gd name="connsiteX0" fmla="*/ 357187 w 1010666"/>
                  <a:gd name="connsiteY0" fmla="*/ 0 h 2405062"/>
                  <a:gd name="connsiteX1" fmla="*/ 722313 w 1010666"/>
                  <a:gd name="connsiteY1" fmla="*/ 2405062 h 2405062"/>
                  <a:gd name="connsiteX2" fmla="*/ 0 w 1010666"/>
                  <a:gd name="connsiteY2" fmla="*/ 1243012 h 2405062"/>
                  <a:gd name="connsiteX3" fmla="*/ 357187 w 1010666"/>
                  <a:gd name="connsiteY3" fmla="*/ 0 h 2405062"/>
                  <a:gd name="connsiteX0" fmla="*/ 357187 w 1010666"/>
                  <a:gd name="connsiteY0" fmla="*/ 0 h 2433637"/>
                  <a:gd name="connsiteX1" fmla="*/ 722313 w 1010666"/>
                  <a:gd name="connsiteY1" fmla="*/ 2433637 h 2433637"/>
                  <a:gd name="connsiteX2" fmla="*/ 0 w 1010666"/>
                  <a:gd name="connsiteY2" fmla="*/ 1243012 h 2433637"/>
                  <a:gd name="connsiteX3" fmla="*/ 357187 w 1010666"/>
                  <a:gd name="connsiteY3" fmla="*/ 0 h 2433637"/>
                  <a:gd name="connsiteX0" fmla="*/ 357187 w 1008108"/>
                  <a:gd name="connsiteY0" fmla="*/ 0 h 2443162"/>
                  <a:gd name="connsiteX1" fmla="*/ 717550 w 1008108"/>
                  <a:gd name="connsiteY1" fmla="*/ 2443162 h 2443162"/>
                  <a:gd name="connsiteX2" fmla="*/ 0 w 1008108"/>
                  <a:gd name="connsiteY2" fmla="*/ 1243012 h 2443162"/>
                  <a:gd name="connsiteX3" fmla="*/ 357187 w 1008108"/>
                  <a:gd name="connsiteY3" fmla="*/ 0 h 2443162"/>
                  <a:gd name="connsiteX0" fmla="*/ 357187 w 1000664"/>
                  <a:gd name="connsiteY0" fmla="*/ 0 h 2443162"/>
                  <a:gd name="connsiteX1" fmla="*/ 717550 w 1000664"/>
                  <a:gd name="connsiteY1" fmla="*/ 2443162 h 2443162"/>
                  <a:gd name="connsiteX2" fmla="*/ 0 w 1000664"/>
                  <a:gd name="connsiteY2" fmla="*/ 1243012 h 2443162"/>
                  <a:gd name="connsiteX3" fmla="*/ 357187 w 1000664"/>
                  <a:gd name="connsiteY3" fmla="*/ 0 h 2443162"/>
                  <a:gd name="connsiteX0" fmla="*/ 357187 w 1014479"/>
                  <a:gd name="connsiteY0" fmla="*/ 0 h 2443162"/>
                  <a:gd name="connsiteX1" fmla="*/ 717550 w 1014479"/>
                  <a:gd name="connsiteY1" fmla="*/ 2443162 h 2443162"/>
                  <a:gd name="connsiteX2" fmla="*/ 0 w 1014479"/>
                  <a:gd name="connsiteY2" fmla="*/ 1243012 h 2443162"/>
                  <a:gd name="connsiteX3" fmla="*/ 357187 w 1014479"/>
                  <a:gd name="connsiteY3" fmla="*/ 0 h 2443162"/>
                  <a:gd name="connsiteX0" fmla="*/ 357187 w 1021479"/>
                  <a:gd name="connsiteY0" fmla="*/ 0 h 2443162"/>
                  <a:gd name="connsiteX1" fmla="*/ 717550 w 1021479"/>
                  <a:gd name="connsiteY1" fmla="*/ 2443162 h 2443162"/>
                  <a:gd name="connsiteX2" fmla="*/ 0 w 1021479"/>
                  <a:gd name="connsiteY2" fmla="*/ 1243012 h 2443162"/>
                  <a:gd name="connsiteX3" fmla="*/ 357187 w 1021479"/>
                  <a:gd name="connsiteY3" fmla="*/ 0 h 2443162"/>
                  <a:gd name="connsiteX0" fmla="*/ 357187 w 1024741"/>
                  <a:gd name="connsiteY0" fmla="*/ 0 h 2411412"/>
                  <a:gd name="connsiteX1" fmla="*/ 723900 w 1024741"/>
                  <a:gd name="connsiteY1" fmla="*/ 2411412 h 2411412"/>
                  <a:gd name="connsiteX2" fmla="*/ 0 w 1024741"/>
                  <a:gd name="connsiteY2" fmla="*/ 1243012 h 2411412"/>
                  <a:gd name="connsiteX3" fmla="*/ 357187 w 1024741"/>
                  <a:gd name="connsiteY3" fmla="*/ 0 h 2411412"/>
                  <a:gd name="connsiteX0" fmla="*/ 357187 w 1005520"/>
                  <a:gd name="connsiteY0" fmla="*/ 0 h 2443162"/>
                  <a:gd name="connsiteX1" fmla="*/ 685800 w 1005520"/>
                  <a:gd name="connsiteY1" fmla="*/ 2443162 h 2443162"/>
                  <a:gd name="connsiteX2" fmla="*/ 0 w 1005520"/>
                  <a:gd name="connsiteY2" fmla="*/ 1243012 h 2443162"/>
                  <a:gd name="connsiteX3" fmla="*/ 357187 w 1005520"/>
                  <a:gd name="connsiteY3" fmla="*/ 0 h 2443162"/>
                  <a:gd name="connsiteX0" fmla="*/ 357187 w 1028028"/>
                  <a:gd name="connsiteY0" fmla="*/ 0 h 2449512"/>
                  <a:gd name="connsiteX1" fmla="*/ 730250 w 1028028"/>
                  <a:gd name="connsiteY1" fmla="*/ 2449512 h 2449512"/>
                  <a:gd name="connsiteX2" fmla="*/ 0 w 1028028"/>
                  <a:gd name="connsiteY2" fmla="*/ 1243012 h 2449512"/>
                  <a:gd name="connsiteX3" fmla="*/ 357187 w 1028028"/>
                  <a:gd name="connsiteY3" fmla="*/ 0 h 2449512"/>
                  <a:gd name="connsiteX0" fmla="*/ 369887 w 1040728"/>
                  <a:gd name="connsiteY0" fmla="*/ 0 h 2449512"/>
                  <a:gd name="connsiteX1" fmla="*/ 742950 w 1040728"/>
                  <a:gd name="connsiteY1" fmla="*/ 2449512 h 2449512"/>
                  <a:gd name="connsiteX2" fmla="*/ 0 w 1040728"/>
                  <a:gd name="connsiteY2" fmla="*/ 1262062 h 2449512"/>
                  <a:gd name="connsiteX3" fmla="*/ 369887 w 1040728"/>
                  <a:gd name="connsiteY3" fmla="*/ 0 h 2449512"/>
                  <a:gd name="connsiteX0" fmla="*/ 363537 w 1034378"/>
                  <a:gd name="connsiteY0" fmla="*/ 0 h 2449512"/>
                  <a:gd name="connsiteX1" fmla="*/ 736600 w 1034378"/>
                  <a:gd name="connsiteY1" fmla="*/ 2449512 h 2449512"/>
                  <a:gd name="connsiteX2" fmla="*/ 0 w 1034378"/>
                  <a:gd name="connsiteY2" fmla="*/ 1255712 h 2449512"/>
                  <a:gd name="connsiteX3" fmla="*/ 363537 w 1034378"/>
                  <a:gd name="connsiteY3" fmla="*/ 0 h 2449512"/>
                  <a:gd name="connsiteX0" fmla="*/ 369887 w 1040728"/>
                  <a:gd name="connsiteY0" fmla="*/ 0 h 2449512"/>
                  <a:gd name="connsiteX1" fmla="*/ 742950 w 1040728"/>
                  <a:gd name="connsiteY1" fmla="*/ 2449512 h 2449512"/>
                  <a:gd name="connsiteX2" fmla="*/ 0 w 1040728"/>
                  <a:gd name="connsiteY2" fmla="*/ 1255712 h 2449512"/>
                  <a:gd name="connsiteX3" fmla="*/ 369887 w 1040728"/>
                  <a:gd name="connsiteY3" fmla="*/ 0 h 2449512"/>
                  <a:gd name="connsiteX0" fmla="*/ 369887 w 1034179"/>
                  <a:gd name="connsiteY0" fmla="*/ 0 h 2417762"/>
                  <a:gd name="connsiteX1" fmla="*/ 730250 w 1034179"/>
                  <a:gd name="connsiteY1" fmla="*/ 2417762 h 2417762"/>
                  <a:gd name="connsiteX2" fmla="*/ 0 w 1034179"/>
                  <a:gd name="connsiteY2" fmla="*/ 1255712 h 2417762"/>
                  <a:gd name="connsiteX3" fmla="*/ 369887 w 1034179"/>
                  <a:gd name="connsiteY3" fmla="*/ 0 h 241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4179" h="2417762">
                    <a:moveTo>
                      <a:pt x="369887" y="0"/>
                    </a:moveTo>
                    <a:cubicBezTo>
                      <a:pt x="1355196" y="546100"/>
                      <a:pt x="1035579" y="1795462"/>
                      <a:pt x="730250" y="2417762"/>
                    </a:cubicBezTo>
                    <a:lnTo>
                      <a:pt x="0" y="1255712"/>
                    </a:lnTo>
                    <a:lnTo>
                      <a:pt x="369887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4"/>
              <p:cNvSpPr/>
              <p:nvPr/>
            </p:nvSpPr>
            <p:spPr>
              <a:xfrm>
                <a:off x="5186217" y="3175451"/>
                <a:ext cx="840394" cy="1964717"/>
              </a:xfrm>
              <a:custGeom>
                <a:avLst/>
                <a:gdLst>
                  <a:gd name="connsiteX0" fmla="*/ 0 w 1917700"/>
                  <a:gd name="connsiteY0" fmla="*/ 0 h 1905000"/>
                  <a:gd name="connsiteX1" fmla="*/ 1917700 w 1917700"/>
                  <a:gd name="connsiteY1" fmla="*/ 0 h 1905000"/>
                  <a:gd name="connsiteX2" fmla="*/ 1917700 w 1917700"/>
                  <a:gd name="connsiteY2" fmla="*/ 1905000 h 1905000"/>
                  <a:gd name="connsiteX3" fmla="*/ 0 w 1917700"/>
                  <a:gd name="connsiteY3" fmla="*/ 1905000 h 1905000"/>
                  <a:gd name="connsiteX4" fmla="*/ 0 w 1917700"/>
                  <a:gd name="connsiteY4" fmla="*/ 0 h 1905000"/>
                  <a:gd name="connsiteX0" fmla="*/ 461962 w 1917700"/>
                  <a:gd name="connsiteY0" fmla="*/ 0 h 1933575"/>
                  <a:gd name="connsiteX1" fmla="*/ 1917700 w 1917700"/>
                  <a:gd name="connsiteY1" fmla="*/ 28575 h 1933575"/>
                  <a:gd name="connsiteX2" fmla="*/ 1917700 w 1917700"/>
                  <a:gd name="connsiteY2" fmla="*/ 1933575 h 1933575"/>
                  <a:gd name="connsiteX3" fmla="*/ 0 w 1917700"/>
                  <a:gd name="connsiteY3" fmla="*/ 1933575 h 1933575"/>
                  <a:gd name="connsiteX4" fmla="*/ 461962 w 1917700"/>
                  <a:gd name="connsiteY4" fmla="*/ 0 h 1933575"/>
                  <a:gd name="connsiteX0" fmla="*/ 461962 w 1917700"/>
                  <a:gd name="connsiteY0" fmla="*/ 0 h 2400300"/>
                  <a:gd name="connsiteX1" fmla="*/ 1917700 w 1917700"/>
                  <a:gd name="connsiteY1" fmla="*/ 28575 h 2400300"/>
                  <a:gd name="connsiteX2" fmla="*/ 908050 w 1917700"/>
                  <a:gd name="connsiteY2" fmla="*/ 2400300 h 2400300"/>
                  <a:gd name="connsiteX3" fmla="*/ 0 w 1917700"/>
                  <a:gd name="connsiteY3" fmla="*/ 1933575 h 2400300"/>
                  <a:gd name="connsiteX4" fmla="*/ 461962 w 1917700"/>
                  <a:gd name="connsiteY4" fmla="*/ 0 h 2400300"/>
                  <a:gd name="connsiteX0" fmla="*/ 461962 w 908050"/>
                  <a:gd name="connsiteY0" fmla="*/ 0 h 2400300"/>
                  <a:gd name="connsiteX1" fmla="*/ 908050 w 908050"/>
                  <a:gd name="connsiteY1" fmla="*/ 2400300 h 2400300"/>
                  <a:gd name="connsiteX2" fmla="*/ 0 w 908050"/>
                  <a:gd name="connsiteY2" fmla="*/ 1933575 h 2400300"/>
                  <a:gd name="connsiteX3" fmla="*/ 461962 w 908050"/>
                  <a:gd name="connsiteY3" fmla="*/ 0 h 2400300"/>
                  <a:gd name="connsiteX0" fmla="*/ 538162 w 908050"/>
                  <a:gd name="connsiteY0" fmla="*/ 0 h 2424112"/>
                  <a:gd name="connsiteX1" fmla="*/ 908050 w 908050"/>
                  <a:gd name="connsiteY1" fmla="*/ 2424112 h 2424112"/>
                  <a:gd name="connsiteX2" fmla="*/ 0 w 908050"/>
                  <a:gd name="connsiteY2" fmla="*/ 1957387 h 2424112"/>
                  <a:gd name="connsiteX3" fmla="*/ 538162 w 908050"/>
                  <a:gd name="connsiteY3" fmla="*/ 0 h 2424112"/>
                  <a:gd name="connsiteX0" fmla="*/ 538162 w 969119"/>
                  <a:gd name="connsiteY0" fmla="*/ 0 h 2424112"/>
                  <a:gd name="connsiteX1" fmla="*/ 908050 w 969119"/>
                  <a:gd name="connsiteY1" fmla="*/ 2424112 h 2424112"/>
                  <a:gd name="connsiteX2" fmla="*/ 0 w 969119"/>
                  <a:gd name="connsiteY2" fmla="*/ 1957387 h 2424112"/>
                  <a:gd name="connsiteX3" fmla="*/ 538162 w 969119"/>
                  <a:gd name="connsiteY3" fmla="*/ 0 h 2424112"/>
                  <a:gd name="connsiteX0" fmla="*/ 533399 w 966380"/>
                  <a:gd name="connsiteY0" fmla="*/ 0 h 2395537"/>
                  <a:gd name="connsiteX1" fmla="*/ 908050 w 966380"/>
                  <a:gd name="connsiteY1" fmla="*/ 2395537 h 2395537"/>
                  <a:gd name="connsiteX2" fmla="*/ 0 w 966380"/>
                  <a:gd name="connsiteY2" fmla="*/ 1928812 h 2395537"/>
                  <a:gd name="connsiteX3" fmla="*/ 533399 w 966380"/>
                  <a:gd name="connsiteY3" fmla="*/ 0 h 2395537"/>
                  <a:gd name="connsiteX0" fmla="*/ 533399 w 1139537"/>
                  <a:gd name="connsiteY0" fmla="*/ 0 h 2395537"/>
                  <a:gd name="connsiteX1" fmla="*/ 908050 w 1139537"/>
                  <a:gd name="connsiteY1" fmla="*/ 2395537 h 2395537"/>
                  <a:gd name="connsiteX2" fmla="*/ 0 w 1139537"/>
                  <a:gd name="connsiteY2" fmla="*/ 1928812 h 2395537"/>
                  <a:gd name="connsiteX3" fmla="*/ 533399 w 1139537"/>
                  <a:gd name="connsiteY3" fmla="*/ 0 h 2395537"/>
                  <a:gd name="connsiteX0" fmla="*/ 533399 w 1210701"/>
                  <a:gd name="connsiteY0" fmla="*/ 0 h 2395537"/>
                  <a:gd name="connsiteX1" fmla="*/ 908050 w 1210701"/>
                  <a:gd name="connsiteY1" fmla="*/ 2395537 h 2395537"/>
                  <a:gd name="connsiteX2" fmla="*/ 0 w 1210701"/>
                  <a:gd name="connsiteY2" fmla="*/ 1928812 h 2395537"/>
                  <a:gd name="connsiteX3" fmla="*/ 533399 w 1210701"/>
                  <a:gd name="connsiteY3" fmla="*/ 0 h 2395537"/>
                  <a:gd name="connsiteX0" fmla="*/ 533399 w 1192038"/>
                  <a:gd name="connsiteY0" fmla="*/ 0 h 2395537"/>
                  <a:gd name="connsiteX1" fmla="*/ 908050 w 1192038"/>
                  <a:gd name="connsiteY1" fmla="*/ 2395537 h 2395537"/>
                  <a:gd name="connsiteX2" fmla="*/ 0 w 1192038"/>
                  <a:gd name="connsiteY2" fmla="*/ 1928812 h 2395537"/>
                  <a:gd name="connsiteX3" fmla="*/ 533399 w 1192038"/>
                  <a:gd name="connsiteY3" fmla="*/ 0 h 2395537"/>
                  <a:gd name="connsiteX0" fmla="*/ 533399 w 1186878"/>
                  <a:gd name="connsiteY0" fmla="*/ 0 h 2390774"/>
                  <a:gd name="connsiteX1" fmla="*/ 898525 w 1186878"/>
                  <a:gd name="connsiteY1" fmla="*/ 2390774 h 2390774"/>
                  <a:gd name="connsiteX2" fmla="*/ 0 w 1186878"/>
                  <a:gd name="connsiteY2" fmla="*/ 1928812 h 2390774"/>
                  <a:gd name="connsiteX3" fmla="*/ 533399 w 1186878"/>
                  <a:gd name="connsiteY3" fmla="*/ 0 h 2390774"/>
                  <a:gd name="connsiteX0" fmla="*/ 533399 w 1186878"/>
                  <a:gd name="connsiteY0" fmla="*/ 0 h 2405062"/>
                  <a:gd name="connsiteX1" fmla="*/ 898525 w 1186878"/>
                  <a:gd name="connsiteY1" fmla="*/ 2405062 h 2405062"/>
                  <a:gd name="connsiteX2" fmla="*/ 0 w 1186878"/>
                  <a:gd name="connsiteY2" fmla="*/ 1928812 h 2405062"/>
                  <a:gd name="connsiteX3" fmla="*/ 533399 w 1186878"/>
                  <a:gd name="connsiteY3" fmla="*/ 0 h 2405062"/>
                  <a:gd name="connsiteX0" fmla="*/ 357187 w 1010666"/>
                  <a:gd name="connsiteY0" fmla="*/ 0 h 2405062"/>
                  <a:gd name="connsiteX1" fmla="*/ 722313 w 1010666"/>
                  <a:gd name="connsiteY1" fmla="*/ 2405062 h 2405062"/>
                  <a:gd name="connsiteX2" fmla="*/ 0 w 1010666"/>
                  <a:gd name="connsiteY2" fmla="*/ 1243012 h 2405062"/>
                  <a:gd name="connsiteX3" fmla="*/ 357187 w 1010666"/>
                  <a:gd name="connsiteY3" fmla="*/ 0 h 2405062"/>
                  <a:gd name="connsiteX0" fmla="*/ 357187 w 1010666"/>
                  <a:gd name="connsiteY0" fmla="*/ 0 h 2433637"/>
                  <a:gd name="connsiteX1" fmla="*/ 722313 w 1010666"/>
                  <a:gd name="connsiteY1" fmla="*/ 2433637 h 2433637"/>
                  <a:gd name="connsiteX2" fmla="*/ 0 w 1010666"/>
                  <a:gd name="connsiteY2" fmla="*/ 1243012 h 2433637"/>
                  <a:gd name="connsiteX3" fmla="*/ 357187 w 1010666"/>
                  <a:gd name="connsiteY3" fmla="*/ 0 h 2433637"/>
                  <a:gd name="connsiteX0" fmla="*/ 357187 w 1008108"/>
                  <a:gd name="connsiteY0" fmla="*/ 0 h 2443162"/>
                  <a:gd name="connsiteX1" fmla="*/ 717550 w 1008108"/>
                  <a:gd name="connsiteY1" fmla="*/ 2443162 h 2443162"/>
                  <a:gd name="connsiteX2" fmla="*/ 0 w 1008108"/>
                  <a:gd name="connsiteY2" fmla="*/ 1243012 h 2443162"/>
                  <a:gd name="connsiteX3" fmla="*/ 357187 w 1008108"/>
                  <a:gd name="connsiteY3" fmla="*/ 0 h 2443162"/>
                  <a:gd name="connsiteX0" fmla="*/ 357187 w 1000664"/>
                  <a:gd name="connsiteY0" fmla="*/ 0 h 2443162"/>
                  <a:gd name="connsiteX1" fmla="*/ 717550 w 1000664"/>
                  <a:gd name="connsiteY1" fmla="*/ 2443162 h 2443162"/>
                  <a:gd name="connsiteX2" fmla="*/ 0 w 1000664"/>
                  <a:gd name="connsiteY2" fmla="*/ 1243012 h 2443162"/>
                  <a:gd name="connsiteX3" fmla="*/ 357187 w 1000664"/>
                  <a:gd name="connsiteY3" fmla="*/ 0 h 2443162"/>
                  <a:gd name="connsiteX0" fmla="*/ 357187 w 1014479"/>
                  <a:gd name="connsiteY0" fmla="*/ 0 h 2443162"/>
                  <a:gd name="connsiteX1" fmla="*/ 717550 w 1014479"/>
                  <a:gd name="connsiteY1" fmla="*/ 2443162 h 2443162"/>
                  <a:gd name="connsiteX2" fmla="*/ 0 w 1014479"/>
                  <a:gd name="connsiteY2" fmla="*/ 1243012 h 2443162"/>
                  <a:gd name="connsiteX3" fmla="*/ 357187 w 1014479"/>
                  <a:gd name="connsiteY3" fmla="*/ 0 h 2443162"/>
                  <a:gd name="connsiteX0" fmla="*/ 357187 w 1021479"/>
                  <a:gd name="connsiteY0" fmla="*/ 0 h 2443162"/>
                  <a:gd name="connsiteX1" fmla="*/ 717550 w 1021479"/>
                  <a:gd name="connsiteY1" fmla="*/ 2443162 h 2443162"/>
                  <a:gd name="connsiteX2" fmla="*/ 0 w 1021479"/>
                  <a:gd name="connsiteY2" fmla="*/ 1243012 h 2443162"/>
                  <a:gd name="connsiteX3" fmla="*/ 357187 w 1021479"/>
                  <a:gd name="connsiteY3" fmla="*/ 0 h 2443162"/>
                  <a:gd name="connsiteX0" fmla="*/ 357187 w 1024741"/>
                  <a:gd name="connsiteY0" fmla="*/ 0 h 2411412"/>
                  <a:gd name="connsiteX1" fmla="*/ 723900 w 1024741"/>
                  <a:gd name="connsiteY1" fmla="*/ 2411412 h 2411412"/>
                  <a:gd name="connsiteX2" fmla="*/ 0 w 1024741"/>
                  <a:gd name="connsiteY2" fmla="*/ 1243012 h 2411412"/>
                  <a:gd name="connsiteX3" fmla="*/ 357187 w 1024741"/>
                  <a:gd name="connsiteY3" fmla="*/ 0 h 2411412"/>
                  <a:gd name="connsiteX0" fmla="*/ 357187 w 1005520"/>
                  <a:gd name="connsiteY0" fmla="*/ 0 h 2443162"/>
                  <a:gd name="connsiteX1" fmla="*/ 685800 w 1005520"/>
                  <a:gd name="connsiteY1" fmla="*/ 2443162 h 2443162"/>
                  <a:gd name="connsiteX2" fmla="*/ 0 w 1005520"/>
                  <a:gd name="connsiteY2" fmla="*/ 1243012 h 2443162"/>
                  <a:gd name="connsiteX3" fmla="*/ 357187 w 1005520"/>
                  <a:gd name="connsiteY3" fmla="*/ 0 h 2443162"/>
                  <a:gd name="connsiteX0" fmla="*/ 357187 w 1028028"/>
                  <a:gd name="connsiteY0" fmla="*/ 0 h 2449512"/>
                  <a:gd name="connsiteX1" fmla="*/ 730250 w 1028028"/>
                  <a:gd name="connsiteY1" fmla="*/ 2449512 h 2449512"/>
                  <a:gd name="connsiteX2" fmla="*/ 0 w 1028028"/>
                  <a:gd name="connsiteY2" fmla="*/ 1243012 h 2449512"/>
                  <a:gd name="connsiteX3" fmla="*/ 357187 w 1028028"/>
                  <a:gd name="connsiteY3" fmla="*/ 0 h 2449512"/>
                  <a:gd name="connsiteX0" fmla="*/ 369887 w 1040728"/>
                  <a:gd name="connsiteY0" fmla="*/ 0 h 2449512"/>
                  <a:gd name="connsiteX1" fmla="*/ 742950 w 1040728"/>
                  <a:gd name="connsiteY1" fmla="*/ 2449512 h 2449512"/>
                  <a:gd name="connsiteX2" fmla="*/ 0 w 1040728"/>
                  <a:gd name="connsiteY2" fmla="*/ 1262062 h 2449512"/>
                  <a:gd name="connsiteX3" fmla="*/ 369887 w 1040728"/>
                  <a:gd name="connsiteY3" fmla="*/ 0 h 2449512"/>
                  <a:gd name="connsiteX0" fmla="*/ 363537 w 1034378"/>
                  <a:gd name="connsiteY0" fmla="*/ 0 h 2449512"/>
                  <a:gd name="connsiteX1" fmla="*/ 736600 w 1034378"/>
                  <a:gd name="connsiteY1" fmla="*/ 2449512 h 2449512"/>
                  <a:gd name="connsiteX2" fmla="*/ 0 w 1034378"/>
                  <a:gd name="connsiteY2" fmla="*/ 1255712 h 2449512"/>
                  <a:gd name="connsiteX3" fmla="*/ 363537 w 1034378"/>
                  <a:gd name="connsiteY3" fmla="*/ 0 h 2449512"/>
                  <a:gd name="connsiteX0" fmla="*/ 369887 w 1040728"/>
                  <a:gd name="connsiteY0" fmla="*/ 0 h 2449512"/>
                  <a:gd name="connsiteX1" fmla="*/ 742950 w 1040728"/>
                  <a:gd name="connsiteY1" fmla="*/ 2449512 h 2449512"/>
                  <a:gd name="connsiteX2" fmla="*/ 0 w 1040728"/>
                  <a:gd name="connsiteY2" fmla="*/ 1255712 h 2449512"/>
                  <a:gd name="connsiteX3" fmla="*/ 369887 w 1040728"/>
                  <a:gd name="connsiteY3" fmla="*/ 0 h 2449512"/>
                  <a:gd name="connsiteX0" fmla="*/ 369887 w 1034179"/>
                  <a:gd name="connsiteY0" fmla="*/ 0 h 2417762"/>
                  <a:gd name="connsiteX1" fmla="*/ 730250 w 1034179"/>
                  <a:gd name="connsiteY1" fmla="*/ 2417762 h 2417762"/>
                  <a:gd name="connsiteX2" fmla="*/ 0 w 1034179"/>
                  <a:gd name="connsiteY2" fmla="*/ 1255712 h 2417762"/>
                  <a:gd name="connsiteX3" fmla="*/ 369887 w 1034179"/>
                  <a:gd name="connsiteY3" fmla="*/ 0 h 241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4179" h="2417762">
                    <a:moveTo>
                      <a:pt x="369887" y="0"/>
                    </a:moveTo>
                    <a:cubicBezTo>
                      <a:pt x="1355196" y="546100"/>
                      <a:pt x="1035579" y="1795462"/>
                      <a:pt x="730250" y="2417762"/>
                    </a:cubicBezTo>
                    <a:lnTo>
                      <a:pt x="0" y="1255712"/>
                    </a:lnTo>
                    <a:lnTo>
                      <a:pt x="369887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2"/>
              <p:cNvSpPr/>
              <p:nvPr/>
            </p:nvSpPr>
            <p:spPr>
              <a:xfrm>
                <a:off x="3848708" y="355167"/>
                <a:ext cx="1663816" cy="4133298"/>
              </a:xfrm>
              <a:custGeom>
                <a:avLst/>
                <a:gdLst>
                  <a:gd name="connsiteX0" fmla="*/ 0 w 3181081"/>
                  <a:gd name="connsiteY0" fmla="*/ 0 h 5718220"/>
                  <a:gd name="connsiteX1" fmla="*/ 3181081 w 3181081"/>
                  <a:gd name="connsiteY1" fmla="*/ 0 h 5718220"/>
                  <a:gd name="connsiteX2" fmla="*/ 3181081 w 3181081"/>
                  <a:gd name="connsiteY2" fmla="*/ 5718220 h 5718220"/>
                  <a:gd name="connsiteX3" fmla="*/ 0 w 3181081"/>
                  <a:gd name="connsiteY3" fmla="*/ 5718220 h 5718220"/>
                  <a:gd name="connsiteX4" fmla="*/ 0 w 3181081"/>
                  <a:gd name="connsiteY4" fmla="*/ 0 h 5718220"/>
                  <a:gd name="connsiteX0" fmla="*/ 1181100 w 3181081"/>
                  <a:gd name="connsiteY0" fmla="*/ 9525 h 5718220"/>
                  <a:gd name="connsiteX1" fmla="*/ 3181081 w 3181081"/>
                  <a:gd name="connsiteY1" fmla="*/ 0 h 5718220"/>
                  <a:gd name="connsiteX2" fmla="*/ 3181081 w 3181081"/>
                  <a:gd name="connsiteY2" fmla="*/ 5718220 h 5718220"/>
                  <a:gd name="connsiteX3" fmla="*/ 0 w 3181081"/>
                  <a:gd name="connsiteY3" fmla="*/ 5718220 h 5718220"/>
                  <a:gd name="connsiteX4" fmla="*/ 1181100 w 3181081"/>
                  <a:gd name="connsiteY4" fmla="*/ 9525 h 5718220"/>
                  <a:gd name="connsiteX0" fmla="*/ 1181100 w 3181081"/>
                  <a:gd name="connsiteY0" fmla="*/ 9525 h 5718220"/>
                  <a:gd name="connsiteX1" fmla="*/ 3181081 w 3181081"/>
                  <a:gd name="connsiteY1" fmla="*/ 0 h 5718220"/>
                  <a:gd name="connsiteX2" fmla="*/ 3181081 w 3181081"/>
                  <a:gd name="connsiteY2" fmla="*/ 5718220 h 5718220"/>
                  <a:gd name="connsiteX3" fmla="*/ 0 w 3181081"/>
                  <a:gd name="connsiteY3" fmla="*/ 5718220 h 5718220"/>
                  <a:gd name="connsiteX4" fmla="*/ 1181100 w 3181081"/>
                  <a:gd name="connsiteY4" fmla="*/ 9525 h 5718220"/>
                  <a:gd name="connsiteX0" fmla="*/ 542975 w 2542956"/>
                  <a:gd name="connsiteY0" fmla="*/ 9525 h 5718220"/>
                  <a:gd name="connsiteX1" fmla="*/ 2542956 w 2542956"/>
                  <a:gd name="connsiteY1" fmla="*/ 0 h 5718220"/>
                  <a:gd name="connsiteX2" fmla="*/ 2542956 w 2542956"/>
                  <a:gd name="connsiteY2" fmla="*/ 5718220 h 5718220"/>
                  <a:gd name="connsiteX3" fmla="*/ 34975 w 2542956"/>
                  <a:gd name="connsiteY3" fmla="*/ 5134020 h 5718220"/>
                  <a:gd name="connsiteX4" fmla="*/ 542975 w 2542956"/>
                  <a:gd name="connsiteY4" fmla="*/ 9525 h 5718220"/>
                  <a:gd name="connsiteX0" fmla="*/ 1069887 w 3069868"/>
                  <a:gd name="connsiteY0" fmla="*/ 9525 h 5718220"/>
                  <a:gd name="connsiteX1" fmla="*/ 3069868 w 3069868"/>
                  <a:gd name="connsiteY1" fmla="*/ 0 h 5718220"/>
                  <a:gd name="connsiteX2" fmla="*/ 3069868 w 3069868"/>
                  <a:gd name="connsiteY2" fmla="*/ 5718220 h 5718220"/>
                  <a:gd name="connsiteX3" fmla="*/ 561887 w 3069868"/>
                  <a:gd name="connsiteY3" fmla="*/ 5134020 h 5718220"/>
                  <a:gd name="connsiteX4" fmla="*/ 1069887 w 3069868"/>
                  <a:gd name="connsiteY4" fmla="*/ 9525 h 5718220"/>
                  <a:gd name="connsiteX0" fmla="*/ 1031507 w 3031488"/>
                  <a:gd name="connsiteY0" fmla="*/ 9525 h 5718220"/>
                  <a:gd name="connsiteX1" fmla="*/ 3031488 w 3031488"/>
                  <a:gd name="connsiteY1" fmla="*/ 0 h 5718220"/>
                  <a:gd name="connsiteX2" fmla="*/ 3031488 w 3031488"/>
                  <a:gd name="connsiteY2" fmla="*/ 5718220 h 5718220"/>
                  <a:gd name="connsiteX3" fmla="*/ 523507 w 3031488"/>
                  <a:gd name="connsiteY3" fmla="*/ 5134020 h 5718220"/>
                  <a:gd name="connsiteX4" fmla="*/ 1031507 w 3031488"/>
                  <a:gd name="connsiteY4" fmla="*/ 9525 h 5718220"/>
                  <a:gd name="connsiteX0" fmla="*/ 1157289 w 3157270"/>
                  <a:gd name="connsiteY0" fmla="*/ 9525 h 5718220"/>
                  <a:gd name="connsiteX1" fmla="*/ 3157270 w 3157270"/>
                  <a:gd name="connsiteY1" fmla="*/ 0 h 5718220"/>
                  <a:gd name="connsiteX2" fmla="*/ 3157270 w 3157270"/>
                  <a:gd name="connsiteY2" fmla="*/ 5718220 h 5718220"/>
                  <a:gd name="connsiteX3" fmla="*/ 471489 w 3157270"/>
                  <a:gd name="connsiteY3" fmla="*/ 5210220 h 5718220"/>
                  <a:gd name="connsiteX4" fmla="*/ 1157289 w 3157270"/>
                  <a:gd name="connsiteY4" fmla="*/ 9525 h 5718220"/>
                  <a:gd name="connsiteX0" fmla="*/ 1057714 w 3057695"/>
                  <a:gd name="connsiteY0" fmla="*/ 9525 h 5718220"/>
                  <a:gd name="connsiteX1" fmla="*/ 3057695 w 3057695"/>
                  <a:gd name="connsiteY1" fmla="*/ 0 h 5718220"/>
                  <a:gd name="connsiteX2" fmla="*/ 3057695 w 3057695"/>
                  <a:gd name="connsiteY2" fmla="*/ 5718220 h 5718220"/>
                  <a:gd name="connsiteX3" fmla="*/ 511614 w 3057695"/>
                  <a:gd name="connsiteY3" fmla="*/ 5095920 h 5718220"/>
                  <a:gd name="connsiteX4" fmla="*/ 1057714 w 3057695"/>
                  <a:gd name="connsiteY4" fmla="*/ 9525 h 5718220"/>
                  <a:gd name="connsiteX0" fmla="*/ 1018536 w 3018517"/>
                  <a:gd name="connsiteY0" fmla="*/ 9525 h 5718220"/>
                  <a:gd name="connsiteX1" fmla="*/ 3018517 w 3018517"/>
                  <a:gd name="connsiteY1" fmla="*/ 0 h 5718220"/>
                  <a:gd name="connsiteX2" fmla="*/ 3018517 w 3018517"/>
                  <a:gd name="connsiteY2" fmla="*/ 5718220 h 5718220"/>
                  <a:gd name="connsiteX3" fmla="*/ 472436 w 3018517"/>
                  <a:gd name="connsiteY3" fmla="*/ 5095920 h 5718220"/>
                  <a:gd name="connsiteX4" fmla="*/ 1018536 w 3018517"/>
                  <a:gd name="connsiteY4" fmla="*/ 9525 h 5718220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3018517"/>
                  <a:gd name="connsiteY0" fmla="*/ 0 h 5708695"/>
                  <a:gd name="connsiteX1" fmla="*/ 2254728 w 3018517"/>
                  <a:gd name="connsiteY1" fmla="*/ 3430923 h 5708695"/>
                  <a:gd name="connsiteX2" fmla="*/ 1519917 w 3018517"/>
                  <a:gd name="connsiteY2" fmla="*/ 5083175 h 5708695"/>
                  <a:gd name="connsiteX3" fmla="*/ 3018517 w 3018517"/>
                  <a:gd name="connsiteY3" fmla="*/ 5708695 h 5708695"/>
                  <a:gd name="connsiteX4" fmla="*/ 472436 w 3018517"/>
                  <a:gd name="connsiteY4" fmla="*/ 5086395 h 5708695"/>
                  <a:gd name="connsiteX5" fmla="*/ 1018536 w 3018517"/>
                  <a:gd name="connsiteY5" fmla="*/ 0 h 5708695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2041492"/>
                  <a:gd name="connsiteY0" fmla="*/ 0 h 5086395"/>
                  <a:gd name="connsiteX1" fmla="*/ 1519917 w 2041492"/>
                  <a:gd name="connsiteY1" fmla="*/ 5083175 h 5086395"/>
                  <a:gd name="connsiteX2" fmla="*/ 472436 w 2041492"/>
                  <a:gd name="connsiteY2" fmla="*/ 5086395 h 5086395"/>
                  <a:gd name="connsiteX3" fmla="*/ 1018536 w 2041492"/>
                  <a:gd name="connsiteY3" fmla="*/ 0 h 5086395"/>
                  <a:gd name="connsiteX0" fmla="*/ 1018536 w 2035410"/>
                  <a:gd name="connsiteY0" fmla="*/ 0 h 5086395"/>
                  <a:gd name="connsiteX1" fmla="*/ 1519917 w 2035410"/>
                  <a:gd name="connsiteY1" fmla="*/ 5083175 h 5086395"/>
                  <a:gd name="connsiteX2" fmla="*/ 472436 w 2035410"/>
                  <a:gd name="connsiteY2" fmla="*/ 5086395 h 5086395"/>
                  <a:gd name="connsiteX3" fmla="*/ 1018536 w 2035410"/>
                  <a:gd name="connsiteY3" fmla="*/ 0 h 5086395"/>
                  <a:gd name="connsiteX0" fmla="*/ 1036185 w 2053059"/>
                  <a:gd name="connsiteY0" fmla="*/ 0 h 5086395"/>
                  <a:gd name="connsiteX1" fmla="*/ 1537566 w 2053059"/>
                  <a:gd name="connsiteY1" fmla="*/ 5083175 h 5086395"/>
                  <a:gd name="connsiteX2" fmla="*/ 490085 w 2053059"/>
                  <a:gd name="connsiteY2" fmla="*/ 5086395 h 5086395"/>
                  <a:gd name="connsiteX3" fmla="*/ 1036185 w 2053059"/>
                  <a:gd name="connsiteY3" fmla="*/ 0 h 5086395"/>
                  <a:gd name="connsiteX0" fmla="*/ 1023508 w 2040382"/>
                  <a:gd name="connsiteY0" fmla="*/ 0 h 5086395"/>
                  <a:gd name="connsiteX1" fmla="*/ 1524889 w 2040382"/>
                  <a:gd name="connsiteY1" fmla="*/ 5083175 h 5086395"/>
                  <a:gd name="connsiteX2" fmla="*/ 477408 w 2040382"/>
                  <a:gd name="connsiteY2" fmla="*/ 5086395 h 5086395"/>
                  <a:gd name="connsiteX3" fmla="*/ 1023508 w 2040382"/>
                  <a:gd name="connsiteY3" fmla="*/ 0 h 5086395"/>
                  <a:gd name="connsiteX0" fmla="*/ 1023508 w 2049524"/>
                  <a:gd name="connsiteY0" fmla="*/ 0 h 5086395"/>
                  <a:gd name="connsiteX1" fmla="*/ 1524889 w 2049524"/>
                  <a:gd name="connsiteY1" fmla="*/ 5083175 h 5086395"/>
                  <a:gd name="connsiteX2" fmla="*/ 477408 w 2049524"/>
                  <a:gd name="connsiteY2" fmla="*/ 5086395 h 5086395"/>
                  <a:gd name="connsiteX3" fmla="*/ 1023508 w 2049524"/>
                  <a:gd name="connsiteY3" fmla="*/ 0 h 5086395"/>
                  <a:gd name="connsiteX0" fmla="*/ 1023508 w 2034351"/>
                  <a:gd name="connsiteY0" fmla="*/ 0 h 5086395"/>
                  <a:gd name="connsiteX1" fmla="*/ 1524889 w 2034351"/>
                  <a:gd name="connsiteY1" fmla="*/ 5083175 h 5086395"/>
                  <a:gd name="connsiteX2" fmla="*/ 477408 w 2034351"/>
                  <a:gd name="connsiteY2" fmla="*/ 5086395 h 5086395"/>
                  <a:gd name="connsiteX3" fmla="*/ 1023508 w 2034351"/>
                  <a:gd name="connsiteY3" fmla="*/ 0 h 5086395"/>
                  <a:gd name="connsiteX0" fmla="*/ 1023508 w 2040382"/>
                  <a:gd name="connsiteY0" fmla="*/ 0 h 5086395"/>
                  <a:gd name="connsiteX1" fmla="*/ 1524889 w 2040382"/>
                  <a:gd name="connsiteY1" fmla="*/ 5083175 h 5086395"/>
                  <a:gd name="connsiteX2" fmla="*/ 477408 w 2040382"/>
                  <a:gd name="connsiteY2" fmla="*/ 5086395 h 5086395"/>
                  <a:gd name="connsiteX3" fmla="*/ 1023508 w 2040382"/>
                  <a:gd name="connsiteY3" fmla="*/ 0 h 5086395"/>
                  <a:gd name="connsiteX0" fmla="*/ 1023508 w 2061888"/>
                  <a:gd name="connsiteY0" fmla="*/ 0 h 5086395"/>
                  <a:gd name="connsiteX1" fmla="*/ 1524889 w 2061888"/>
                  <a:gd name="connsiteY1" fmla="*/ 5083175 h 5086395"/>
                  <a:gd name="connsiteX2" fmla="*/ 477408 w 2061888"/>
                  <a:gd name="connsiteY2" fmla="*/ 5086395 h 5086395"/>
                  <a:gd name="connsiteX3" fmla="*/ 1023508 w 2061888"/>
                  <a:gd name="connsiteY3" fmla="*/ 0 h 5086395"/>
                  <a:gd name="connsiteX0" fmla="*/ 1023508 w 2037360"/>
                  <a:gd name="connsiteY0" fmla="*/ 0 h 5086395"/>
                  <a:gd name="connsiteX1" fmla="*/ 1524889 w 2037360"/>
                  <a:gd name="connsiteY1" fmla="*/ 5083175 h 5086395"/>
                  <a:gd name="connsiteX2" fmla="*/ 477408 w 2037360"/>
                  <a:gd name="connsiteY2" fmla="*/ 5086395 h 5086395"/>
                  <a:gd name="connsiteX3" fmla="*/ 1023508 w 2037360"/>
                  <a:gd name="connsiteY3" fmla="*/ 0 h 5086395"/>
                  <a:gd name="connsiteX0" fmla="*/ 1028536 w 2042388"/>
                  <a:gd name="connsiteY0" fmla="*/ 0 h 5086395"/>
                  <a:gd name="connsiteX1" fmla="*/ 1529917 w 2042388"/>
                  <a:gd name="connsiteY1" fmla="*/ 5083175 h 5086395"/>
                  <a:gd name="connsiteX2" fmla="*/ 482436 w 2042388"/>
                  <a:gd name="connsiteY2" fmla="*/ 5086395 h 5086395"/>
                  <a:gd name="connsiteX3" fmla="*/ 1028536 w 2042388"/>
                  <a:gd name="connsiteY3" fmla="*/ 0 h 5086395"/>
                  <a:gd name="connsiteX0" fmla="*/ 1033621 w 2047473"/>
                  <a:gd name="connsiteY0" fmla="*/ 0 h 5086395"/>
                  <a:gd name="connsiteX1" fmla="*/ 1535002 w 2047473"/>
                  <a:gd name="connsiteY1" fmla="*/ 5083175 h 5086395"/>
                  <a:gd name="connsiteX2" fmla="*/ 487521 w 2047473"/>
                  <a:gd name="connsiteY2" fmla="*/ 5086395 h 5086395"/>
                  <a:gd name="connsiteX3" fmla="*/ 1033621 w 2047473"/>
                  <a:gd name="connsiteY3" fmla="*/ 0 h 508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7473" h="5086395">
                    <a:moveTo>
                      <a:pt x="1033621" y="0"/>
                    </a:moveTo>
                    <a:cubicBezTo>
                      <a:pt x="2259126" y="967838"/>
                      <a:pt x="2306572" y="4220626"/>
                      <a:pt x="1535002" y="5083175"/>
                    </a:cubicBezTo>
                    <a:lnTo>
                      <a:pt x="487521" y="5086395"/>
                    </a:lnTo>
                    <a:cubicBezTo>
                      <a:pt x="-401479" y="3348597"/>
                      <a:pt x="11271" y="858323"/>
                      <a:pt x="103362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oup 37"/>
              <p:cNvGrpSpPr/>
              <p:nvPr/>
            </p:nvGrpSpPr>
            <p:grpSpPr>
              <a:xfrm>
                <a:off x="4259160" y="1545941"/>
                <a:ext cx="866902" cy="866903"/>
                <a:chOff x="4001086" y="1565031"/>
                <a:chExt cx="1066800" cy="1066800"/>
              </a:xfrm>
            </p:grpSpPr>
            <p:sp>
              <p:nvSpPr>
                <p:cNvPr id="34" name="Oval 42"/>
                <p:cNvSpPr/>
                <p:nvPr/>
              </p:nvSpPr>
              <p:spPr>
                <a:xfrm>
                  <a:off x="4001086" y="1565031"/>
                  <a:ext cx="1066800" cy="1066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Oval 43"/>
                <p:cNvSpPr/>
                <p:nvPr/>
              </p:nvSpPr>
              <p:spPr>
                <a:xfrm>
                  <a:off x="4115972" y="1679917"/>
                  <a:ext cx="837028" cy="83702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" name="Freeform 38"/>
              <p:cNvSpPr/>
              <p:nvPr/>
            </p:nvSpPr>
            <p:spPr>
              <a:xfrm>
                <a:off x="3919308" y="3547107"/>
                <a:ext cx="1538617" cy="210534"/>
              </a:xfrm>
              <a:custGeom>
                <a:avLst/>
                <a:gdLst>
                  <a:gd name="connsiteX0" fmla="*/ 0 w 1893405"/>
                  <a:gd name="connsiteY0" fmla="*/ 0 h 259080"/>
                  <a:gd name="connsiteX1" fmla="*/ 1893405 w 1893405"/>
                  <a:gd name="connsiteY1" fmla="*/ 0 h 259080"/>
                  <a:gd name="connsiteX2" fmla="*/ 1824551 w 1893405"/>
                  <a:gd name="connsiteY2" fmla="*/ 259080 h 259080"/>
                  <a:gd name="connsiteX3" fmla="*/ 70711 w 1893405"/>
                  <a:gd name="connsiteY3" fmla="*/ 259080 h 259080"/>
                  <a:gd name="connsiteX4" fmla="*/ 12991 w 1893405"/>
                  <a:gd name="connsiteY4" fmla="*/ 46578 h 259080"/>
                  <a:gd name="connsiteX5" fmla="*/ 0 w 1893405"/>
                  <a:gd name="connsiteY5" fmla="*/ 0 h 259080"/>
                  <a:gd name="connsiteX0" fmla="*/ 0 w 1893405"/>
                  <a:gd name="connsiteY0" fmla="*/ 0 h 259080"/>
                  <a:gd name="connsiteX1" fmla="*/ 1893405 w 1893405"/>
                  <a:gd name="connsiteY1" fmla="*/ 0 h 259080"/>
                  <a:gd name="connsiteX2" fmla="*/ 1841220 w 1893405"/>
                  <a:gd name="connsiteY2" fmla="*/ 259080 h 259080"/>
                  <a:gd name="connsiteX3" fmla="*/ 70711 w 1893405"/>
                  <a:gd name="connsiteY3" fmla="*/ 259080 h 259080"/>
                  <a:gd name="connsiteX4" fmla="*/ 12991 w 1893405"/>
                  <a:gd name="connsiteY4" fmla="*/ 46578 h 259080"/>
                  <a:gd name="connsiteX5" fmla="*/ 0 w 1893405"/>
                  <a:gd name="connsiteY5" fmla="*/ 0 h 259080"/>
                  <a:gd name="connsiteX0" fmla="*/ 0 w 1893405"/>
                  <a:gd name="connsiteY0" fmla="*/ 0 h 259080"/>
                  <a:gd name="connsiteX1" fmla="*/ 1893405 w 1893405"/>
                  <a:gd name="connsiteY1" fmla="*/ 0 h 259080"/>
                  <a:gd name="connsiteX2" fmla="*/ 1841220 w 1893405"/>
                  <a:gd name="connsiteY2" fmla="*/ 259080 h 259080"/>
                  <a:gd name="connsiteX3" fmla="*/ 70711 w 1893405"/>
                  <a:gd name="connsiteY3" fmla="*/ 259080 h 259080"/>
                  <a:gd name="connsiteX4" fmla="*/ 0 w 1893405"/>
                  <a:gd name="connsiteY4" fmla="*/ 0 h 259080"/>
                  <a:gd name="connsiteX0" fmla="*/ 0 w 1893405"/>
                  <a:gd name="connsiteY0" fmla="*/ 0 h 259080"/>
                  <a:gd name="connsiteX1" fmla="*/ 1893405 w 1893405"/>
                  <a:gd name="connsiteY1" fmla="*/ 0 h 259080"/>
                  <a:gd name="connsiteX2" fmla="*/ 1841220 w 1893405"/>
                  <a:gd name="connsiteY2" fmla="*/ 259080 h 259080"/>
                  <a:gd name="connsiteX3" fmla="*/ 68330 w 1893405"/>
                  <a:gd name="connsiteY3" fmla="*/ 259080 h 259080"/>
                  <a:gd name="connsiteX4" fmla="*/ 0 w 1893405"/>
                  <a:gd name="connsiteY4" fmla="*/ 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3405" h="259080">
                    <a:moveTo>
                      <a:pt x="0" y="0"/>
                    </a:moveTo>
                    <a:lnTo>
                      <a:pt x="1893405" y="0"/>
                    </a:lnTo>
                    <a:lnTo>
                      <a:pt x="1841220" y="259080"/>
                    </a:lnTo>
                    <a:lnTo>
                      <a:pt x="68330" y="259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6717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39"/>
              <p:cNvSpPr/>
              <p:nvPr/>
            </p:nvSpPr>
            <p:spPr>
              <a:xfrm>
                <a:off x="4033569" y="3972817"/>
                <a:ext cx="1326700" cy="210534"/>
              </a:xfrm>
              <a:custGeom>
                <a:avLst/>
                <a:gdLst>
                  <a:gd name="connsiteX0" fmla="*/ 0 w 1608809"/>
                  <a:gd name="connsiteY0" fmla="*/ 0 h 259080"/>
                  <a:gd name="connsiteX1" fmla="*/ 1608809 w 1608809"/>
                  <a:gd name="connsiteY1" fmla="*/ 0 h 259080"/>
                  <a:gd name="connsiteX2" fmla="*/ 1539954 w 1608809"/>
                  <a:gd name="connsiteY2" fmla="*/ 259080 h 259080"/>
                  <a:gd name="connsiteX3" fmla="*/ 84145 w 1608809"/>
                  <a:gd name="connsiteY3" fmla="*/ 259080 h 259080"/>
                  <a:gd name="connsiteX4" fmla="*/ 73862 w 1608809"/>
                  <a:gd name="connsiteY4" fmla="*/ 231465 h 259080"/>
                  <a:gd name="connsiteX5" fmla="*/ 15186 w 1608809"/>
                  <a:gd name="connsiteY5" fmla="*/ 51763 h 259080"/>
                  <a:gd name="connsiteX6" fmla="*/ 0 w 1608809"/>
                  <a:gd name="connsiteY6" fmla="*/ 0 h 259080"/>
                  <a:gd name="connsiteX0" fmla="*/ 0 w 1623097"/>
                  <a:gd name="connsiteY0" fmla="*/ 0 h 259080"/>
                  <a:gd name="connsiteX1" fmla="*/ 1623097 w 1623097"/>
                  <a:gd name="connsiteY1" fmla="*/ 4762 h 259080"/>
                  <a:gd name="connsiteX2" fmla="*/ 1539954 w 1623097"/>
                  <a:gd name="connsiteY2" fmla="*/ 259080 h 259080"/>
                  <a:gd name="connsiteX3" fmla="*/ 84145 w 1623097"/>
                  <a:gd name="connsiteY3" fmla="*/ 259080 h 259080"/>
                  <a:gd name="connsiteX4" fmla="*/ 73862 w 1623097"/>
                  <a:gd name="connsiteY4" fmla="*/ 231465 h 259080"/>
                  <a:gd name="connsiteX5" fmla="*/ 15186 w 1623097"/>
                  <a:gd name="connsiteY5" fmla="*/ 51763 h 259080"/>
                  <a:gd name="connsiteX6" fmla="*/ 0 w 1623097"/>
                  <a:gd name="connsiteY6" fmla="*/ 0 h 259080"/>
                  <a:gd name="connsiteX0" fmla="*/ 0 w 1623097"/>
                  <a:gd name="connsiteY0" fmla="*/ 0 h 261461"/>
                  <a:gd name="connsiteX1" fmla="*/ 1623097 w 1623097"/>
                  <a:gd name="connsiteY1" fmla="*/ 4762 h 261461"/>
                  <a:gd name="connsiteX2" fmla="*/ 1530429 w 1623097"/>
                  <a:gd name="connsiteY2" fmla="*/ 261461 h 261461"/>
                  <a:gd name="connsiteX3" fmla="*/ 84145 w 1623097"/>
                  <a:gd name="connsiteY3" fmla="*/ 259080 h 261461"/>
                  <a:gd name="connsiteX4" fmla="*/ 73862 w 1623097"/>
                  <a:gd name="connsiteY4" fmla="*/ 231465 h 261461"/>
                  <a:gd name="connsiteX5" fmla="*/ 15186 w 1623097"/>
                  <a:gd name="connsiteY5" fmla="*/ 51763 h 261461"/>
                  <a:gd name="connsiteX6" fmla="*/ 0 w 1623097"/>
                  <a:gd name="connsiteY6" fmla="*/ 0 h 261461"/>
                  <a:gd name="connsiteX0" fmla="*/ 0 w 1625478"/>
                  <a:gd name="connsiteY0" fmla="*/ 0 h 261461"/>
                  <a:gd name="connsiteX1" fmla="*/ 1625478 w 1625478"/>
                  <a:gd name="connsiteY1" fmla="*/ 7144 h 261461"/>
                  <a:gd name="connsiteX2" fmla="*/ 1530429 w 1625478"/>
                  <a:gd name="connsiteY2" fmla="*/ 261461 h 261461"/>
                  <a:gd name="connsiteX3" fmla="*/ 84145 w 1625478"/>
                  <a:gd name="connsiteY3" fmla="*/ 259080 h 261461"/>
                  <a:gd name="connsiteX4" fmla="*/ 73862 w 1625478"/>
                  <a:gd name="connsiteY4" fmla="*/ 231465 h 261461"/>
                  <a:gd name="connsiteX5" fmla="*/ 15186 w 1625478"/>
                  <a:gd name="connsiteY5" fmla="*/ 51763 h 261461"/>
                  <a:gd name="connsiteX6" fmla="*/ 0 w 1625478"/>
                  <a:gd name="connsiteY6" fmla="*/ 0 h 261461"/>
                  <a:gd name="connsiteX0" fmla="*/ 0 w 1625478"/>
                  <a:gd name="connsiteY0" fmla="*/ 0 h 259080"/>
                  <a:gd name="connsiteX1" fmla="*/ 1625478 w 1625478"/>
                  <a:gd name="connsiteY1" fmla="*/ 7144 h 259080"/>
                  <a:gd name="connsiteX2" fmla="*/ 1530429 w 1625478"/>
                  <a:gd name="connsiteY2" fmla="*/ 256699 h 259080"/>
                  <a:gd name="connsiteX3" fmla="*/ 84145 w 1625478"/>
                  <a:gd name="connsiteY3" fmla="*/ 259080 h 259080"/>
                  <a:gd name="connsiteX4" fmla="*/ 73862 w 1625478"/>
                  <a:gd name="connsiteY4" fmla="*/ 231465 h 259080"/>
                  <a:gd name="connsiteX5" fmla="*/ 15186 w 1625478"/>
                  <a:gd name="connsiteY5" fmla="*/ 51763 h 259080"/>
                  <a:gd name="connsiteX6" fmla="*/ 0 w 1625478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0429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0429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0429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0429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5191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32621"/>
                  <a:gd name="connsiteY0" fmla="*/ 0 h 259080"/>
                  <a:gd name="connsiteX1" fmla="*/ 1632621 w 1632621"/>
                  <a:gd name="connsiteY1" fmla="*/ 4763 h 259080"/>
                  <a:gd name="connsiteX2" fmla="*/ 1539953 w 1632621"/>
                  <a:gd name="connsiteY2" fmla="*/ 256699 h 259080"/>
                  <a:gd name="connsiteX3" fmla="*/ 88907 w 1632621"/>
                  <a:gd name="connsiteY3" fmla="*/ 259080 h 259080"/>
                  <a:gd name="connsiteX4" fmla="*/ 78624 w 1632621"/>
                  <a:gd name="connsiteY4" fmla="*/ 231465 h 259080"/>
                  <a:gd name="connsiteX5" fmla="*/ 19948 w 1632621"/>
                  <a:gd name="connsiteY5" fmla="*/ 51763 h 259080"/>
                  <a:gd name="connsiteX6" fmla="*/ 0 w 1632621"/>
                  <a:gd name="connsiteY6" fmla="*/ 0 h 259080"/>
                  <a:gd name="connsiteX0" fmla="*/ 100271 w 1732892"/>
                  <a:gd name="connsiteY0" fmla="*/ 0 h 259080"/>
                  <a:gd name="connsiteX1" fmla="*/ 1732892 w 1732892"/>
                  <a:gd name="connsiteY1" fmla="*/ 4763 h 259080"/>
                  <a:gd name="connsiteX2" fmla="*/ 1640224 w 1732892"/>
                  <a:gd name="connsiteY2" fmla="*/ 256699 h 259080"/>
                  <a:gd name="connsiteX3" fmla="*/ 189178 w 1732892"/>
                  <a:gd name="connsiteY3" fmla="*/ 259080 h 259080"/>
                  <a:gd name="connsiteX4" fmla="*/ 178895 w 1732892"/>
                  <a:gd name="connsiteY4" fmla="*/ 231465 h 259080"/>
                  <a:gd name="connsiteX5" fmla="*/ 100271 w 1732892"/>
                  <a:gd name="connsiteY5" fmla="*/ 0 h 259080"/>
                  <a:gd name="connsiteX0" fmla="*/ 0 w 1632621"/>
                  <a:gd name="connsiteY0" fmla="*/ 0 h 259080"/>
                  <a:gd name="connsiteX1" fmla="*/ 1632621 w 1632621"/>
                  <a:gd name="connsiteY1" fmla="*/ 4763 h 259080"/>
                  <a:gd name="connsiteX2" fmla="*/ 1539953 w 1632621"/>
                  <a:gd name="connsiteY2" fmla="*/ 256699 h 259080"/>
                  <a:gd name="connsiteX3" fmla="*/ 88907 w 1632621"/>
                  <a:gd name="connsiteY3" fmla="*/ 259080 h 259080"/>
                  <a:gd name="connsiteX4" fmla="*/ 0 w 1632621"/>
                  <a:gd name="connsiteY4" fmla="*/ 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2621" h="259080">
                    <a:moveTo>
                      <a:pt x="0" y="0"/>
                    </a:moveTo>
                    <a:lnTo>
                      <a:pt x="1632621" y="4763"/>
                    </a:lnTo>
                    <a:cubicBezTo>
                      <a:pt x="1600144" y="98267"/>
                      <a:pt x="1574811" y="172720"/>
                      <a:pt x="1539953" y="256699"/>
                    </a:cubicBezTo>
                    <a:lnTo>
                      <a:pt x="88907" y="259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6717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40"/>
              <p:cNvSpPr/>
              <p:nvPr/>
            </p:nvSpPr>
            <p:spPr>
              <a:xfrm>
                <a:off x="4182865" y="355167"/>
                <a:ext cx="1008871" cy="708499"/>
              </a:xfrm>
              <a:custGeom>
                <a:avLst/>
                <a:gdLst>
                  <a:gd name="connsiteX0" fmla="*/ 622410 w 1241506"/>
                  <a:gd name="connsiteY0" fmla="*/ 0 h 871872"/>
                  <a:gd name="connsiteX1" fmla="*/ 1208337 w 1241506"/>
                  <a:gd name="connsiteY1" fmla="*/ 793751 h 871872"/>
                  <a:gd name="connsiteX2" fmla="*/ 1241506 w 1241506"/>
                  <a:gd name="connsiteY2" fmla="*/ 871872 h 871872"/>
                  <a:gd name="connsiteX3" fmla="*/ 0 w 1241506"/>
                  <a:gd name="connsiteY3" fmla="*/ 871872 h 871872"/>
                  <a:gd name="connsiteX4" fmla="*/ 12940 w 1241506"/>
                  <a:gd name="connsiteY4" fmla="*/ 841747 h 871872"/>
                  <a:gd name="connsiteX5" fmla="*/ 622410 w 1241506"/>
                  <a:gd name="connsiteY5" fmla="*/ 0 h 87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506" h="871872">
                    <a:moveTo>
                      <a:pt x="622410" y="0"/>
                    </a:moveTo>
                    <a:cubicBezTo>
                      <a:pt x="861767" y="189031"/>
                      <a:pt x="1056184" y="465225"/>
                      <a:pt x="1208337" y="793751"/>
                    </a:cubicBezTo>
                    <a:lnTo>
                      <a:pt x="1241506" y="871872"/>
                    </a:lnTo>
                    <a:lnTo>
                      <a:pt x="0" y="871872"/>
                    </a:lnTo>
                    <a:lnTo>
                      <a:pt x="12940" y="841747"/>
                    </a:lnTo>
                    <a:cubicBezTo>
                      <a:pt x="176670" y="491984"/>
                      <a:pt x="382797" y="201169"/>
                      <a:pt x="62241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3" name="TextBox 243"/>
          <p:cNvSpPr txBox="1"/>
          <p:nvPr/>
        </p:nvSpPr>
        <p:spPr>
          <a:xfrm>
            <a:off x="5290130" y="3371491"/>
            <a:ext cx="1191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celulares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altamente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productoras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medicamentos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biofarmacéuticos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800" dirty="0">
              <a:solidFill>
                <a:schemeClr val="tx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243"/>
          <p:cNvSpPr txBox="1"/>
          <p:nvPr/>
        </p:nvSpPr>
        <p:spPr>
          <a:xfrm>
            <a:off x="3339116" y="3343061"/>
            <a:ext cx="1167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</a:p>
          <a:p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Atributos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es-E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íticos</a:t>
            </a:r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calidad.</a:t>
            </a:r>
          </a:p>
          <a:p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formulación y producción para ensayos </a:t>
            </a:r>
            <a:r>
              <a:rPr lang="es-E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preclinicos</a:t>
            </a:r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de seguridad en GLP</a:t>
            </a:r>
          </a:p>
        </p:txBody>
      </p:sp>
      <p:sp>
        <p:nvSpPr>
          <p:cNvPr id="45" name="TextBox 243"/>
          <p:cNvSpPr txBox="1"/>
          <p:nvPr/>
        </p:nvSpPr>
        <p:spPr>
          <a:xfrm>
            <a:off x="6455320" y="1053293"/>
            <a:ext cx="1148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en humanos. Fases I, II y II para evaluar, seguridad y eficacia </a:t>
            </a:r>
            <a:r>
              <a:rPr lang="es-E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terapeútica</a:t>
            </a:r>
            <a:endParaRPr lang="es-ES" sz="800" dirty="0">
              <a:solidFill>
                <a:schemeClr val="tx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6"/>
          <p:cNvSpPr txBox="1"/>
          <p:nvPr/>
        </p:nvSpPr>
        <p:spPr>
          <a:xfrm>
            <a:off x="9707273" y="3781861"/>
            <a:ext cx="50913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51" name="TextBox 243"/>
          <p:cNvSpPr txBox="1"/>
          <p:nvPr/>
        </p:nvSpPr>
        <p:spPr>
          <a:xfrm>
            <a:off x="2328770" y="1205897"/>
            <a:ext cx="130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Optimización de candidatos,</a:t>
            </a:r>
          </a:p>
          <a:p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y evaluación de formatos terapéuticos</a:t>
            </a:r>
          </a:p>
        </p:txBody>
      </p:sp>
      <p:sp>
        <p:nvSpPr>
          <p:cNvPr id="52" name="TextBox 243"/>
          <p:cNvSpPr txBox="1"/>
          <p:nvPr/>
        </p:nvSpPr>
        <p:spPr>
          <a:xfrm>
            <a:off x="1034224" y="3398919"/>
            <a:ext cx="1473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</a:t>
            </a:r>
            <a:r>
              <a:rPr lang="es-E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incial</a:t>
            </a:r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candidatos</a:t>
            </a:r>
          </a:p>
          <a:p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Usando plataforma de descubrimiento (Bibliotecas de Anticuerpos </a:t>
            </a:r>
            <a:r>
              <a:rPr lang="es-E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Althea</a:t>
            </a:r>
            <a:r>
              <a:rPr lang="es-E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®)</a:t>
            </a:r>
          </a:p>
        </p:txBody>
      </p:sp>
      <p:sp>
        <p:nvSpPr>
          <p:cNvPr id="70" name="TextBox 243"/>
          <p:cNvSpPr txBox="1"/>
          <p:nvPr/>
        </p:nvSpPr>
        <p:spPr>
          <a:xfrm>
            <a:off x="4338344" y="1057640"/>
            <a:ext cx="1286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farmacología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primaria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vivo, in vitro,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toxicidad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Inmunogenicidad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</a:t>
            </a:r>
            <a:r>
              <a:rPr lang="en-US" sz="800" dirty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800" dirty="0">
              <a:solidFill>
                <a:schemeClr val="tx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lecha abajo 70"/>
          <p:cNvSpPr/>
          <p:nvPr/>
        </p:nvSpPr>
        <p:spPr>
          <a:xfrm>
            <a:off x="1375182" y="3046710"/>
            <a:ext cx="382653" cy="309780"/>
          </a:xfrm>
          <a:prstGeom prst="downArrow">
            <a:avLst/>
          </a:prstGeom>
          <a:solidFill>
            <a:srgbClr val="6BB5AD"/>
          </a:solidFill>
          <a:ln>
            <a:solidFill>
              <a:srgbClr val="6BB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72" name="Flecha abajo 71"/>
          <p:cNvSpPr/>
          <p:nvPr/>
        </p:nvSpPr>
        <p:spPr>
          <a:xfrm rot="10800000">
            <a:off x="2663430" y="1798151"/>
            <a:ext cx="382653" cy="30978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73" name="Flecha abajo 72"/>
          <p:cNvSpPr/>
          <p:nvPr/>
        </p:nvSpPr>
        <p:spPr>
          <a:xfrm rot="10800000">
            <a:off x="4696889" y="1811396"/>
            <a:ext cx="382653" cy="309780"/>
          </a:xfrm>
          <a:prstGeom prst="downArrow">
            <a:avLst/>
          </a:prstGeom>
          <a:solidFill>
            <a:srgbClr val="3E6E8A"/>
          </a:solidFill>
          <a:ln>
            <a:solidFill>
              <a:srgbClr val="3E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74" name="Flecha abajo 73"/>
          <p:cNvSpPr/>
          <p:nvPr/>
        </p:nvSpPr>
        <p:spPr>
          <a:xfrm rot="10800000">
            <a:off x="6737194" y="1798741"/>
            <a:ext cx="382653" cy="309780"/>
          </a:xfrm>
          <a:prstGeom prst="downArrow">
            <a:avLst/>
          </a:prstGeom>
          <a:solidFill>
            <a:srgbClr val="CF9A01"/>
          </a:solidFill>
          <a:ln>
            <a:solidFill>
              <a:srgbClr val="CF9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75" name="Flecha abajo 74"/>
          <p:cNvSpPr/>
          <p:nvPr/>
        </p:nvSpPr>
        <p:spPr>
          <a:xfrm>
            <a:off x="3636627" y="3023519"/>
            <a:ext cx="382653" cy="309780"/>
          </a:xfrm>
          <a:prstGeom prst="downArrow">
            <a:avLst/>
          </a:prstGeom>
          <a:solidFill>
            <a:srgbClr val="E1653C"/>
          </a:solidFill>
          <a:ln>
            <a:solidFill>
              <a:srgbClr val="E16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76" name="Flecha abajo 75"/>
          <p:cNvSpPr/>
          <p:nvPr/>
        </p:nvSpPr>
        <p:spPr>
          <a:xfrm>
            <a:off x="5526422" y="3012207"/>
            <a:ext cx="382653" cy="309780"/>
          </a:xfrm>
          <a:prstGeom prst="downArrow">
            <a:avLst/>
          </a:prstGeom>
          <a:solidFill>
            <a:srgbClr val="699331"/>
          </a:solidFill>
          <a:ln>
            <a:solidFill>
              <a:srgbClr val="8AC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sp>
        <p:nvSpPr>
          <p:cNvPr id="77" name="Rectángulo redondeado 76"/>
          <p:cNvSpPr/>
          <p:nvPr/>
        </p:nvSpPr>
        <p:spPr>
          <a:xfrm>
            <a:off x="5242889" y="4581903"/>
            <a:ext cx="1212431" cy="9163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89" dirty="0">
                <a:solidFill>
                  <a:schemeClr val="tx1"/>
                </a:solidFill>
              </a:rPr>
              <a:t>Infraestructura </a:t>
            </a:r>
            <a:r>
              <a:rPr lang="es-ES" sz="889" dirty="0" err="1">
                <a:solidFill>
                  <a:schemeClr val="tx1"/>
                </a:solidFill>
              </a:rPr>
              <a:t>multicéntrica</a:t>
            </a:r>
            <a:r>
              <a:rPr lang="es-ES" sz="889" dirty="0">
                <a:solidFill>
                  <a:schemeClr val="tx1"/>
                </a:solidFill>
              </a:rPr>
              <a:t> y multidisciplinaria</a:t>
            </a:r>
          </a:p>
        </p:txBody>
      </p:sp>
      <p:sp>
        <p:nvSpPr>
          <p:cNvPr id="78" name="Rectángulo redondeado 77"/>
          <p:cNvSpPr/>
          <p:nvPr/>
        </p:nvSpPr>
        <p:spPr>
          <a:xfrm>
            <a:off x="6555714" y="4598927"/>
            <a:ext cx="1800322" cy="9163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89" dirty="0">
                <a:solidFill>
                  <a:schemeClr val="tx1"/>
                </a:solidFill>
              </a:rPr>
              <a:t>Experiencia académica-empresarial a lo largo de la cadena para la innovación</a:t>
            </a:r>
          </a:p>
        </p:txBody>
      </p:sp>
      <p:sp>
        <p:nvSpPr>
          <p:cNvPr id="79" name="Rectángulo redondeado 78"/>
          <p:cNvSpPr/>
          <p:nvPr/>
        </p:nvSpPr>
        <p:spPr>
          <a:xfrm>
            <a:off x="3608571" y="4598928"/>
            <a:ext cx="1508540" cy="91638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89" dirty="0">
                <a:solidFill>
                  <a:schemeClr val="tx1"/>
                </a:solidFill>
              </a:rPr>
              <a:t>Laboratorio certificado y tercero autorizado por la COFEPRIS</a:t>
            </a:r>
          </a:p>
        </p:txBody>
      </p:sp>
      <p:pic>
        <p:nvPicPr>
          <p:cNvPr id="82" name="Imagen 81"/>
          <p:cNvPicPr>
            <a:picLocks noChangeAspect="1"/>
          </p:cNvPicPr>
          <p:nvPr/>
        </p:nvPicPr>
        <p:blipFill rotWithShape="1">
          <a:blip r:embed="rId2"/>
          <a:srcRect t="8061" b="27024"/>
          <a:stretch/>
        </p:blipFill>
        <p:spPr>
          <a:xfrm>
            <a:off x="3956351" y="5615524"/>
            <a:ext cx="812979" cy="490955"/>
          </a:xfrm>
          <a:prstGeom prst="rect">
            <a:avLst/>
          </a:prstGeom>
        </p:spPr>
      </p:pic>
      <p:sp>
        <p:nvSpPr>
          <p:cNvPr id="103" name="Rectángulo redondeado 102"/>
          <p:cNvSpPr/>
          <p:nvPr/>
        </p:nvSpPr>
        <p:spPr>
          <a:xfrm>
            <a:off x="2308666" y="4581689"/>
            <a:ext cx="1181724" cy="9111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89" dirty="0">
                <a:solidFill>
                  <a:schemeClr val="tx1"/>
                </a:solidFill>
              </a:rPr>
              <a:t>Experiencia regulatoria Nacional e internacional </a:t>
            </a:r>
          </a:p>
        </p:txBody>
      </p:sp>
      <p:sp>
        <p:nvSpPr>
          <p:cNvPr id="104" name="Rectángulo redondeado 103"/>
          <p:cNvSpPr/>
          <p:nvPr/>
        </p:nvSpPr>
        <p:spPr>
          <a:xfrm>
            <a:off x="998502" y="4608463"/>
            <a:ext cx="1181724" cy="9068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89" dirty="0">
                <a:solidFill>
                  <a:schemeClr val="tx1"/>
                </a:solidFill>
              </a:rPr>
              <a:t>Laboratorio Nacional de </a:t>
            </a:r>
            <a:r>
              <a:rPr lang="es-ES" sz="889" dirty="0" err="1">
                <a:solidFill>
                  <a:schemeClr val="tx1"/>
                </a:solidFill>
              </a:rPr>
              <a:t>COANACyT</a:t>
            </a:r>
            <a:endParaRPr lang="es-ES" sz="889" dirty="0">
              <a:solidFill>
                <a:schemeClr val="tx1"/>
              </a:solidFill>
            </a:endParaRPr>
          </a:p>
        </p:txBody>
      </p:sp>
      <p:pic>
        <p:nvPicPr>
          <p:cNvPr id="105" name="Imagen 104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2308667" y="5624557"/>
            <a:ext cx="850716" cy="545742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4"/>
          <a:srcRect l="55404" r="-6377"/>
          <a:stretch/>
        </p:blipFill>
        <p:spPr>
          <a:xfrm>
            <a:off x="1057320" y="5645069"/>
            <a:ext cx="1150904" cy="481052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6" r="5768" b="41371"/>
          <a:stretch/>
        </p:blipFill>
        <p:spPr>
          <a:xfrm>
            <a:off x="866205" y="1181515"/>
            <a:ext cx="1255940" cy="775193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16" y="5704798"/>
            <a:ext cx="719119" cy="238389"/>
          </a:xfrm>
          <a:prstGeom prst="rect">
            <a:avLst/>
          </a:prstGeom>
        </p:spPr>
      </p:pic>
      <p:pic>
        <p:nvPicPr>
          <p:cNvPr id="68" name="Imagen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11" y="5684315"/>
            <a:ext cx="945802" cy="315898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462" y="5652415"/>
            <a:ext cx="1038051" cy="379774"/>
          </a:xfrm>
          <a:prstGeom prst="rect">
            <a:avLst/>
          </a:prstGeom>
        </p:spPr>
      </p:pic>
      <p:cxnSp>
        <p:nvCxnSpPr>
          <p:cNvPr id="66" name="Straight Connector 61"/>
          <p:cNvCxnSpPr/>
          <p:nvPr/>
        </p:nvCxnSpPr>
        <p:spPr>
          <a:xfrm>
            <a:off x="162416" y="696416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uadroTexto 80"/>
          <p:cNvSpPr txBox="1"/>
          <p:nvPr/>
        </p:nvSpPr>
        <p:spPr>
          <a:xfrm>
            <a:off x="6610369" y="189244"/>
            <a:ext cx="234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rgbClr val="002060"/>
                </a:solidFill>
              </a:rPr>
              <a:t>¿CÓMO LO HACEMOS?</a:t>
            </a:r>
          </a:p>
        </p:txBody>
      </p:sp>
      <p:sp>
        <p:nvSpPr>
          <p:cNvPr id="83" name="CuadroTexto 82"/>
          <p:cNvSpPr txBox="1"/>
          <p:nvPr/>
        </p:nvSpPr>
        <p:spPr>
          <a:xfrm>
            <a:off x="253624" y="138477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</a:rPr>
              <a:t>UDIBI </a:t>
            </a:r>
          </a:p>
        </p:txBody>
      </p:sp>
    </p:spTree>
    <p:extLst>
      <p:ext uri="{BB962C8B-B14F-4D97-AF65-F5344CB8AC3E}">
        <p14:creationId xmlns:p14="http://schemas.microsoft.com/office/powerpoint/2010/main" val="1350214566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727618" y="918307"/>
            <a:ext cx="405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accent5">
                    <a:lumMod val="50000"/>
                  </a:schemeClr>
                </a:solidFill>
              </a:rPr>
              <a:t>STRATEGIC ALLIANCE</a:t>
            </a:r>
          </a:p>
        </p:txBody>
      </p:sp>
      <p:sp>
        <p:nvSpPr>
          <p:cNvPr id="9" name="Flecha izquierda y derecha 8"/>
          <p:cNvSpPr/>
          <p:nvPr/>
        </p:nvSpPr>
        <p:spPr>
          <a:xfrm rot="5400000">
            <a:off x="670594" y="2716951"/>
            <a:ext cx="1100239" cy="517901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3" name="Straight Connector 61"/>
          <p:cNvCxnSpPr/>
          <p:nvPr/>
        </p:nvCxnSpPr>
        <p:spPr>
          <a:xfrm>
            <a:off x="114982" y="588705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974718" y="1601863"/>
            <a:ext cx="5973021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UDIBI has an strategic alliance with </a:t>
            </a:r>
            <a:r>
              <a:rPr lang="en-US" sz="2000" dirty="0" err="1"/>
              <a:t>GlobalBio</a:t>
            </a:r>
            <a:r>
              <a:rPr lang="en-US" sz="2000" dirty="0"/>
              <a:t>, Inc. for the design of therapeutic antibodies headed to offer: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Technical consulting in the design and engineering of therapeutic antibodies.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Humanization and optimization of therapeutic antibodies.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Molecular biology services for the design of expression vectors, cloning, sequencing and purification of plasmids.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Antibody expression in CHO and HEK cells, as well as, optimization and scaling up.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Characterization of therapeutic antibodies by SDS-PAGE, ELISA, Antibody Tm, Binding to target molecule, ADCC and CDC bioassays.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2" y="1463195"/>
            <a:ext cx="2640839" cy="96258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b="41371"/>
          <a:stretch/>
        </p:blipFill>
        <p:spPr>
          <a:xfrm>
            <a:off x="263878" y="3539287"/>
            <a:ext cx="2526515" cy="85814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610369" y="189244"/>
            <a:ext cx="234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rgbClr val="002060"/>
                </a:solidFill>
              </a:rPr>
              <a:t>¿CÓMO LO HACEMOS?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53624" y="138477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</a:rPr>
              <a:t>UDIBI </a:t>
            </a:r>
          </a:p>
        </p:txBody>
      </p:sp>
    </p:spTree>
    <p:extLst>
      <p:ext uri="{BB962C8B-B14F-4D97-AF65-F5344CB8AC3E}">
        <p14:creationId xmlns:p14="http://schemas.microsoft.com/office/powerpoint/2010/main" val="806637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ángulo redondeado 198"/>
          <p:cNvSpPr/>
          <p:nvPr/>
        </p:nvSpPr>
        <p:spPr>
          <a:xfrm>
            <a:off x="3803324" y="1054133"/>
            <a:ext cx="906692" cy="3124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err="1">
                <a:latin typeface="Arial" charset="0"/>
                <a:ea typeface="Arial" charset="0"/>
                <a:cs typeface="Arial" charset="0"/>
              </a:rPr>
              <a:t>Pts</a:t>
            </a:r>
            <a:r>
              <a:rPr lang="es-ES_tradnl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200" dirty="0" err="1">
                <a:latin typeface="Arial" charset="0"/>
                <a:ea typeface="Arial" charset="0"/>
                <a:cs typeface="Arial" charset="0"/>
              </a:rPr>
              <a:t>Rec</a:t>
            </a:r>
            <a:endParaRPr lang="es-ES_tradnl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0" name="Rectángulo redondeado 199"/>
          <p:cNvSpPr/>
          <p:nvPr/>
        </p:nvSpPr>
        <p:spPr>
          <a:xfrm>
            <a:off x="4892197" y="1054133"/>
            <a:ext cx="822799" cy="31242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err="1">
                <a:latin typeface="Arial" charset="0"/>
                <a:ea typeface="Arial" charset="0"/>
                <a:cs typeface="Arial" charset="0"/>
              </a:rPr>
              <a:t>Abs</a:t>
            </a:r>
            <a:endParaRPr lang="es-ES_tradnl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1" name="Rectángulo redondeado 200"/>
          <p:cNvSpPr/>
          <p:nvPr/>
        </p:nvSpPr>
        <p:spPr>
          <a:xfrm>
            <a:off x="5829104" y="1031533"/>
            <a:ext cx="1028677" cy="31242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>
                <a:latin typeface="Arial" charset="0"/>
                <a:ea typeface="Arial" charset="0"/>
                <a:cs typeface="Arial" charset="0"/>
              </a:rPr>
              <a:t>Pt-Fusión</a:t>
            </a:r>
            <a:endParaRPr lang="es-ES_tradnl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2" name="Rectángulo redondeado 201"/>
          <p:cNvSpPr/>
          <p:nvPr/>
        </p:nvSpPr>
        <p:spPr>
          <a:xfrm>
            <a:off x="6949683" y="1029762"/>
            <a:ext cx="1308734" cy="31242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350" dirty="0" err="1"/>
              <a:t>Complex</a:t>
            </a:r>
            <a:r>
              <a:rPr lang="es-ES_tradnl" sz="1350" dirty="0"/>
              <a:t> </a:t>
            </a:r>
            <a:r>
              <a:rPr lang="es-ES_tradnl" sz="1350" dirty="0" err="1"/>
              <a:t>Drugs</a:t>
            </a:r>
            <a:endParaRPr lang="es-ES_tradnl" sz="1350" dirty="0"/>
          </a:p>
        </p:txBody>
      </p:sp>
      <p:sp>
        <p:nvSpPr>
          <p:cNvPr id="203" name="Rectángulo redondeado 202"/>
          <p:cNvSpPr/>
          <p:nvPr/>
        </p:nvSpPr>
        <p:spPr>
          <a:xfrm>
            <a:off x="3743145" y="1470429"/>
            <a:ext cx="1027051" cy="10483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90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EPO</a:t>
            </a:r>
          </a:p>
          <a:p>
            <a:pPr algn="ctr"/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Filgastrim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Somatropina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90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Insulina</a:t>
            </a:r>
          </a:p>
          <a:p>
            <a:pPr algn="ctr"/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IFNs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" name="Rectángulo redondeado 203"/>
          <p:cNvSpPr/>
          <p:nvPr/>
        </p:nvSpPr>
        <p:spPr>
          <a:xfrm>
            <a:off x="4812186" y="1475239"/>
            <a:ext cx="982819" cy="104357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Infliximab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Trastuzumab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Rituximab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Bevacizumab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Omalizumab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90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Adalimumab</a:t>
            </a:r>
            <a:endParaRPr lang="es-ES_tradnl" sz="90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" name="Rectángulo redondeado 204"/>
          <p:cNvSpPr/>
          <p:nvPr/>
        </p:nvSpPr>
        <p:spPr>
          <a:xfrm>
            <a:off x="5836994" y="1481998"/>
            <a:ext cx="1020785" cy="47173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err="1">
                <a:solidFill>
                  <a:schemeClr val="tx1"/>
                </a:solidFill>
              </a:rPr>
              <a:t>Etanercept</a:t>
            </a:r>
            <a:endParaRPr lang="es-ES_tradnl" sz="1200" dirty="0">
              <a:solidFill>
                <a:schemeClr val="tx1"/>
              </a:solidFill>
            </a:endParaRPr>
          </a:p>
        </p:txBody>
      </p:sp>
      <p:sp>
        <p:nvSpPr>
          <p:cNvPr id="206" name="Rectángulo redondeado 205"/>
          <p:cNvSpPr/>
          <p:nvPr/>
        </p:nvSpPr>
        <p:spPr>
          <a:xfrm>
            <a:off x="6971884" y="1486782"/>
            <a:ext cx="1354166" cy="471731"/>
          </a:xfrm>
          <a:prstGeom prst="roundRect">
            <a:avLst/>
          </a:prstGeom>
          <a:solidFill>
            <a:schemeClr val="bg1">
              <a:lumMod val="95000"/>
              <a:alpha val="9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901" dirty="0">
                <a:solidFill>
                  <a:schemeClr val="tx1"/>
                </a:solidFill>
              </a:rPr>
              <a:t>Acetato de </a:t>
            </a:r>
            <a:r>
              <a:rPr lang="es-ES_tradnl" sz="901" dirty="0" err="1">
                <a:solidFill>
                  <a:schemeClr val="tx1"/>
                </a:solidFill>
              </a:rPr>
              <a:t>Glatiramer</a:t>
            </a:r>
            <a:endParaRPr lang="es-ES_tradnl" sz="901" dirty="0">
              <a:solidFill>
                <a:schemeClr val="tx1"/>
              </a:solidFill>
            </a:endParaRPr>
          </a:p>
        </p:txBody>
      </p:sp>
      <p:sp>
        <p:nvSpPr>
          <p:cNvPr id="207" name="Rectángulo redondeado 206"/>
          <p:cNvSpPr/>
          <p:nvPr/>
        </p:nvSpPr>
        <p:spPr>
          <a:xfrm>
            <a:off x="346661" y="1121958"/>
            <a:ext cx="2859930" cy="1263318"/>
          </a:xfrm>
          <a:prstGeom prst="roundRect">
            <a:avLst/>
          </a:prstGeom>
          <a:solidFill>
            <a:srgbClr val="263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/>
              <a:t>Biblioteca TDI </a:t>
            </a:r>
          </a:p>
          <a:p>
            <a:pPr algn="ctr"/>
            <a:r>
              <a:rPr lang="es-ES_tradnl" sz="1200" dirty="0"/>
              <a:t>3 campañas de </a:t>
            </a:r>
            <a:r>
              <a:rPr lang="es-ES_tradnl" sz="1200" dirty="0" err="1"/>
              <a:t>descurbrimiento</a:t>
            </a:r>
            <a:endParaRPr lang="es-ES_tradnl" sz="1200" dirty="0"/>
          </a:p>
          <a:p>
            <a:pPr algn="ctr"/>
            <a:r>
              <a:rPr lang="es-ES_tradnl" sz="1200" dirty="0"/>
              <a:t>6 Biosimilares</a:t>
            </a:r>
          </a:p>
          <a:p>
            <a:pPr algn="ctr"/>
            <a:r>
              <a:rPr lang="es-ES_tradnl" sz="1200" dirty="0"/>
              <a:t>25 </a:t>
            </a:r>
            <a:r>
              <a:rPr lang="es-ES_tradnl" sz="1050" dirty="0"/>
              <a:t>Mol</a:t>
            </a:r>
            <a:r>
              <a:rPr lang="es-ES" sz="1050" dirty="0"/>
              <a:t>é</a:t>
            </a:r>
            <a:r>
              <a:rPr lang="es-ES_tradnl" sz="1050" dirty="0"/>
              <a:t>culas de reordenamiento</a:t>
            </a:r>
          </a:p>
          <a:p>
            <a:pPr algn="ctr"/>
            <a:r>
              <a:rPr lang="es-ES_tradnl" sz="1200" dirty="0"/>
              <a:t>5 acompañamientos regulatorios</a:t>
            </a:r>
          </a:p>
          <a:p>
            <a:pPr algn="ctr"/>
            <a:endParaRPr lang="es-ES_tradnl" sz="1200" dirty="0"/>
          </a:p>
        </p:txBody>
      </p:sp>
      <p:cxnSp>
        <p:nvCxnSpPr>
          <p:cNvPr id="16" name="Straight Connector 61"/>
          <p:cNvCxnSpPr/>
          <p:nvPr/>
        </p:nvCxnSpPr>
        <p:spPr>
          <a:xfrm>
            <a:off x="162416" y="696416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06" y="2489151"/>
            <a:ext cx="7207977" cy="3894557"/>
          </a:xfrm>
          <a:prstGeom prst="rect">
            <a:avLst/>
          </a:prstGeom>
        </p:spPr>
      </p:pic>
      <p:cxnSp>
        <p:nvCxnSpPr>
          <p:cNvPr id="18" name="Straight Connector 61"/>
          <p:cNvCxnSpPr/>
          <p:nvPr/>
        </p:nvCxnSpPr>
        <p:spPr>
          <a:xfrm>
            <a:off x="162416" y="696416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5627426" y="155245"/>
            <a:ext cx="336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rgbClr val="002060"/>
                </a:solidFill>
              </a:rPr>
              <a:t>¿CUÁL ES NUESTRA EXPERIENCIA?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53624" y="138477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</a:rPr>
              <a:t>UDIBI </a:t>
            </a:r>
          </a:p>
        </p:txBody>
      </p:sp>
    </p:spTree>
    <p:extLst>
      <p:ext uri="{BB962C8B-B14F-4D97-AF65-F5344CB8AC3E}">
        <p14:creationId xmlns:p14="http://schemas.microsoft.com/office/powerpoint/2010/main" val="1787273208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Tabla 111">
            <a:extLst>
              <a:ext uri="{FF2B5EF4-FFF2-40B4-BE49-F238E27FC236}">
                <a16:creationId xmlns:a16="http://schemas.microsoft.com/office/drawing/2014/main" id="{AB096F61-F291-A34E-B694-9ABBEC0E17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19570" y="1540380"/>
          <a:ext cx="6356952" cy="23543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8136">
                  <a:extLst>
                    <a:ext uri="{9D8B030D-6E8A-4147-A177-3AD203B41FA5}">
                      <a16:colId xmlns:a16="http://schemas.microsoft.com/office/drawing/2014/main" val="3375469946"/>
                    </a:ext>
                  </a:extLst>
                </a:gridCol>
                <a:gridCol w="908136">
                  <a:extLst>
                    <a:ext uri="{9D8B030D-6E8A-4147-A177-3AD203B41FA5}">
                      <a16:colId xmlns:a16="http://schemas.microsoft.com/office/drawing/2014/main" val="2373220767"/>
                    </a:ext>
                  </a:extLst>
                </a:gridCol>
                <a:gridCol w="908136">
                  <a:extLst>
                    <a:ext uri="{9D8B030D-6E8A-4147-A177-3AD203B41FA5}">
                      <a16:colId xmlns:a16="http://schemas.microsoft.com/office/drawing/2014/main" val="4118023163"/>
                    </a:ext>
                  </a:extLst>
                </a:gridCol>
                <a:gridCol w="908136">
                  <a:extLst>
                    <a:ext uri="{9D8B030D-6E8A-4147-A177-3AD203B41FA5}">
                      <a16:colId xmlns:a16="http://schemas.microsoft.com/office/drawing/2014/main" val="535292484"/>
                    </a:ext>
                  </a:extLst>
                </a:gridCol>
                <a:gridCol w="908136">
                  <a:extLst>
                    <a:ext uri="{9D8B030D-6E8A-4147-A177-3AD203B41FA5}">
                      <a16:colId xmlns:a16="http://schemas.microsoft.com/office/drawing/2014/main" val="2365835163"/>
                    </a:ext>
                  </a:extLst>
                </a:gridCol>
                <a:gridCol w="908136">
                  <a:extLst>
                    <a:ext uri="{9D8B030D-6E8A-4147-A177-3AD203B41FA5}">
                      <a16:colId xmlns:a16="http://schemas.microsoft.com/office/drawing/2014/main" val="995022218"/>
                    </a:ext>
                  </a:extLst>
                </a:gridCol>
                <a:gridCol w="908136">
                  <a:extLst>
                    <a:ext uri="{9D8B030D-6E8A-4147-A177-3AD203B41FA5}">
                      <a16:colId xmlns:a16="http://schemas.microsoft.com/office/drawing/2014/main" val="1963087077"/>
                    </a:ext>
                  </a:extLst>
                </a:gridCol>
              </a:tblGrid>
              <a:tr h="470878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716793"/>
                  </a:ext>
                </a:extLst>
              </a:tr>
              <a:tr h="470878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441360"/>
                  </a:ext>
                </a:extLst>
              </a:tr>
              <a:tr h="470878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99456"/>
                  </a:ext>
                </a:extLst>
              </a:tr>
              <a:tr h="470878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171387"/>
                  </a:ext>
                </a:extLst>
              </a:tr>
              <a:tr h="470878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199154"/>
                  </a:ext>
                </a:extLst>
              </a:tr>
            </a:tbl>
          </a:graphicData>
        </a:graphic>
      </p:graphicFrame>
      <p:grpSp>
        <p:nvGrpSpPr>
          <p:cNvPr id="39" name="Agrupar 37">
            <a:extLst>
              <a:ext uri="{FF2B5EF4-FFF2-40B4-BE49-F238E27FC236}">
                <a16:creationId xmlns:a16="http://schemas.microsoft.com/office/drawing/2014/main" id="{C1C6D30F-1026-6944-AA83-A466A0E48972}"/>
              </a:ext>
            </a:extLst>
          </p:cNvPr>
          <p:cNvGrpSpPr/>
          <p:nvPr/>
        </p:nvGrpSpPr>
        <p:grpSpPr>
          <a:xfrm>
            <a:off x="1444995" y="918086"/>
            <a:ext cx="6239494" cy="551098"/>
            <a:chOff x="350143" y="2014668"/>
            <a:chExt cx="8692016" cy="888304"/>
          </a:xfrm>
        </p:grpSpPr>
        <p:grpSp>
          <p:nvGrpSpPr>
            <p:cNvPr id="40" name="Group 1">
              <a:extLst>
                <a:ext uri="{FF2B5EF4-FFF2-40B4-BE49-F238E27FC236}">
                  <a16:creationId xmlns:a16="http://schemas.microsoft.com/office/drawing/2014/main" id="{6AE612A6-6998-7346-A7C8-0CAEC86876EE}"/>
                </a:ext>
              </a:extLst>
            </p:cNvPr>
            <p:cNvGrpSpPr/>
            <p:nvPr/>
          </p:nvGrpSpPr>
          <p:grpSpPr>
            <a:xfrm>
              <a:off x="350143" y="2014668"/>
              <a:ext cx="8692016" cy="888304"/>
              <a:chOff x="253602" y="4174410"/>
              <a:chExt cx="8697215" cy="965875"/>
            </a:xfrm>
          </p:grpSpPr>
          <p:grpSp>
            <p:nvGrpSpPr>
              <p:cNvPr id="60" name="Group 19">
                <a:extLst>
                  <a:ext uri="{FF2B5EF4-FFF2-40B4-BE49-F238E27FC236}">
                    <a16:creationId xmlns:a16="http://schemas.microsoft.com/office/drawing/2014/main" id="{8D80B66D-1B0E-4C4A-892C-331F66D4A84B}"/>
                  </a:ext>
                </a:extLst>
              </p:cNvPr>
              <p:cNvGrpSpPr/>
              <p:nvPr/>
            </p:nvGrpSpPr>
            <p:grpSpPr>
              <a:xfrm>
                <a:off x="253602" y="4174410"/>
                <a:ext cx="8697215" cy="965875"/>
                <a:chOff x="253602" y="3775165"/>
                <a:chExt cx="8697215" cy="965875"/>
              </a:xfrm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9" name="Freeform 23">
                  <a:extLst>
                    <a:ext uri="{FF2B5EF4-FFF2-40B4-BE49-F238E27FC236}">
                      <a16:creationId xmlns:a16="http://schemas.microsoft.com/office/drawing/2014/main" id="{7C73CD08-73C6-3C47-A117-7B43288A8761}"/>
                    </a:ext>
                  </a:extLst>
                </p:cNvPr>
                <p:cNvSpPr/>
                <p:nvPr/>
              </p:nvSpPr>
              <p:spPr>
                <a:xfrm>
                  <a:off x="7466062" y="3775165"/>
                  <a:ext cx="1484755" cy="952074"/>
                </a:xfrm>
                <a:custGeom>
                  <a:avLst/>
                  <a:gdLst>
                    <a:gd name="connsiteX0" fmla="*/ 0 w 1484755"/>
                    <a:gd name="connsiteY0" fmla="*/ 0 h 952074"/>
                    <a:gd name="connsiteX1" fmla="*/ 1187231 w 1484755"/>
                    <a:gd name="connsiteY1" fmla="*/ 0 h 952074"/>
                    <a:gd name="connsiteX2" fmla="*/ 1482577 w 1484755"/>
                    <a:gd name="connsiteY2" fmla="*/ 328001 h 952074"/>
                    <a:gd name="connsiteX3" fmla="*/ 1484755 w 1484755"/>
                    <a:gd name="connsiteY3" fmla="*/ 650197 h 952074"/>
                    <a:gd name="connsiteX4" fmla="*/ 1187231 w 1484755"/>
                    <a:gd name="connsiteY4" fmla="*/ 952074 h 952074"/>
                    <a:gd name="connsiteX5" fmla="*/ 0 w 1484755"/>
                    <a:gd name="connsiteY5" fmla="*/ 952074 h 952074"/>
                    <a:gd name="connsiteX6" fmla="*/ 297524 w 1484755"/>
                    <a:gd name="connsiteY6" fmla="*/ 650197 h 952074"/>
                    <a:gd name="connsiteX7" fmla="*/ 295347 w 1484755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5" h="952074">
                      <a:moveTo>
                        <a:pt x="0" y="0"/>
                      </a:moveTo>
                      <a:lnTo>
                        <a:pt x="1187231" y="0"/>
                      </a:lnTo>
                      <a:lnTo>
                        <a:pt x="1482577" y="328001"/>
                      </a:lnTo>
                      <a:cubicBezTo>
                        <a:pt x="1484754" y="489099"/>
                        <a:pt x="1482577" y="489099"/>
                        <a:pt x="1484755" y="650197"/>
                      </a:cubicBezTo>
                      <a:cubicBezTo>
                        <a:pt x="1374937" y="758563"/>
                        <a:pt x="1341436" y="793274"/>
                        <a:pt x="1187231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Rectangle 3">
                  <a:extLst>
                    <a:ext uri="{FF2B5EF4-FFF2-40B4-BE49-F238E27FC236}">
                      <a16:creationId xmlns:a16="http://schemas.microsoft.com/office/drawing/2014/main" id="{A6098B93-2019-C244-956E-EB90F67931F1}"/>
                    </a:ext>
                  </a:extLst>
                </p:cNvPr>
                <p:cNvSpPr/>
                <p:nvPr/>
              </p:nvSpPr>
              <p:spPr>
                <a:xfrm>
                  <a:off x="253602" y="3788966"/>
                  <a:ext cx="1573971" cy="952074"/>
                </a:xfrm>
                <a:custGeom>
                  <a:avLst/>
                  <a:gdLst>
                    <a:gd name="connsiteX0" fmla="*/ 0 w 1396206"/>
                    <a:gd name="connsiteY0" fmla="*/ 0 h 1041400"/>
                    <a:gd name="connsiteX1" fmla="*/ 1396206 w 1396206"/>
                    <a:gd name="connsiteY1" fmla="*/ 0 h 1041400"/>
                    <a:gd name="connsiteX2" fmla="*/ 1396206 w 1396206"/>
                    <a:gd name="connsiteY2" fmla="*/ 1041400 h 1041400"/>
                    <a:gd name="connsiteX3" fmla="*/ 0 w 1396206"/>
                    <a:gd name="connsiteY3" fmla="*/ 1041400 h 1041400"/>
                    <a:gd name="connsiteX4" fmla="*/ 0 w 1396206"/>
                    <a:gd name="connsiteY4" fmla="*/ 0 h 1041400"/>
                    <a:gd name="connsiteX0" fmla="*/ 0 w 1396206"/>
                    <a:gd name="connsiteY0" fmla="*/ 0 h 1041400"/>
                    <a:gd name="connsiteX1" fmla="*/ 1396206 w 1396206"/>
                    <a:gd name="connsiteY1" fmla="*/ 0 h 1041400"/>
                    <a:gd name="connsiteX2" fmla="*/ 1395412 w 1396206"/>
                    <a:gd name="connsiteY2" fmla="*/ 365919 h 1041400"/>
                    <a:gd name="connsiteX3" fmla="*/ 1396206 w 1396206"/>
                    <a:gd name="connsiteY3" fmla="*/ 1041400 h 1041400"/>
                    <a:gd name="connsiteX4" fmla="*/ 0 w 1396206"/>
                    <a:gd name="connsiteY4" fmla="*/ 1041400 h 1041400"/>
                    <a:gd name="connsiteX5" fmla="*/ 0 w 1396206"/>
                    <a:gd name="connsiteY5" fmla="*/ 0 h 1041400"/>
                    <a:gd name="connsiteX0" fmla="*/ 0 w 1716881"/>
                    <a:gd name="connsiteY0" fmla="*/ 0 h 1041400"/>
                    <a:gd name="connsiteX1" fmla="*/ 1396206 w 1716881"/>
                    <a:gd name="connsiteY1" fmla="*/ 0 h 1041400"/>
                    <a:gd name="connsiteX2" fmla="*/ 1716881 w 1716881"/>
                    <a:gd name="connsiteY2" fmla="*/ 358775 h 1041400"/>
                    <a:gd name="connsiteX3" fmla="*/ 1396206 w 1716881"/>
                    <a:gd name="connsiteY3" fmla="*/ 1041400 h 1041400"/>
                    <a:gd name="connsiteX4" fmla="*/ 0 w 1716881"/>
                    <a:gd name="connsiteY4" fmla="*/ 1041400 h 1041400"/>
                    <a:gd name="connsiteX5" fmla="*/ 0 w 1716881"/>
                    <a:gd name="connsiteY5" fmla="*/ 0 h 1041400"/>
                    <a:gd name="connsiteX0" fmla="*/ 0 w 1716881"/>
                    <a:gd name="connsiteY0" fmla="*/ 0 h 1041400"/>
                    <a:gd name="connsiteX1" fmla="*/ 1396206 w 1716881"/>
                    <a:gd name="connsiteY1" fmla="*/ 0 h 1041400"/>
                    <a:gd name="connsiteX2" fmla="*/ 1716881 w 1716881"/>
                    <a:gd name="connsiteY2" fmla="*/ 358775 h 1041400"/>
                    <a:gd name="connsiteX3" fmla="*/ 1396206 w 1716881"/>
                    <a:gd name="connsiteY3" fmla="*/ 1041400 h 1041400"/>
                    <a:gd name="connsiteX4" fmla="*/ 0 w 1716881"/>
                    <a:gd name="connsiteY4" fmla="*/ 1041400 h 1041400"/>
                    <a:gd name="connsiteX5" fmla="*/ 0 w 1716881"/>
                    <a:gd name="connsiteY5" fmla="*/ 0 h 1041400"/>
                    <a:gd name="connsiteX0" fmla="*/ 0 w 1716881"/>
                    <a:gd name="connsiteY0" fmla="*/ 0 h 1041400"/>
                    <a:gd name="connsiteX1" fmla="*/ 1396206 w 1716881"/>
                    <a:gd name="connsiteY1" fmla="*/ 0 h 1041400"/>
                    <a:gd name="connsiteX2" fmla="*/ 1716881 w 1716881"/>
                    <a:gd name="connsiteY2" fmla="*/ 358775 h 1041400"/>
                    <a:gd name="connsiteX3" fmla="*/ 1396206 w 1716881"/>
                    <a:gd name="connsiteY3" fmla="*/ 1041400 h 1041400"/>
                    <a:gd name="connsiteX4" fmla="*/ 0 w 1716881"/>
                    <a:gd name="connsiteY4" fmla="*/ 1041400 h 1041400"/>
                    <a:gd name="connsiteX5" fmla="*/ 0 w 1716881"/>
                    <a:gd name="connsiteY5" fmla="*/ 0 h 1041400"/>
                    <a:gd name="connsiteX0" fmla="*/ 0 w 1717656"/>
                    <a:gd name="connsiteY0" fmla="*/ 0 h 1041400"/>
                    <a:gd name="connsiteX1" fmla="*/ 1396206 w 1717656"/>
                    <a:gd name="connsiteY1" fmla="*/ 0 h 1041400"/>
                    <a:gd name="connsiteX2" fmla="*/ 1716881 w 1717656"/>
                    <a:gd name="connsiteY2" fmla="*/ 358775 h 1041400"/>
                    <a:gd name="connsiteX3" fmla="*/ 1483519 w 1717656"/>
                    <a:gd name="connsiteY3" fmla="*/ 799306 h 1041400"/>
                    <a:gd name="connsiteX4" fmla="*/ 1396206 w 1717656"/>
                    <a:gd name="connsiteY4" fmla="*/ 1041400 h 1041400"/>
                    <a:gd name="connsiteX5" fmla="*/ 0 w 1717656"/>
                    <a:gd name="connsiteY5" fmla="*/ 1041400 h 1041400"/>
                    <a:gd name="connsiteX6" fmla="*/ 0 w 1717656"/>
                    <a:gd name="connsiteY6" fmla="*/ 0 h 1041400"/>
                    <a:gd name="connsiteX0" fmla="*/ 0 w 1747500"/>
                    <a:gd name="connsiteY0" fmla="*/ 0 h 1041400"/>
                    <a:gd name="connsiteX1" fmla="*/ 1396206 w 1747500"/>
                    <a:gd name="connsiteY1" fmla="*/ 0 h 1041400"/>
                    <a:gd name="connsiteX2" fmla="*/ 1716881 w 1747500"/>
                    <a:gd name="connsiteY2" fmla="*/ 358775 h 1041400"/>
                    <a:gd name="connsiteX3" fmla="*/ 1721644 w 1747500"/>
                    <a:gd name="connsiteY3" fmla="*/ 711200 h 1041400"/>
                    <a:gd name="connsiteX4" fmla="*/ 1396206 w 1747500"/>
                    <a:gd name="connsiteY4" fmla="*/ 1041400 h 1041400"/>
                    <a:gd name="connsiteX5" fmla="*/ 0 w 1747500"/>
                    <a:gd name="connsiteY5" fmla="*/ 1041400 h 1041400"/>
                    <a:gd name="connsiteX6" fmla="*/ 0 w 1747500"/>
                    <a:gd name="connsiteY6" fmla="*/ 0 h 1041400"/>
                    <a:gd name="connsiteX0" fmla="*/ 0 w 1724161"/>
                    <a:gd name="connsiteY0" fmla="*/ 0 h 1041400"/>
                    <a:gd name="connsiteX1" fmla="*/ 1396206 w 1724161"/>
                    <a:gd name="connsiteY1" fmla="*/ 0 h 1041400"/>
                    <a:gd name="connsiteX2" fmla="*/ 1716881 w 1724161"/>
                    <a:gd name="connsiteY2" fmla="*/ 358775 h 1041400"/>
                    <a:gd name="connsiteX3" fmla="*/ 1721644 w 1724161"/>
                    <a:gd name="connsiteY3" fmla="*/ 711200 h 1041400"/>
                    <a:gd name="connsiteX4" fmla="*/ 1396206 w 1724161"/>
                    <a:gd name="connsiteY4" fmla="*/ 1041400 h 1041400"/>
                    <a:gd name="connsiteX5" fmla="*/ 0 w 1724161"/>
                    <a:gd name="connsiteY5" fmla="*/ 1041400 h 1041400"/>
                    <a:gd name="connsiteX6" fmla="*/ 0 w 1724161"/>
                    <a:gd name="connsiteY6" fmla="*/ 0 h 1041400"/>
                    <a:gd name="connsiteX0" fmla="*/ 0 w 1724161"/>
                    <a:gd name="connsiteY0" fmla="*/ 0 h 1041400"/>
                    <a:gd name="connsiteX1" fmla="*/ 1396206 w 1724161"/>
                    <a:gd name="connsiteY1" fmla="*/ 0 h 1041400"/>
                    <a:gd name="connsiteX2" fmla="*/ 1716881 w 1724161"/>
                    <a:gd name="connsiteY2" fmla="*/ 358775 h 1041400"/>
                    <a:gd name="connsiteX3" fmla="*/ 1721644 w 1724161"/>
                    <a:gd name="connsiteY3" fmla="*/ 711200 h 1041400"/>
                    <a:gd name="connsiteX4" fmla="*/ 1396206 w 1724161"/>
                    <a:gd name="connsiteY4" fmla="*/ 1041400 h 1041400"/>
                    <a:gd name="connsiteX5" fmla="*/ 0 w 1724161"/>
                    <a:gd name="connsiteY5" fmla="*/ 1041400 h 1041400"/>
                    <a:gd name="connsiteX6" fmla="*/ 0 w 1724161"/>
                    <a:gd name="connsiteY6" fmla="*/ 0 h 1041400"/>
                    <a:gd name="connsiteX0" fmla="*/ 0 w 1724161"/>
                    <a:gd name="connsiteY0" fmla="*/ 0 h 1041400"/>
                    <a:gd name="connsiteX1" fmla="*/ 1396206 w 1724161"/>
                    <a:gd name="connsiteY1" fmla="*/ 0 h 1041400"/>
                    <a:gd name="connsiteX2" fmla="*/ 1716881 w 1724161"/>
                    <a:gd name="connsiteY2" fmla="*/ 358775 h 1041400"/>
                    <a:gd name="connsiteX3" fmla="*/ 1721644 w 1724161"/>
                    <a:gd name="connsiteY3" fmla="*/ 711200 h 1041400"/>
                    <a:gd name="connsiteX4" fmla="*/ 1396206 w 1724161"/>
                    <a:gd name="connsiteY4" fmla="*/ 1041400 h 1041400"/>
                    <a:gd name="connsiteX5" fmla="*/ 0 w 1724161"/>
                    <a:gd name="connsiteY5" fmla="*/ 1041400 h 1041400"/>
                    <a:gd name="connsiteX6" fmla="*/ 0 w 1724161"/>
                    <a:gd name="connsiteY6" fmla="*/ 0 h 1041400"/>
                    <a:gd name="connsiteX0" fmla="*/ 0 w 1724161"/>
                    <a:gd name="connsiteY0" fmla="*/ 0 h 1041400"/>
                    <a:gd name="connsiteX1" fmla="*/ 1396206 w 1724161"/>
                    <a:gd name="connsiteY1" fmla="*/ 0 h 1041400"/>
                    <a:gd name="connsiteX2" fmla="*/ 1716881 w 1724161"/>
                    <a:gd name="connsiteY2" fmla="*/ 358775 h 1041400"/>
                    <a:gd name="connsiteX3" fmla="*/ 1721644 w 1724161"/>
                    <a:gd name="connsiteY3" fmla="*/ 711200 h 1041400"/>
                    <a:gd name="connsiteX4" fmla="*/ 1396206 w 1724161"/>
                    <a:gd name="connsiteY4" fmla="*/ 1041400 h 1041400"/>
                    <a:gd name="connsiteX5" fmla="*/ 0 w 1724161"/>
                    <a:gd name="connsiteY5" fmla="*/ 1041400 h 1041400"/>
                    <a:gd name="connsiteX6" fmla="*/ 0 w 1724161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6881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  <a:gd name="connsiteX0" fmla="*/ 0 w 1721644"/>
                    <a:gd name="connsiteY0" fmla="*/ 0 h 1041400"/>
                    <a:gd name="connsiteX1" fmla="*/ 1396206 w 1721644"/>
                    <a:gd name="connsiteY1" fmla="*/ 0 h 1041400"/>
                    <a:gd name="connsiteX2" fmla="*/ 1719262 w 1721644"/>
                    <a:gd name="connsiteY2" fmla="*/ 358775 h 1041400"/>
                    <a:gd name="connsiteX3" fmla="*/ 1721644 w 1721644"/>
                    <a:gd name="connsiteY3" fmla="*/ 711200 h 1041400"/>
                    <a:gd name="connsiteX4" fmla="*/ 1396206 w 1721644"/>
                    <a:gd name="connsiteY4" fmla="*/ 1041400 h 1041400"/>
                    <a:gd name="connsiteX5" fmla="*/ 0 w 1721644"/>
                    <a:gd name="connsiteY5" fmla="*/ 1041400 h 1041400"/>
                    <a:gd name="connsiteX6" fmla="*/ 0 w 1721644"/>
                    <a:gd name="connsiteY6" fmla="*/ 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1644" h="1041400">
                      <a:moveTo>
                        <a:pt x="0" y="0"/>
                      </a:moveTo>
                      <a:lnTo>
                        <a:pt x="1396206" y="0"/>
                      </a:lnTo>
                      <a:lnTo>
                        <a:pt x="1719262" y="358775"/>
                      </a:lnTo>
                      <a:cubicBezTo>
                        <a:pt x="1721643" y="534987"/>
                        <a:pt x="1719262" y="534987"/>
                        <a:pt x="1721644" y="711200"/>
                      </a:cubicBezTo>
                      <a:cubicBezTo>
                        <a:pt x="1601523" y="829733"/>
                        <a:pt x="1564878" y="867701"/>
                        <a:pt x="1396206" y="1041400"/>
                      </a:cubicBezTo>
                      <a:lnTo>
                        <a:pt x="0" y="1041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Freeform 15">
                  <a:extLst>
                    <a:ext uri="{FF2B5EF4-FFF2-40B4-BE49-F238E27FC236}">
                      <a16:creationId xmlns:a16="http://schemas.microsoft.com/office/drawing/2014/main" id="{D8A075B6-DDBA-CD4F-8E96-0FB9AB567502}"/>
                    </a:ext>
                  </a:extLst>
                </p:cNvPr>
                <p:cNvSpPr/>
                <p:nvPr/>
              </p:nvSpPr>
              <p:spPr>
                <a:xfrm>
                  <a:off x="1529902" y="3775165"/>
                  <a:ext cx="1484756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6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6" y="489099"/>
                        <a:pt x="297523" y="489099"/>
                        <a:pt x="295346" y="328001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Freeform 17">
                  <a:extLst>
                    <a:ext uri="{FF2B5EF4-FFF2-40B4-BE49-F238E27FC236}">
                      <a16:creationId xmlns:a16="http://schemas.microsoft.com/office/drawing/2014/main" id="{2A9BB962-0ACF-9147-BAC1-FC12EE465E06}"/>
                    </a:ext>
                  </a:extLst>
                </p:cNvPr>
                <p:cNvSpPr/>
                <p:nvPr/>
              </p:nvSpPr>
              <p:spPr>
                <a:xfrm>
                  <a:off x="2717134" y="3775166"/>
                  <a:ext cx="1484756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7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Freeform 20">
                  <a:extLst>
                    <a:ext uri="{FF2B5EF4-FFF2-40B4-BE49-F238E27FC236}">
                      <a16:creationId xmlns:a16="http://schemas.microsoft.com/office/drawing/2014/main" id="{103EEA2F-F004-E144-993D-3C0F568D3542}"/>
                    </a:ext>
                  </a:extLst>
                </p:cNvPr>
                <p:cNvSpPr/>
                <p:nvPr/>
              </p:nvSpPr>
              <p:spPr>
                <a:xfrm>
                  <a:off x="3904366" y="3775165"/>
                  <a:ext cx="1484756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7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Freeform 22">
                  <a:extLst>
                    <a:ext uri="{FF2B5EF4-FFF2-40B4-BE49-F238E27FC236}">
                      <a16:creationId xmlns:a16="http://schemas.microsoft.com/office/drawing/2014/main" id="{DE524DED-E9FB-FC49-867C-86D252FAE2F1}"/>
                    </a:ext>
                  </a:extLst>
                </p:cNvPr>
                <p:cNvSpPr/>
                <p:nvPr/>
              </p:nvSpPr>
              <p:spPr>
                <a:xfrm>
                  <a:off x="5091598" y="3775165"/>
                  <a:ext cx="1484756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7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Freeform 24">
                  <a:extLst>
                    <a:ext uri="{FF2B5EF4-FFF2-40B4-BE49-F238E27FC236}">
                      <a16:creationId xmlns:a16="http://schemas.microsoft.com/office/drawing/2014/main" id="{20CD6074-66A1-2C40-9B6D-01505AEDBD9A}"/>
                    </a:ext>
                  </a:extLst>
                </p:cNvPr>
                <p:cNvSpPr/>
                <p:nvPr/>
              </p:nvSpPr>
              <p:spPr>
                <a:xfrm>
                  <a:off x="6278829" y="3775167"/>
                  <a:ext cx="1501879" cy="952074"/>
                </a:xfrm>
                <a:custGeom>
                  <a:avLst/>
                  <a:gdLst>
                    <a:gd name="connsiteX0" fmla="*/ 0 w 1484756"/>
                    <a:gd name="connsiteY0" fmla="*/ 0 h 952074"/>
                    <a:gd name="connsiteX1" fmla="*/ 1187232 w 1484756"/>
                    <a:gd name="connsiteY1" fmla="*/ 0 h 952074"/>
                    <a:gd name="connsiteX2" fmla="*/ 1482579 w 1484756"/>
                    <a:gd name="connsiteY2" fmla="*/ 328001 h 952074"/>
                    <a:gd name="connsiteX3" fmla="*/ 1484756 w 1484756"/>
                    <a:gd name="connsiteY3" fmla="*/ 650197 h 952074"/>
                    <a:gd name="connsiteX4" fmla="*/ 1187232 w 1484756"/>
                    <a:gd name="connsiteY4" fmla="*/ 952074 h 952074"/>
                    <a:gd name="connsiteX5" fmla="*/ 0 w 1484756"/>
                    <a:gd name="connsiteY5" fmla="*/ 952074 h 952074"/>
                    <a:gd name="connsiteX6" fmla="*/ 297524 w 1484756"/>
                    <a:gd name="connsiteY6" fmla="*/ 650197 h 952074"/>
                    <a:gd name="connsiteX7" fmla="*/ 295347 w 1484756"/>
                    <a:gd name="connsiteY7" fmla="*/ 328001 h 952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4756" h="952074">
                      <a:moveTo>
                        <a:pt x="0" y="0"/>
                      </a:moveTo>
                      <a:lnTo>
                        <a:pt x="1187232" y="0"/>
                      </a:lnTo>
                      <a:lnTo>
                        <a:pt x="1482579" y="328001"/>
                      </a:lnTo>
                      <a:cubicBezTo>
                        <a:pt x="1484755" y="489099"/>
                        <a:pt x="1482579" y="489099"/>
                        <a:pt x="1484756" y="650197"/>
                      </a:cubicBezTo>
                      <a:cubicBezTo>
                        <a:pt x="1374938" y="758563"/>
                        <a:pt x="1341437" y="793274"/>
                        <a:pt x="1187232" y="952074"/>
                      </a:cubicBezTo>
                      <a:lnTo>
                        <a:pt x="0" y="952074"/>
                      </a:lnTo>
                      <a:cubicBezTo>
                        <a:pt x="154205" y="793274"/>
                        <a:pt x="187706" y="758563"/>
                        <a:pt x="297524" y="650197"/>
                      </a:cubicBezTo>
                      <a:cubicBezTo>
                        <a:pt x="295347" y="489099"/>
                        <a:pt x="297523" y="489099"/>
                        <a:pt x="295347" y="328001"/>
                      </a:cubicBezTo>
                      <a:close/>
                    </a:path>
                  </a:pathLst>
                </a:custGeom>
                <a:solidFill>
                  <a:srgbClr val="CF9A01"/>
                </a:solidFill>
                <a:ln w="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Group 75">
                <a:extLst>
                  <a:ext uri="{FF2B5EF4-FFF2-40B4-BE49-F238E27FC236}">
                    <a16:creationId xmlns:a16="http://schemas.microsoft.com/office/drawing/2014/main" id="{6DFD1B41-6317-DB40-8347-35563CC7242A}"/>
                  </a:ext>
                </a:extLst>
              </p:cNvPr>
              <p:cNvGrpSpPr/>
              <p:nvPr/>
            </p:nvGrpSpPr>
            <p:grpSpPr>
              <a:xfrm>
                <a:off x="565226" y="4235962"/>
                <a:ext cx="8259110" cy="787013"/>
                <a:chOff x="565226" y="4235962"/>
                <a:chExt cx="8259110" cy="787013"/>
              </a:xfrm>
            </p:grpSpPr>
            <p:sp>
              <p:nvSpPr>
                <p:cNvPr id="62" name="Rectangle 64">
                  <a:extLst>
                    <a:ext uri="{FF2B5EF4-FFF2-40B4-BE49-F238E27FC236}">
                      <a16:creationId xmlns:a16="http://schemas.microsoft.com/office/drawing/2014/main" id="{5B54E2EC-D04C-2843-9932-EEE60E8EBCE6}"/>
                    </a:ext>
                  </a:extLst>
                </p:cNvPr>
                <p:cNvSpPr/>
                <p:nvPr/>
              </p:nvSpPr>
              <p:spPr>
                <a:xfrm>
                  <a:off x="565226" y="4776267"/>
                  <a:ext cx="871325" cy="2467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7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DISCOVERY </a:t>
                  </a:r>
                </a:p>
              </p:txBody>
            </p:sp>
            <p:sp>
              <p:nvSpPr>
                <p:cNvPr id="63" name="Rectangle 66">
                  <a:extLst>
                    <a:ext uri="{FF2B5EF4-FFF2-40B4-BE49-F238E27FC236}">
                      <a16:creationId xmlns:a16="http://schemas.microsoft.com/office/drawing/2014/main" id="{75BCC339-7CF8-F544-BF57-63E4D0AFC6BE}"/>
                    </a:ext>
                  </a:extLst>
                </p:cNvPr>
                <p:cNvSpPr/>
                <p:nvPr/>
              </p:nvSpPr>
              <p:spPr>
                <a:xfrm>
                  <a:off x="1824991" y="4252016"/>
                  <a:ext cx="1048398" cy="5123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SELECTION AND OPTIMIZATION</a:t>
                  </a:r>
                </a:p>
              </p:txBody>
            </p:sp>
            <p:sp>
              <p:nvSpPr>
                <p:cNvPr id="64" name="Rectangle 67">
                  <a:extLst>
                    <a:ext uri="{FF2B5EF4-FFF2-40B4-BE49-F238E27FC236}">
                      <a16:creationId xmlns:a16="http://schemas.microsoft.com/office/drawing/2014/main" id="{E4DAAD16-3490-1045-958B-3C02F9E7B461}"/>
                    </a:ext>
                  </a:extLst>
                </p:cNvPr>
                <p:cNvSpPr/>
                <p:nvPr/>
              </p:nvSpPr>
              <p:spPr>
                <a:xfrm>
                  <a:off x="2911190" y="4235962"/>
                  <a:ext cx="1241987" cy="6452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TARGET VALIDATION</a:t>
                  </a:r>
                </a:p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LEAD IDENTIFICATION</a:t>
                  </a:r>
                </a:p>
              </p:txBody>
            </p:sp>
            <p:sp>
              <p:nvSpPr>
                <p:cNvPr id="65" name="Rectangle 71">
                  <a:extLst>
                    <a:ext uri="{FF2B5EF4-FFF2-40B4-BE49-F238E27FC236}">
                      <a16:creationId xmlns:a16="http://schemas.microsoft.com/office/drawing/2014/main" id="{DFF8DCB8-02C4-1043-BD6F-C2B6564AFB4C}"/>
                    </a:ext>
                  </a:extLst>
                </p:cNvPr>
                <p:cNvSpPr/>
                <p:nvPr/>
              </p:nvSpPr>
              <p:spPr>
                <a:xfrm>
                  <a:off x="5389123" y="4423437"/>
                  <a:ext cx="1131277" cy="5123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PRE-CLINICAL AND SAFETY ANALYSES</a:t>
                  </a:r>
                </a:p>
              </p:txBody>
            </p:sp>
            <p:sp>
              <p:nvSpPr>
                <p:cNvPr id="67" name="Rectangle 73">
                  <a:extLst>
                    <a:ext uri="{FF2B5EF4-FFF2-40B4-BE49-F238E27FC236}">
                      <a16:creationId xmlns:a16="http://schemas.microsoft.com/office/drawing/2014/main" id="{D5BB1F65-543B-7145-879A-3229EE5AD8A2}"/>
                    </a:ext>
                  </a:extLst>
                </p:cNvPr>
                <p:cNvSpPr/>
                <p:nvPr/>
              </p:nvSpPr>
              <p:spPr>
                <a:xfrm>
                  <a:off x="6596987" y="4496559"/>
                  <a:ext cx="1123691" cy="3795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ES" sz="7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CLINICAL TRIALS</a:t>
                  </a:r>
                  <a:endParaRPr lang="en-US" sz="7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I,II Y III</a:t>
                  </a:r>
                </a:p>
              </p:txBody>
            </p:sp>
            <p:sp>
              <p:nvSpPr>
                <p:cNvPr id="68" name="Rectangle 74">
                  <a:extLst>
                    <a:ext uri="{FF2B5EF4-FFF2-40B4-BE49-F238E27FC236}">
                      <a16:creationId xmlns:a16="http://schemas.microsoft.com/office/drawing/2014/main" id="{13A934AC-26A3-0747-B51C-DD90BF8CA4B9}"/>
                    </a:ext>
                  </a:extLst>
                </p:cNvPr>
                <p:cNvSpPr/>
                <p:nvPr/>
              </p:nvSpPr>
              <p:spPr>
                <a:xfrm>
                  <a:off x="7741310" y="4622051"/>
                  <a:ext cx="1083026" cy="3795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7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REGULATORY APPROVAL</a:t>
                  </a:r>
                  <a:endParaRPr lang="en-US" sz="7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id="{0636D5AB-A284-C045-9E59-6410833D2DAC}"/>
                </a:ext>
              </a:extLst>
            </p:cNvPr>
            <p:cNvGrpSpPr/>
            <p:nvPr/>
          </p:nvGrpSpPr>
          <p:grpSpPr>
            <a:xfrm flipH="1">
              <a:off x="816073" y="2133249"/>
              <a:ext cx="449294" cy="460981"/>
              <a:chOff x="2555171" y="3657436"/>
              <a:chExt cx="2711520" cy="3057071"/>
            </a:xfrm>
          </p:grpSpPr>
          <p:sp>
            <p:nvSpPr>
              <p:cNvPr id="55" name="Freeform 26">
                <a:extLst>
                  <a:ext uri="{FF2B5EF4-FFF2-40B4-BE49-F238E27FC236}">
                    <a16:creationId xmlns:a16="http://schemas.microsoft.com/office/drawing/2014/main" id="{5A62B053-688C-9943-A261-50014002471A}"/>
                  </a:ext>
                </a:extLst>
              </p:cNvPr>
              <p:cNvSpPr/>
              <p:nvPr/>
            </p:nvSpPr>
            <p:spPr>
              <a:xfrm flipH="1">
                <a:off x="2555171" y="3657436"/>
                <a:ext cx="2711520" cy="3057071"/>
              </a:xfrm>
              <a:custGeom>
                <a:avLst/>
                <a:gdLst>
                  <a:gd name="connsiteX0" fmla="*/ 2245155 w 4588271"/>
                  <a:gd name="connsiteY0" fmla="*/ 1692 h 5382880"/>
                  <a:gd name="connsiteX1" fmla="*/ 922071 w 4588271"/>
                  <a:gd name="connsiteY1" fmla="*/ 290392 h 5382880"/>
                  <a:gd name="connsiteX2" fmla="*/ 240090 w 4588271"/>
                  <a:gd name="connsiteY2" fmla="*/ 2654961 h 5382880"/>
                  <a:gd name="connsiteX3" fmla="*/ 681702 w 4588271"/>
                  <a:gd name="connsiteY3" fmla="*/ 3599671 h 5382880"/>
                  <a:gd name="connsiteX4" fmla="*/ 414313 w 4588271"/>
                  <a:gd name="connsiteY4" fmla="*/ 5382880 h 5382880"/>
                  <a:gd name="connsiteX5" fmla="*/ 2893664 w 4588271"/>
                  <a:gd name="connsiteY5" fmla="*/ 5374595 h 5382880"/>
                  <a:gd name="connsiteX6" fmla="*/ 3016605 w 4588271"/>
                  <a:gd name="connsiteY6" fmla="*/ 4592972 h 5382880"/>
                  <a:gd name="connsiteX7" fmla="*/ 3248374 w 4588271"/>
                  <a:gd name="connsiteY7" fmla="*/ 4394311 h 5382880"/>
                  <a:gd name="connsiteX8" fmla="*/ 4005118 w 4588271"/>
                  <a:gd name="connsiteY8" fmla="*/ 4313461 h 5382880"/>
                  <a:gd name="connsiteX9" fmla="*/ 4162644 w 4588271"/>
                  <a:gd name="connsiteY9" fmla="*/ 3717954 h 5382880"/>
                  <a:gd name="connsiteX10" fmla="*/ 4228404 w 4588271"/>
                  <a:gd name="connsiteY10" fmla="*/ 3419045 h 5382880"/>
                  <a:gd name="connsiteX11" fmla="*/ 4371881 w 4588271"/>
                  <a:gd name="connsiteY11" fmla="*/ 3278557 h 5382880"/>
                  <a:gd name="connsiteX12" fmla="*/ 4318077 w 4588271"/>
                  <a:gd name="connsiteY12" fmla="*/ 3218775 h 5382880"/>
                  <a:gd name="connsiteX13" fmla="*/ 4385545 w 4588271"/>
                  <a:gd name="connsiteY13" fmla="*/ 2944983 h 5382880"/>
                  <a:gd name="connsiteX14" fmla="*/ 4561164 w 4588271"/>
                  <a:gd name="connsiteY14" fmla="*/ 2666142 h 5382880"/>
                  <a:gd name="connsiteX15" fmla="*/ 4354334 w 4588271"/>
                  <a:gd name="connsiteY15" fmla="*/ 2409002 h 5382880"/>
                  <a:gd name="connsiteX16" fmla="*/ 4119554 w 4588271"/>
                  <a:gd name="connsiteY16" fmla="*/ 2000932 h 5382880"/>
                  <a:gd name="connsiteX17" fmla="*/ 4167069 w 4588271"/>
                  <a:gd name="connsiteY17" fmla="*/ 1636650 h 5382880"/>
                  <a:gd name="connsiteX18" fmla="*/ 3673285 w 4588271"/>
                  <a:gd name="connsiteY18" fmla="*/ 691941 h 5382880"/>
                  <a:gd name="connsiteX19" fmla="*/ 2245155 w 4588271"/>
                  <a:gd name="connsiteY19" fmla="*/ 1692 h 5382880"/>
                  <a:gd name="connsiteX0" fmla="*/ 2245155 w 4588271"/>
                  <a:gd name="connsiteY0" fmla="*/ 1692 h 5382880"/>
                  <a:gd name="connsiteX1" fmla="*/ 922071 w 4588271"/>
                  <a:gd name="connsiteY1" fmla="*/ 290392 h 5382880"/>
                  <a:gd name="connsiteX2" fmla="*/ 240090 w 4588271"/>
                  <a:gd name="connsiteY2" fmla="*/ 2654961 h 5382880"/>
                  <a:gd name="connsiteX3" fmla="*/ 681702 w 4588271"/>
                  <a:gd name="connsiteY3" fmla="*/ 3599671 h 5382880"/>
                  <a:gd name="connsiteX4" fmla="*/ 414313 w 4588271"/>
                  <a:gd name="connsiteY4" fmla="*/ 5382880 h 5382880"/>
                  <a:gd name="connsiteX5" fmla="*/ 2893664 w 4588271"/>
                  <a:gd name="connsiteY5" fmla="*/ 5374595 h 5382880"/>
                  <a:gd name="connsiteX6" fmla="*/ 3016605 w 4588271"/>
                  <a:gd name="connsiteY6" fmla="*/ 4592972 h 5382880"/>
                  <a:gd name="connsiteX7" fmla="*/ 3248374 w 4588271"/>
                  <a:gd name="connsiteY7" fmla="*/ 4394311 h 5382880"/>
                  <a:gd name="connsiteX8" fmla="*/ 4005118 w 4588271"/>
                  <a:gd name="connsiteY8" fmla="*/ 4313461 h 5382880"/>
                  <a:gd name="connsiteX9" fmla="*/ 4162644 w 4588271"/>
                  <a:gd name="connsiteY9" fmla="*/ 3717954 h 5382880"/>
                  <a:gd name="connsiteX10" fmla="*/ 4228404 w 4588271"/>
                  <a:gd name="connsiteY10" fmla="*/ 3419045 h 5382880"/>
                  <a:gd name="connsiteX11" fmla="*/ 4371881 w 4588271"/>
                  <a:gd name="connsiteY11" fmla="*/ 3278557 h 5382880"/>
                  <a:gd name="connsiteX12" fmla="*/ 4318077 w 4588271"/>
                  <a:gd name="connsiteY12" fmla="*/ 3218775 h 5382880"/>
                  <a:gd name="connsiteX13" fmla="*/ 4385545 w 4588271"/>
                  <a:gd name="connsiteY13" fmla="*/ 2944983 h 5382880"/>
                  <a:gd name="connsiteX14" fmla="*/ 4561164 w 4588271"/>
                  <a:gd name="connsiteY14" fmla="*/ 2666142 h 5382880"/>
                  <a:gd name="connsiteX15" fmla="*/ 4354334 w 4588271"/>
                  <a:gd name="connsiteY15" fmla="*/ 2409002 h 5382880"/>
                  <a:gd name="connsiteX16" fmla="*/ 4119554 w 4588271"/>
                  <a:gd name="connsiteY16" fmla="*/ 2000932 h 5382880"/>
                  <a:gd name="connsiteX17" fmla="*/ 4167069 w 4588271"/>
                  <a:gd name="connsiteY17" fmla="*/ 1636650 h 5382880"/>
                  <a:gd name="connsiteX18" fmla="*/ 3673285 w 4588271"/>
                  <a:gd name="connsiteY18" fmla="*/ 691941 h 5382880"/>
                  <a:gd name="connsiteX19" fmla="*/ 2245155 w 4588271"/>
                  <a:gd name="connsiteY19" fmla="*/ 1692 h 5382880"/>
                  <a:gd name="connsiteX0" fmla="*/ 2245155 w 4588271"/>
                  <a:gd name="connsiteY0" fmla="*/ 1692 h 5382880"/>
                  <a:gd name="connsiteX1" fmla="*/ 922071 w 4588271"/>
                  <a:gd name="connsiteY1" fmla="*/ 290392 h 5382880"/>
                  <a:gd name="connsiteX2" fmla="*/ 240090 w 4588271"/>
                  <a:gd name="connsiteY2" fmla="*/ 2654961 h 5382880"/>
                  <a:gd name="connsiteX3" fmla="*/ 681702 w 4588271"/>
                  <a:gd name="connsiteY3" fmla="*/ 3599671 h 5382880"/>
                  <a:gd name="connsiteX4" fmla="*/ 414313 w 4588271"/>
                  <a:gd name="connsiteY4" fmla="*/ 5382880 h 5382880"/>
                  <a:gd name="connsiteX5" fmla="*/ 2893664 w 4588271"/>
                  <a:gd name="connsiteY5" fmla="*/ 5374595 h 5382880"/>
                  <a:gd name="connsiteX6" fmla="*/ 3016605 w 4588271"/>
                  <a:gd name="connsiteY6" fmla="*/ 4592972 h 5382880"/>
                  <a:gd name="connsiteX7" fmla="*/ 3248374 w 4588271"/>
                  <a:gd name="connsiteY7" fmla="*/ 4394311 h 5382880"/>
                  <a:gd name="connsiteX8" fmla="*/ 4005118 w 4588271"/>
                  <a:gd name="connsiteY8" fmla="*/ 4313461 h 5382880"/>
                  <a:gd name="connsiteX9" fmla="*/ 4162644 w 4588271"/>
                  <a:gd name="connsiteY9" fmla="*/ 3717954 h 5382880"/>
                  <a:gd name="connsiteX10" fmla="*/ 4228404 w 4588271"/>
                  <a:gd name="connsiteY10" fmla="*/ 3419045 h 5382880"/>
                  <a:gd name="connsiteX11" fmla="*/ 4371881 w 4588271"/>
                  <a:gd name="connsiteY11" fmla="*/ 3278557 h 5382880"/>
                  <a:gd name="connsiteX12" fmla="*/ 4318077 w 4588271"/>
                  <a:gd name="connsiteY12" fmla="*/ 3218775 h 5382880"/>
                  <a:gd name="connsiteX13" fmla="*/ 4385545 w 4588271"/>
                  <a:gd name="connsiteY13" fmla="*/ 2944983 h 5382880"/>
                  <a:gd name="connsiteX14" fmla="*/ 4561164 w 4588271"/>
                  <a:gd name="connsiteY14" fmla="*/ 2666142 h 5382880"/>
                  <a:gd name="connsiteX15" fmla="*/ 4354334 w 4588271"/>
                  <a:gd name="connsiteY15" fmla="*/ 2409002 h 5382880"/>
                  <a:gd name="connsiteX16" fmla="*/ 4119554 w 4588271"/>
                  <a:gd name="connsiteY16" fmla="*/ 2000932 h 5382880"/>
                  <a:gd name="connsiteX17" fmla="*/ 4167069 w 4588271"/>
                  <a:gd name="connsiteY17" fmla="*/ 1636650 h 5382880"/>
                  <a:gd name="connsiteX18" fmla="*/ 3673285 w 4588271"/>
                  <a:gd name="connsiteY18" fmla="*/ 691941 h 5382880"/>
                  <a:gd name="connsiteX19" fmla="*/ 2245155 w 4588271"/>
                  <a:gd name="connsiteY19" fmla="*/ 1692 h 5382880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17948 w 4561064"/>
                  <a:gd name="connsiteY0" fmla="*/ 1730 h 5382918"/>
                  <a:gd name="connsiteX1" fmla="*/ 894864 w 4561064"/>
                  <a:gd name="connsiteY1" fmla="*/ 290430 h 5382918"/>
                  <a:gd name="connsiteX2" fmla="*/ 212883 w 4561064"/>
                  <a:gd name="connsiteY2" fmla="*/ 2654999 h 5382918"/>
                  <a:gd name="connsiteX3" fmla="*/ 654495 w 4561064"/>
                  <a:gd name="connsiteY3" fmla="*/ 3599709 h 5382918"/>
                  <a:gd name="connsiteX4" fmla="*/ 387106 w 4561064"/>
                  <a:gd name="connsiteY4" fmla="*/ 5382918 h 5382918"/>
                  <a:gd name="connsiteX5" fmla="*/ 2866457 w 4561064"/>
                  <a:gd name="connsiteY5" fmla="*/ 5374633 h 5382918"/>
                  <a:gd name="connsiteX6" fmla="*/ 2989398 w 4561064"/>
                  <a:gd name="connsiteY6" fmla="*/ 4593010 h 5382918"/>
                  <a:gd name="connsiteX7" fmla="*/ 3221167 w 4561064"/>
                  <a:gd name="connsiteY7" fmla="*/ 4394349 h 5382918"/>
                  <a:gd name="connsiteX8" fmla="*/ 3977911 w 4561064"/>
                  <a:gd name="connsiteY8" fmla="*/ 4313499 h 5382918"/>
                  <a:gd name="connsiteX9" fmla="*/ 4135437 w 4561064"/>
                  <a:gd name="connsiteY9" fmla="*/ 3717992 h 5382918"/>
                  <a:gd name="connsiteX10" fmla="*/ 4201197 w 4561064"/>
                  <a:gd name="connsiteY10" fmla="*/ 3419083 h 5382918"/>
                  <a:gd name="connsiteX11" fmla="*/ 4344674 w 4561064"/>
                  <a:gd name="connsiteY11" fmla="*/ 3278595 h 5382918"/>
                  <a:gd name="connsiteX12" fmla="*/ 4290870 w 4561064"/>
                  <a:gd name="connsiteY12" fmla="*/ 3218813 h 5382918"/>
                  <a:gd name="connsiteX13" fmla="*/ 4358338 w 4561064"/>
                  <a:gd name="connsiteY13" fmla="*/ 2945021 h 5382918"/>
                  <a:gd name="connsiteX14" fmla="*/ 4533957 w 4561064"/>
                  <a:gd name="connsiteY14" fmla="*/ 2666180 h 5382918"/>
                  <a:gd name="connsiteX15" fmla="*/ 4327127 w 4561064"/>
                  <a:gd name="connsiteY15" fmla="*/ 2409040 h 5382918"/>
                  <a:gd name="connsiteX16" fmla="*/ 4092347 w 4561064"/>
                  <a:gd name="connsiteY16" fmla="*/ 2000970 h 5382918"/>
                  <a:gd name="connsiteX17" fmla="*/ 4139862 w 4561064"/>
                  <a:gd name="connsiteY17" fmla="*/ 1636688 h 5382918"/>
                  <a:gd name="connsiteX18" fmla="*/ 3646078 w 4561064"/>
                  <a:gd name="connsiteY18" fmla="*/ 691979 h 5382918"/>
                  <a:gd name="connsiteX19" fmla="*/ 2217948 w 4561064"/>
                  <a:gd name="connsiteY19" fmla="*/ 1730 h 5382918"/>
                  <a:gd name="connsiteX0" fmla="*/ 2208480 w 4551596"/>
                  <a:gd name="connsiteY0" fmla="*/ 1730 h 5382918"/>
                  <a:gd name="connsiteX1" fmla="*/ 885396 w 4551596"/>
                  <a:gd name="connsiteY1" fmla="*/ 290430 h 5382918"/>
                  <a:gd name="connsiteX2" fmla="*/ 203415 w 4551596"/>
                  <a:gd name="connsiteY2" fmla="*/ 2654999 h 5382918"/>
                  <a:gd name="connsiteX3" fmla="*/ 645027 w 4551596"/>
                  <a:gd name="connsiteY3" fmla="*/ 3599709 h 5382918"/>
                  <a:gd name="connsiteX4" fmla="*/ 377638 w 4551596"/>
                  <a:gd name="connsiteY4" fmla="*/ 5382918 h 5382918"/>
                  <a:gd name="connsiteX5" fmla="*/ 2856989 w 4551596"/>
                  <a:gd name="connsiteY5" fmla="*/ 5374633 h 5382918"/>
                  <a:gd name="connsiteX6" fmla="*/ 2979930 w 4551596"/>
                  <a:gd name="connsiteY6" fmla="*/ 4593010 h 5382918"/>
                  <a:gd name="connsiteX7" fmla="*/ 3211699 w 4551596"/>
                  <a:gd name="connsiteY7" fmla="*/ 4394349 h 5382918"/>
                  <a:gd name="connsiteX8" fmla="*/ 3968443 w 4551596"/>
                  <a:gd name="connsiteY8" fmla="*/ 4313499 h 5382918"/>
                  <a:gd name="connsiteX9" fmla="*/ 4125969 w 4551596"/>
                  <a:gd name="connsiteY9" fmla="*/ 3717992 h 5382918"/>
                  <a:gd name="connsiteX10" fmla="*/ 4191729 w 4551596"/>
                  <a:gd name="connsiteY10" fmla="*/ 3419083 h 5382918"/>
                  <a:gd name="connsiteX11" fmla="*/ 4335206 w 4551596"/>
                  <a:gd name="connsiteY11" fmla="*/ 3278595 h 5382918"/>
                  <a:gd name="connsiteX12" fmla="*/ 4281402 w 4551596"/>
                  <a:gd name="connsiteY12" fmla="*/ 3218813 h 5382918"/>
                  <a:gd name="connsiteX13" fmla="*/ 4348870 w 4551596"/>
                  <a:gd name="connsiteY13" fmla="*/ 2945021 h 5382918"/>
                  <a:gd name="connsiteX14" fmla="*/ 4524489 w 4551596"/>
                  <a:gd name="connsiteY14" fmla="*/ 2666180 h 5382918"/>
                  <a:gd name="connsiteX15" fmla="*/ 4317659 w 4551596"/>
                  <a:gd name="connsiteY15" fmla="*/ 2409040 h 5382918"/>
                  <a:gd name="connsiteX16" fmla="*/ 4082879 w 4551596"/>
                  <a:gd name="connsiteY16" fmla="*/ 2000970 h 5382918"/>
                  <a:gd name="connsiteX17" fmla="*/ 4130394 w 4551596"/>
                  <a:gd name="connsiteY17" fmla="*/ 1636688 h 5382918"/>
                  <a:gd name="connsiteX18" fmla="*/ 3636610 w 4551596"/>
                  <a:gd name="connsiteY18" fmla="*/ 691979 h 5382918"/>
                  <a:gd name="connsiteX19" fmla="*/ 2208480 w 4551596"/>
                  <a:gd name="connsiteY19" fmla="*/ 1730 h 5382918"/>
                  <a:gd name="connsiteX0" fmla="*/ 2208480 w 4551596"/>
                  <a:gd name="connsiteY0" fmla="*/ 1730 h 5382918"/>
                  <a:gd name="connsiteX1" fmla="*/ 885396 w 4551596"/>
                  <a:gd name="connsiteY1" fmla="*/ 290430 h 5382918"/>
                  <a:gd name="connsiteX2" fmla="*/ 203415 w 4551596"/>
                  <a:gd name="connsiteY2" fmla="*/ 2654999 h 5382918"/>
                  <a:gd name="connsiteX3" fmla="*/ 645027 w 4551596"/>
                  <a:gd name="connsiteY3" fmla="*/ 3599709 h 5382918"/>
                  <a:gd name="connsiteX4" fmla="*/ 377638 w 4551596"/>
                  <a:gd name="connsiteY4" fmla="*/ 5382918 h 5382918"/>
                  <a:gd name="connsiteX5" fmla="*/ 2856989 w 4551596"/>
                  <a:gd name="connsiteY5" fmla="*/ 5374633 h 5382918"/>
                  <a:gd name="connsiteX6" fmla="*/ 2979930 w 4551596"/>
                  <a:gd name="connsiteY6" fmla="*/ 4593010 h 5382918"/>
                  <a:gd name="connsiteX7" fmla="*/ 3211699 w 4551596"/>
                  <a:gd name="connsiteY7" fmla="*/ 4394349 h 5382918"/>
                  <a:gd name="connsiteX8" fmla="*/ 3968443 w 4551596"/>
                  <a:gd name="connsiteY8" fmla="*/ 4313499 h 5382918"/>
                  <a:gd name="connsiteX9" fmla="*/ 4125969 w 4551596"/>
                  <a:gd name="connsiteY9" fmla="*/ 3717992 h 5382918"/>
                  <a:gd name="connsiteX10" fmla="*/ 4191729 w 4551596"/>
                  <a:gd name="connsiteY10" fmla="*/ 3419083 h 5382918"/>
                  <a:gd name="connsiteX11" fmla="*/ 4335206 w 4551596"/>
                  <a:gd name="connsiteY11" fmla="*/ 3278595 h 5382918"/>
                  <a:gd name="connsiteX12" fmla="*/ 4348870 w 4551596"/>
                  <a:gd name="connsiteY12" fmla="*/ 2945021 h 5382918"/>
                  <a:gd name="connsiteX13" fmla="*/ 4524489 w 4551596"/>
                  <a:gd name="connsiteY13" fmla="*/ 2666180 h 5382918"/>
                  <a:gd name="connsiteX14" fmla="*/ 4317659 w 4551596"/>
                  <a:gd name="connsiteY14" fmla="*/ 2409040 h 5382918"/>
                  <a:gd name="connsiteX15" fmla="*/ 4082879 w 4551596"/>
                  <a:gd name="connsiteY15" fmla="*/ 2000970 h 5382918"/>
                  <a:gd name="connsiteX16" fmla="*/ 4130394 w 4551596"/>
                  <a:gd name="connsiteY16" fmla="*/ 1636688 h 5382918"/>
                  <a:gd name="connsiteX17" fmla="*/ 3636610 w 4551596"/>
                  <a:gd name="connsiteY17" fmla="*/ 691979 h 5382918"/>
                  <a:gd name="connsiteX18" fmla="*/ 2208480 w 4551596"/>
                  <a:gd name="connsiteY18" fmla="*/ 1730 h 5382918"/>
                  <a:gd name="connsiteX0" fmla="*/ 2208480 w 4552015"/>
                  <a:gd name="connsiteY0" fmla="*/ 1730 h 5382918"/>
                  <a:gd name="connsiteX1" fmla="*/ 885396 w 4552015"/>
                  <a:gd name="connsiteY1" fmla="*/ 290430 h 5382918"/>
                  <a:gd name="connsiteX2" fmla="*/ 203415 w 4552015"/>
                  <a:gd name="connsiteY2" fmla="*/ 2654999 h 5382918"/>
                  <a:gd name="connsiteX3" fmla="*/ 645027 w 4552015"/>
                  <a:gd name="connsiteY3" fmla="*/ 3599709 h 5382918"/>
                  <a:gd name="connsiteX4" fmla="*/ 377638 w 4552015"/>
                  <a:gd name="connsiteY4" fmla="*/ 5382918 h 5382918"/>
                  <a:gd name="connsiteX5" fmla="*/ 2856989 w 4552015"/>
                  <a:gd name="connsiteY5" fmla="*/ 5374633 h 5382918"/>
                  <a:gd name="connsiteX6" fmla="*/ 2979930 w 4552015"/>
                  <a:gd name="connsiteY6" fmla="*/ 4593010 h 5382918"/>
                  <a:gd name="connsiteX7" fmla="*/ 3211699 w 4552015"/>
                  <a:gd name="connsiteY7" fmla="*/ 4394349 h 5382918"/>
                  <a:gd name="connsiteX8" fmla="*/ 3968443 w 4552015"/>
                  <a:gd name="connsiteY8" fmla="*/ 4313499 h 5382918"/>
                  <a:gd name="connsiteX9" fmla="*/ 4125969 w 4552015"/>
                  <a:gd name="connsiteY9" fmla="*/ 3717992 h 5382918"/>
                  <a:gd name="connsiteX10" fmla="*/ 4191729 w 4552015"/>
                  <a:gd name="connsiteY10" fmla="*/ 3419083 h 5382918"/>
                  <a:gd name="connsiteX11" fmla="*/ 4335206 w 4552015"/>
                  <a:gd name="connsiteY11" fmla="*/ 3278595 h 5382918"/>
                  <a:gd name="connsiteX12" fmla="*/ 4348870 w 4552015"/>
                  <a:gd name="connsiteY12" fmla="*/ 2945021 h 5382918"/>
                  <a:gd name="connsiteX13" fmla="*/ 4524489 w 4552015"/>
                  <a:gd name="connsiteY13" fmla="*/ 2666180 h 5382918"/>
                  <a:gd name="connsiteX14" fmla="*/ 4317659 w 4552015"/>
                  <a:gd name="connsiteY14" fmla="*/ 2409040 h 5382918"/>
                  <a:gd name="connsiteX15" fmla="*/ 4082879 w 4552015"/>
                  <a:gd name="connsiteY15" fmla="*/ 2000970 h 5382918"/>
                  <a:gd name="connsiteX16" fmla="*/ 4130394 w 4552015"/>
                  <a:gd name="connsiteY16" fmla="*/ 1636688 h 5382918"/>
                  <a:gd name="connsiteX17" fmla="*/ 3636610 w 4552015"/>
                  <a:gd name="connsiteY17" fmla="*/ 691979 h 5382918"/>
                  <a:gd name="connsiteX18" fmla="*/ 2208480 w 4552015"/>
                  <a:gd name="connsiteY18" fmla="*/ 1730 h 5382918"/>
                  <a:gd name="connsiteX0" fmla="*/ 2208480 w 4552015"/>
                  <a:gd name="connsiteY0" fmla="*/ 1730 h 5382918"/>
                  <a:gd name="connsiteX1" fmla="*/ 885396 w 4552015"/>
                  <a:gd name="connsiteY1" fmla="*/ 290430 h 5382918"/>
                  <a:gd name="connsiteX2" fmla="*/ 203415 w 4552015"/>
                  <a:gd name="connsiteY2" fmla="*/ 2654999 h 5382918"/>
                  <a:gd name="connsiteX3" fmla="*/ 645027 w 4552015"/>
                  <a:gd name="connsiteY3" fmla="*/ 3599709 h 5382918"/>
                  <a:gd name="connsiteX4" fmla="*/ 377638 w 4552015"/>
                  <a:gd name="connsiteY4" fmla="*/ 5382918 h 5382918"/>
                  <a:gd name="connsiteX5" fmla="*/ 2856989 w 4552015"/>
                  <a:gd name="connsiteY5" fmla="*/ 5374633 h 5382918"/>
                  <a:gd name="connsiteX6" fmla="*/ 2979930 w 4552015"/>
                  <a:gd name="connsiteY6" fmla="*/ 4593010 h 5382918"/>
                  <a:gd name="connsiteX7" fmla="*/ 3211699 w 4552015"/>
                  <a:gd name="connsiteY7" fmla="*/ 4394349 h 5382918"/>
                  <a:gd name="connsiteX8" fmla="*/ 3968443 w 4552015"/>
                  <a:gd name="connsiteY8" fmla="*/ 4313499 h 5382918"/>
                  <a:gd name="connsiteX9" fmla="*/ 4125969 w 4552015"/>
                  <a:gd name="connsiteY9" fmla="*/ 3717992 h 5382918"/>
                  <a:gd name="connsiteX10" fmla="*/ 4191729 w 4552015"/>
                  <a:gd name="connsiteY10" fmla="*/ 3419083 h 5382918"/>
                  <a:gd name="connsiteX11" fmla="*/ 4335206 w 4552015"/>
                  <a:gd name="connsiteY11" fmla="*/ 3278595 h 5382918"/>
                  <a:gd name="connsiteX12" fmla="*/ 4348870 w 4552015"/>
                  <a:gd name="connsiteY12" fmla="*/ 2945021 h 5382918"/>
                  <a:gd name="connsiteX13" fmla="*/ 4524489 w 4552015"/>
                  <a:gd name="connsiteY13" fmla="*/ 2666180 h 5382918"/>
                  <a:gd name="connsiteX14" fmla="*/ 4317659 w 4552015"/>
                  <a:gd name="connsiteY14" fmla="*/ 2409040 h 5382918"/>
                  <a:gd name="connsiteX15" fmla="*/ 4082879 w 4552015"/>
                  <a:gd name="connsiteY15" fmla="*/ 2000970 h 5382918"/>
                  <a:gd name="connsiteX16" fmla="*/ 4130394 w 4552015"/>
                  <a:gd name="connsiteY16" fmla="*/ 1636688 h 5382918"/>
                  <a:gd name="connsiteX17" fmla="*/ 3636610 w 4552015"/>
                  <a:gd name="connsiteY17" fmla="*/ 691979 h 5382918"/>
                  <a:gd name="connsiteX18" fmla="*/ 2208480 w 4552015"/>
                  <a:gd name="connsiteY18" fmla="*/ 1730 h 5382918"/>
                  <a:gd name="connsiteX0" fmla="*/ 2208480 w 4552015"/>
                  <a:gd name="connsiteY0" fmla="*/ 1730 h 5382918"/>
                  <a:gd name="connsiteX1" fmla="*/ 885396 w 4552015"/>
                  <a:gd name="connsiteY1" fmla="*/ 290430 h 5382918"/>
                  <a:gd name="connsiteX2" fmla="*/ 203415 w 4552015"/>
                  <a:gd name="connsiteY2" fmla="*/ 2654999 h 5382918"/>
                  <a:gd name="connsiteX3" fmla="*/ 645027 w 4552015"/>
                  <a:gd name="connsiteY3" fmla="*/ 3599709 h 5382918"/>
                  <a:gd name="connsiteX4" fmla="*/ 377638 w 4552015"/>
                  <a:gd name="connsiteY4" fmla="*/ 5382918 h 5382918"/>
                  <a:gd name="connsiteX5" fmla="*/ 2856989 w 4552015"/>
                  <a:gd name="connsiteY5" fmla="*/ 5374633 h 5382918"/>
                  <a:gd name="connsiteX6" fmla="*/ 2979930 w 4552015"/>
                  <a:gd name="connsiteY6" fmla="*/ 4593010 h 5382918"/>
                  <a:gd name="connsiteX7" fmla="*/ 3211699 w 4552015"/>
                  <a:gd name="connsiteY7" fmla="*/ 4394349 h 5382918"/>
                  <a:gd name="connsiteX8" fmla="*/ 3968443 w 4552015"/>
                  <a:gd name="connsiteY8" fmla="*/ 4313499 h 5382918"/>
                  <a:gd name="connsiteX9" fmla="*/ 4125969 w 4552015"/>
                  <a:gd name="connsiteY9" fmla="*/ 3717992 h 5382918"/>
                  <a:gd name="connsiteX10" fmla="*/ 4191729 w 4552015"/>
                  <a:gd name="connsiteY10" fmla="*/ 3419083 h 5382918"/>
                  <a:gd name="connsiteX11" fmla="*/ 4335206 w 4552015"/>
                  <a:gd name="connsiteY11" fmla="*/ 3278595 h 5382918"/>
                  <a:gd name="connsiteX12" fmla="*/ 4348870 w 4552015"/>
                  <a:gd name="connsiteY12" fmla="*/ 2945021 h 5382918"/>
                  <a:gd name="connsiteX13" fmla="*/ 4524489 w 4552015"/>
                  <a:gd name="connsiteY13" fmla="*/ 2666180 h 5382918"/>
                  <a:gd name="connsiteX14" fmla="*/ 4317659 w 4552015"/>
                  <a:gd name="connsiteY14" fmla="*/ 2409040 h 5382918"/>
                  <a:gd name="connsiteX15" fmla="*/ 4082879 w 4552015"/>
                  <a:gd name="connsiteY15" fmla="*/ 2000970 h 5382918"/>
                  <a:gd name="connsiteX16" fmla="*/ 4130394 w 4552015"/>
                  <a:gd name="connsiteY16" fmla="*/ 1636688 h 5382918"/>
                  <a:gd name="connsiteX17" fmla="*/ 3636610 w 4552015"/>
                  <a:gd name="connsiteY17" fmla="*/ 691979 h 5382918"/>
                  <a:gd name="connsiteX18" fmla="*/ 2208480 w 4552015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2010"/>
                  <a:gd name="connsiteY0" fmla="*/ 1730 h 5382918"/>
                  <a:gd name="connsiteX1" fmla="*/ 885396 w 4552010"/>
                  <a:gd name="connsiteY1" fmla="*/ 290430 h 5382918"/>
                  <a:gd name="connsiteX2" fmla="*/ 203415 w 4552010"/>
                  <a:gd name="connsiteY2" fmla="*/ 2654999 h 5382918"/>
                  <a:gd name="connsiteX3" fmla="*/ 645027 w 4552010"/>
                  <a:gd name="connsiteY3" fmla="*/ 3599709 h 5382918"/>
                  <a:gd name="connsiteX4" fmla="*/ 377638 w 4552010"/>
                  <a:gd name="connsiteY4" fmla="*/ 5382918 h 5382918"/>
                  <a:gd name="connsiteX5" fmla="*/ 2856989 w 4552010"/>
                  <a:gd name="connsiteY5" fmla="*/ 5374633 h 5382918"/>
                  <a:gd name="connsiteX6" fmla="*/ 2979930 w 4552010"/>
                  <a:gd name="connsiteY6" fmla="*/ 4593010 h 5382918"/>
                  <a:gd name="connsiteX7" fmla="*/ 3211699 w 4552010"/>
                  <a:gd name="connsiteY7" fmla="*/ 4394349 h 5382918"/>
                  <a:gd name="connsiteX8" fmla="*/ 3968443 w 4552010"/>
                  <a:gd name="connsiteY8" fmla="*/ 4313499 h 5382918"/>
                  <a:gd name="connsiteX9" fmla="*/ 4125969 w 4552010"/>
                  <a:gd name="connsiteY9" fmla="*/ 3717992 h 5382918"/>
                  <a:gd name="connsiteX10" fmla="*/ 4191729 w 4552010"/>
                  <a:gd name="connsiteY10" fmla="*/ 3419083 h 5382918"/>
                  <a:gd name="connsiteX11" fmla="*/ 4335206 w 4552010"/>
                  <a:gd name="connsiteY11" fmla="*/ 3278595 h 5382918"/>
                  <a:gd name="connsiteX12" fmla="*/ 4348870 w 4552010"/>
                  <a:gd name="connsiteY12" fmla="*/ 2945021 h 5382918"/>
                  <a:gd name="connsiteX13" fmla="*/ 4524489 w 4552010"/>
                  <a:gd name="connsiteY13" fmla="*/ 2666180 h 5382918"/>
                  <a:gd name="connsiteX14" fmla="*/ 4317659 w 4552010"/>
                  <a:gd name="connsiteY14" fmla="*/ 2409040 h 5382918"/>
                  <a:gd name="connsiteX15" fmla="*/ 4082879 w 4552010"/>
                  <a:gd name="connsiteY15" fmla="*/ 2000970 h 5382918"/>
                  <a:gd name="connsiteX16" fmla="*/ 4130394 w 4552010"/>
                  <a:gd name="connsiteY16" fmla="*/ 1636688 h 5382918"/>
                  <a:gd name="connsiteX17" fmla="*/ 3636610 w 4552010"/>
                  <a:gd name="connsiteY17" fmla="*/ 691979 h 5382918"/>
                  <a:gd name="connsiteX18" fmla="*/ 2208480 w 4552010"/>
                  <a:gd name="connsiteY18" fmla="*/ 1730 h 5382918"/>
                  <a:gd name="connsiteX0" fmla="*/ 2208480 w 4553597"/>
                  <a:gd name="connsiteY0" fmla="*/ 1730 h 5382918"/>
                  <a:gd name="connsiteX1" fmla="*/ 885396 w 4553597"/>
                  <a:gd name="connsiteY1" fmla="*/ 290430 h 5382918"/>
                  <a:gd name="connsiteX2" fmla="*/ 203415 w 4553597"/>
                  <a:gd name="connsiteY2" fmla="*/ 2654999 h 5382918"/>
                  <a:gd name="connsiteX3" fmla="*/ 645027 w 4553597"/>
                  <a:gd name="connsiteY3" fmla="*/ 3599709 h 5382918"/>
                  <a:gd name="connsiteX4" fmla="*/ 377638 w 4553597"/>
                  <a:gd name="connsiteY4" fmla="*/ 5382918 h 5382918"/>
                  <a:gd name="connsiteX5" fmla="*/ 2856989 w 4553597"/>
                  <a:gd name="connsiteY5" fmla="*/ 5374633 h 5382918"/>
                  <a:gd name="connsiteX6" fmla="*/ 2979930 w 4553597"/>
                  <a:gd name="connsiteY6" fmla="*/ 4593010 h 5382918"/>
                  <a:gd name="connsiteX7" fmla="*/ 3211699 w 4553597"/>
                  <a:gd name="connsiteY7" fmla="*/ 4394349 h 5382918"/>
                  <a:gd name="connsiteX8" fmla="*/ 3968443 w 4553597"/>
                  <a:gd name="connsiteY8" fmla="*/ 4313499 h 5382918"/>
                  <a:gd name="connsiteX9" fmla="*/ 4125969 w 4553597"/>
                  <a:gd name="connsiteY9" fmla="*/ 3717992 h 5382918"/>
                  <a:gd name="connsiteX10" fmla="*/ 4191729 w 4553597"/>
                  <a:gd name="connsiteY10" fmla="*/ 3419083 h 5382918"/>
                  <a:gd name="connsiteX11" fmla="*/ 4335206 w 4553597"/>
                  <a:gd name="connsiteY11" fmla="*/ 3278595 h 5382918"/>
                  <a:gd name="connsiteX12" fmla="*/ 4348870 w 4553597"/>
                  <a:gd name="connsiteY12" fmla="*/ 2945021 h 5382918"/>
                  <a:gd name="connsiteX13" fmla="*/ 4524489 w 4553597"/>
                  <a:gd name="connsiteY13" fmla="*/ 2666180 h 5382918"/>
                  <a:gd name="connsiteX14" fmla="*/ 4317659 w 4553597"/>
                  <a:gd name="connsiteY14" fmla="*/ 2409040 h 5382918"/>
                  <a:gd name="connsiteX15" fmla="*/ 4082879 w 4553597"/>
                  <a:gd name="connsiteY15" fmla="*/ 2000970 h 5382918"/>
                  <a:gd name="connsiteX16" fmla="*/ 4130394 w 4553597"/>
                  <a:gd name="connsiteY16" fmla="*/ 1636688 h 5382918"/>
                  <a:gd name="connsiteX17" fmla="*/ 3636610 w 4553597"/>
                  <a:gd name="connsiteY17" fmla="*/ 691979 h 5382918"/>
                  <a:gd name="connsiteX18" fmla="*/ 2208480 w 4553597"/>
                  <a:gd name="connsiteY18" fmla="*/ 1730 h 5382918"/>
                  <a:gd name="connsiteX0" fmla="*/ 2208480 w 4556434"/>
                  <a:gd name="connsiteY0" fmla="*/ 1730 h 5382918"/>
                  <a:gd name="connsiteX1" fmla="*/ 885396 w 4556434"/>
                  <a:gd name="connsiteY1" fmla="*/ 290430 h 5382918"/>
                  <a:gd name="connsiteX2" fmla="*/ 203415 w 4556434"/>
                  <a:gd name="connsiteY2" fmla="*/ 2654999 h 5382918"/>
                  <a:gd name="connsiteX3" fmla="*/ 645027 w 4556434"/>
                  <a:gd name="connsiteY3" fmla="*/ 3599709 h 5382918"/>
                  <a:gd name="connsiteX4" fmla="*/ 377638 w 4556434"/>
                  <a:gd name="connsiteY4" fmla="*/ 5382918 h 5382918"/>
                  <a:gd name="connsiteX5" fmla="*/ 2856989 w 4556434"/>
                  <a:gd name="connsiteY5" fmla="*/ 5374633 h 5382918"/>
                  <a:gd name="connsiteX6" fmla="*/ 2979930 w 4556434"/>
                  <a:gd name="connsiteY6" fmla="*/ 4593010 h 5382918"/>
                  <a:gd name="connsiteX7" fmla="*/ 3211699 w 4556434"/>
                  <a:gd name="connsiteY7" fmla="*/ 4394349 h 5382918"/>
                  <a:gd name="connsiteX8" fmla="*/ 3968443 w 4556434"/>
                  <a:gd name="connsiteY8" fmla="*/ 4313499 h 5382918"/>
                  <a:gd name="connsiteX9" fmla="*/ 4125969 w 4556434"/>
                  <a:gd name="connsiteY9" fmla="*/ 3717992 h 5382918"/>
                  <a:gd name="connsiteX10" fmla="*/ 4191729 w 4556434"/>
                  <a:gd name="connsiteY10" fmla="*/ 3419083 h 5382918"/>
                  <a:gd name="connsiteX11" fmla="*/ 4335206 w 4556434"/>
                  <a:gd name="connsiteY11" fmla="*/ 3278595 h 5382918"/>
                  <a:gd name="connsiteX12" fmla="*/ 4348870 w 4556434"/>
                  <a:gd name="connsiteY12" fmla="*/ 2945021 h 5382918"/>
                  <a:gd name="connsiteX13" fmla="*/ 4524489 w 4556434"/>
                  <a:gd name="connsiteY13" fmla="*/ 2666180 h 5382918"/>
                  <a:gd name="connsiteX14" fmla="*/ 4317659 w 4556434"/>
                  <a:gd name="connsiteY14" fmla="*/ 2409040 h 5382918"/>
                  <a:gd name="connsiteX15" fmla="*/ 4082879 w 4556434"/>
                  <a:gd name="connsiteY15" fmla="*/ 2000970 h 5382918"/>
                  <a:gd name="connsiteX16" fmla="*/ 4130394 w 4556434"/>
                  <a:gd name="connsiteY16" fmla="*/ 1636688 h 5382918"/>
                  <a:gd name="connsiteX17" fmla="*/ 3636610 w 4556434"/>
                  <a:gd name="connsiteY17" fmla="*/ 691979 h 5382918"/>
                  <a:gd name="connsiteX18" fmla="*/ 2208480 w 4556434"/>
                  <a:gd name="connsiteY18" fmla="*/ 1730 h 5382918"/>
                  <a:gd name="connsiteX0" fmla="*/ 2212460 w 4560414"/>
                  <a:gd name="connsiteY0" fmla="*/ 1730 h 5382918"/>
                  <a:gd name="connsiteX1" fmla="*/ 889376 w 4560414"/>
                  <a:gd name="connsiteY1" fmla="*/ 290430 h 5382918"/>
                  <a:gd name="connsiteX2" fmla="*/ 207395 w 4560414"/>
                  <a:gd name="connsiteY2" fmla="*/ 2654999 h 5382918"/>
                  <a:gd name="connsiteX3" fmla="*/ 649007 w 4560414"/>
                  <a:gd name="connsiteY3" fmla="*/ 3599709 h 5382918"/>
                  <a:gd name="connsiteX4" fmla="*/ 381618 w 4560414"/>
                  <a:gd name="connsiteY4" fmla="*/ 5382918 h 5382918"/>
                  <a:gd name="connsiteX5" fmla="*/ 2860969 w 4560414"/>
                  <a:gd name="connsiteY5" fmla="*/ 5374633 h 5382918"/>
                  <a:gd name="connsiteX6" fmla="*/ 2983910 w 4560414"/>
                  <a:gd name="connsiteY6" fmla="*/ 4593010 h 5382918"/>
                  <a:gd name="connsiteX7" fmla="*/ 3215679 w 4560414"/>
                  <a:gd name="connsiteY7" fmla="*/ 4394349 h 5382918"/>
                  <a:gd name="connsiteX8" fmla="*/ 3972423 w 4560414"/>
                  <a:gd name="connsiteY8" fmla="*/ 4313499 h 5382918"/>
                  <a:gd name="connsiteX9" fmla="*/ 4129949 w 4560414"/>
                  <a:gd name="connsiteY9" fmla="*/ 3717992 h 5382918"/>
                  <a:gd name="connsiteX10" fmla="*/ 4195709 w 4560414"/>
                  <a:gd name="connsiteY10" fmla="*/ 3419083 h 5382918"/>
                  <a:gd name="connsiteX11" fmla="*/ 4339186 w 4560414"/>
                  <a:gd name="connsiteY11" fmla="*/ 3278595 h 5382918"/>
                  <a:gd name="connsiteX12" fmla="*/ 4352850 w 4560414"/>
                  <a:gd name="connsiteY12" fmla="*/ 2945021 h 5382918"/>
                  <a:gd name="connsiteX13" fmla="*/ 4528469 w 4560414"/>
                  <a:gd name="connsiteY13" fmla="*/ 2666180 h 5382918"/>
                  <a:gd name="connsiteX14" fmla="*/ 4321639 w 4560414"/>
                  <a:gd name="connsiteY14" fmla="*/ 2409040 h 5382918"/>
                  <a:gd name="connsiteX15" fmla="*/ 4086859 w 4560414"/>
                  <a:gd name="connsiteY15" fmla="*/ 2000970 h 5382918"/>
                  <a:gd name="connsiteX16" fmla="*/ 4134374 w 4560414"/>
                  <a:gd name="connsiteY16" fmla="*/ 1636688 h 5382918"/>
                  <a:gd name="connsiteX17" fmla="*/ 3640590 w 4560414"/>
                  <a:gd name="connsiteY17" fmla="*/ 691979 h 5382918"/>
                  <a:gd name="connsiteX18" fmla="*/ 2212460 w 4560414"/>
                  <a:gd name="connsiteY18" fmla="*/ 1730 h 5382918"/>
                  <a:gd name="connsiteX0" fmla="*/ 2212460 w 4560414"/>
                  <a:gd name="connsiteY0" fmla="*/ 1730 h 5382918"/>
                  <a:gd name="connsiteX1" fmla="*/ 889376 w 4560414"/>
                  <a:gd name="connsiteY1" fmla="*/ 290430 h 5382918"/>
                  <a:gd name="connsiteX2" fmla="*/ 207395 w 4560414"/>
                  <a:gd name="connsiteY2" fmla="*/ 2654999 h 5382918"/>
                  <a:gd name="connsiteX3" fmla="*/ 649007 w 4560414"/>
                  <a:gd name="connsiteY3" fmla="*/ 3599709 h 5382918"/>
                  <a:gd name="connsiteX4" fmla="*/ 381618 w 4560414"/>
                  <a:gd name="connsiteY4" fmla="*/ 5382918 h 5382918"/>
                  <a:gd name="connsiteX5" fmla="*/ 2882817 w 4560414"/>
                  <a:gd name="connsiteY5" fmla="*/ 5214409 h 5382918"/>
                  <a:gd name="connsiteX6" fmla="*/ 2983910 w 4560414"/>
                  <a:gd name="connsiteY6" fmla="*/ 4593010 h 5382918"/>
                  <a:gd name="connsiteX7" fmla="*/ 3215679 w 4560414"/>
                  <a:gd name="connsiteY7" fmla="*/ 4394349 h 5382918"/>
                  <a:gd name="connsiteX8" fmla="*/ 3972423 w 4560414"/>
                  <a:gd name="connsiteY8" fmla="*/ 4313499 h 5382918"/>
                  <a:gd name="connsiteX9" fmla="*/ 4129949 w 4560414"/>
                  <a:gd name="connsiteY9" fmla="*/ 3717992 h 5382918"/>
                  <a:gd name="connsiteX10" fmla="*/ 4195709 w 4560414"/>
                  <a:gd name="connsiteY10" fmla="*/ 3419083 h 5382918"/>
                  <a:gd name="connsiteX11" fmla="*/ 4339186 w 4560414"/>
                  <a:gd name="connsiteY11" fmla="*/ 3278595 h 5382918"/>
                  <a:gd name="connsiteX12" fmla="*/ 4352850 w 4560414"/>
                  <a:gd name="connsiteY12" fmla="*/ 2945021 h 5382918"/>
                  <a:gd name="connsiteX13" fmla="*/ 4528469 w 4560414"/>
                  <a:gd name="connsiteY13" fmla="*/ 2666180 h 5382918"/>
                  <a:gd name="connsiteX14" fmla="*/ 4321639 w 4560414"/>
                  <a:gd name="connsiteY14" fmla="*/ 2409040 h 5382918"/>
                  <a:gd name="connsiteX15" fmla="*/ 4086859 w 4560414"/>
                  <a:gd name="connsiteY15" fmla="*/ 2000970 h 5382918"/>
                  <a:gd name="connsiteX16" fmla="*/ 4134374 w 4560414"/>
                  <a:gd name="connsiteY16" fmla="*/ 1636688 h 5382918"/>
                  <a:gd name="connsiteX17" fmla="*/ 3640590 w 4560414"/>
                  <a:gd name="connsiteY17" fmla="*/ 691979 h 5382918"/>
                  <a:gd name="connsiteX18" fmla="*/ 2212460 w 4560414"/>
                  <a:gd name="connsiteY18" fmla="*/ 1730 h 5382918"/>
                  <a:gd name="connsiteX0" fmla="*/ 2212460 w 4560414"/>
                  <a:gd name="connsiteY0" fmla="*/ 1730 h 5214455"/>
                  <a:gd name="connsiteX1" fmla="*/ 889376 w 4560414"/>
                  <a:gd name="connsiteY1" fmla="*/ 290430 h 5214455"/>
                  <a:gd name="connsiteX2" fmla="*/ 207395 w 4560414"/>
                  <a:gd name="connsiteY2" fmla="*/ 2654999 h 5214455"/>
                  <a:gd name="connsiteX3" fmla="*/ 649007 w 4560414"/>
                  <a:gd name="connsiteY3" fmla="*/ 3599709 h 5214455"/>
                  <a:gd name="connsiteX4" fmla="*/ 454447 w 4560414"/>
                  <a:gd name="connsiteY4" fmla="*/ 5098886 h 5214455"/>
                  <a:gd name="connsiteX5" fmla="*/ 2882817 w 4560414"/>
                  <a:gd name="connsiteY5" fmla="*/ 5214409 h 5214455"/>
                  <a:gd name="connsiteX6" fmla="*/ 2983910 w 4560414"/>
                  <a:gd name="connsiteY6" fmla="*/ 4593010 h 5214455"/>
                  <a:gd name="connsiteX7" fmla="*/ 3215679 w 4560414"/>
                  <a:gd name="connsiteY7" fmla="*/ 4394349 h 5214455"/>
                  <a:gd name="connsiteX8" fmla="*/ 3972423 w 4560414"/>
                  <a:gd name="connsiteY8" fmla="*/ 4313499 h 5214455"/>
                  <a:gd name="connsiteX9" fmla="*/ 4129949 w 4560414"/>
                  <a:gd name="connsiteY9" fmla="*/ 3717992 h 5214455"/>
                  <a:gd name="connsiteX10" fmla="*/ 4195709 w 4560414"/>
                  <a:gd name="connsiteY10" fmla="*/ 3419083 h 5214455"/>
                  <a:gd name="connsiteX11" fmla="*/ 4339186 w 4560414"/>
                  <a:gd name="connsiteY11" fmla="*/ 3278595 h 5214455"/>
                  <a:gd name="connsiteX12" fmla="*/ 4352850 w 4560414"/>
                  <a:gd name="connsiteY12" fmla="*/ 2945021 h 5214455"/>
                  <a:gd name="connsiteX13" fmla="*/ 4528469 w 4560414"/>
                  <a:gd name="connsiteY13" fmla="*/ 2666180 h 5214455"/>
                  <a:gd name="connsiteX14" fmla="*/ 4321639 w 4560414"/>
                  <a:gd name="connsiteY14" fmla="*/ 2409040 h 5214455"/>
                  <a:gd name="connsiteX15" fmla="*/ 4086859 w 4560414"/>
                  <a:gd name="connsiteY15" fmla="*/ 2000970 h 5214455"/>
                  <a:gd name="connsiteX16" fmla="*/ 4134374 w 4560414"/>
                  <a:gd name="connsiteY16" fmla="*/ 1636688 h 5214455"/>
                  <a:gd name="connsiteX17" fmla="*/ 3640590 w 4560414"/>
                  <a:gd name="connsiteY17" fmla="*/ 691979 h 5214455"/>
                  <a:gd name="connsiteX18" fmla="*/ 2212460 w 4560414"/>
                  <a:gd name="connsiteY18" fmla="*/ 1730 h 5214455"/>
                  <a:gd name="connsiteX0" fmla="*/ 2212460 w 4560414"/>
                  <a:gd name="connsiteY0" fmla="*/ 1730 h 5214455"/>
                  <a:gd name="connsiteX1" fmla="*/ 889376 w 4560414"/>
                  <a:gd name="connsiteY1" fmla="*/ 290430 h 5214455"/>
                  <a:gd name="connsiteX2" fmla="*/ 207395 w 4560414"/>
                  <a:gd name="connsiteY2" fmla="*/ 2654999 h 5214455"/>
                  <a:gd name="connsiteX3" fmla="*/ 649007 w 4560414"/>
                  <a:gd name="connsiteY3" fmla="*/ 3599709 h 5214455"/>
                  <a:gd name="connsiteX4" fmla="*/ 454447 w 4560414"/>
                  <a:gd name="connsiteY4" fmla="*/ 5098885 h 5214455"/>
                  <a:gd name="connsiteX5" fmla="*/ 2882817 w 4560414"/>
                  <a:gd name="connsiteY5" fmla="*/ 5214409 h 5214455"/>
                  <a:gd name="connsiteX6" fmla="*/ 2983910 w 4560414"/>
                  <a:gd name="connsiteY6" fmla="*/ 4593010 h 5214455"/>
                  <a:gd name="connsiteX7" fmla="*/ 3215679 w 4560414"/>
                  <a:gd name="connsiteY7" fmla="*/ 4394349 h 5214455"/>
                  <a:gd name="connsiteX8" fmla="*/ 3972423 w 4560414"/>
                  <a:gd name="connsiteY8" fmla="*/ 4313499 h 5214455"/>
                  <a:gd name="connsiteX9" fmla="*/ 4129949 w 4560414"/>
                  <a:gd name="connsiteY9" fmla="*/ 3717992 h 5214455"/>
                  <a:gd name="connsiteX10" fmla="*/ 4195709 w 4560414"/>
                  <a:gd name="connsiteY10" fmla="*/ 3419083 h 5214455"/>
                  <a:gd name="connsiteX11" fmla="*/ 4339186 w 4560414"/>
                  <a:gd name="connsiteY11" fmla="*/ 3278595 h 5214455"/>
                  <a:gd name="connsiteX12" fmla="*/ 4352850 w 4560414"/>
                  <a:gd name="connsiteY12" fmla="*/ 2945021 h 5214455"/>
                  <a:gd name="connsiteX13" fmla="*/ 4528469 w 4560414"/>
                  <a:gd name="connsiteY13" fmla="*/ 2666180 h 5214455"/>
                  <a:gd name="connsiteX14" fmla="*/ 4321639 w 4560414"/>
                  <a:gd name="connsiteY14" fmla="*/ 2409040 h 5214455"/>
                  <a:gd name="connsiteX15" fmla="*/ 4086859 w 4560414"/>
                  <a:gd name="connsiteY15" fmla="*/ 2000970 h 5214455"/>
                  <a:gd name="connsiteX16" fmla="*/ 4134374 w 4560414"/>
                  <a:gd name="connsiteY16" fmla="*/ 1636688 h 5214455"/>
                  <a:gd name="connsiteX17" fmla="*/ 3640590 w 4560414"/>
                  <a:gd name="connsiteY17" fmla="*/ 691979 h 5214455"/>
                  <a:gd name="connsiteX18" fmla="*/ 2212460 w 4560414"/>
                  <a:gd name="connsiteY18" fmla="*/ 1730 h 5214455"/>
                  <a:gd name="connsiteX0" fmla="*/ 2212460 w 4560414"/>
                  <a:gd name="connsiteY0" fmla="*/ 1730 h 5163507"/>
                  <a:gd name="connsiteX1" fmla="*/ 889376 w 4560414"/>
                  <a:gd name="connsiteY1" fmla="*/ 290430 h 5163507"/>
                  <a:gd name="connsiteX2" fmla="*/ 207395 w 4560414"/>
                  <a:gd name="connsiteY2" fmla="*/ 2654999 h 5163507"/>
                  <a:gd name="connsiteX3" fmla="*/ 649007 w 4560414"/>
                  <a:gd name="connsiteY3" fmla="*/ 3599709 h 5163507"/>
                  <a:gd name="connsiteX4" fmla="*/ 454447 w 4560414"/>
                  <a:gd name="connsiteY4" fmla="*/ 5098885 h 5163507"/>
                  <a:gd name="connsiteX5" fmla="*/ 2860968 w 4560414"/>
                  <a:gd name="connsiteY5" fmla="*/ 5163429 h 5163507"/>
                  <a:gd name="connsiteX6" fmla="*/ 2983910 w 4560414"/>
                  <a:gd name="connsiteY6" fmla="*/ 4593010 h 5163507"/>
                  <a:gd name="connsiteX7" fmla="*/ 3215679 w 4560414"/>
                  <a:gd name="connsiteY7" fmla="*/ 4394349 h 5163507"/>
                  <a:gd name="connsiteX8" fmla="*/ 3972423 w 4560414"/>
                  <a:gd name="connsiteY8" fmla="*/ 4313499 h 5163507"/>
                  <a:gd name="connsiteX9" fmla="*/ 4129949 w 4560414"/>
                  <a:gd name="connsiteY9" fmla="*/ 3717992 h 5163507"/>
                  <a:gd name="connsiteX10" fmla="*/ 4195709 w 4560414"/>
                  <a:gd name="connsiteY10" fmla="*/ 3419083 h 5163507"/>
                  <a:gd name="connsiteX11" fmla="*/ 4339186 w 4560414"/>
                  <a:gd name="connsiteY11" fmla="*/ 3278595 h 5163507"/>
                  <a:gd name="connsiteX12" fmla="*/ 4352850 w 4560414"/>
                  <a:gd name="connsiteY12" fmla="*/ 2945021 h 5163507"/>
                  <a:gd name="connsiteX13" fmla="*/ 4528469 w 4560414"/>
                  <a:gd name="connsiteY13" fmla="*/ 2666180 h 5163507"/>
                  <a:gd name="connsiteX14" fmla="*/ 4321639 w 4560414"/>
                  <a:gd name="connsiteY14" fmla="*/ 2409040 h 5163507"/>
                  <a:gd name="connsiteX15" fmla="*/ 4086859 w 4560414"/>
                  <a:gd name="connsiteY15" fmla="*/ 2000970 h 5163507"/>
                  <a:gd name="connsiteX16" fmla="*/ 4134374 w 4560414"/>
                  <a:gd name="connsiteY16" fmla="*/ 1636688 h 5163507"/>
                  <a:gd name="connsiteX17" fmla="*/ 3640590 w 4560414"/>
                  <a:gd name="connsiteY17" fmla="*/ 691979 h 5163507"/>
                  <a:gd name="connsiteX18" fmla="*/ 2212460 w 4560414"/>
                  <a:gd name="connsiteY18" fmla="*/ 1730 h 5163507"/>
                  <a:gd name="connsiteX0" fmla="*/ 2212460 w 4560414"/>
                  <a:gd name="connsiteY0" fmla="*/ 1730 h 5141695"/>
                  <a:gd name="connsiteX1" fmla="*/ 889376 w 4560414"/>
                  <a:gd name="connsiteY1" fmla="*/ 290430 h 5141695"/>
                  <a:gd name="connsiteX2" fmla="*/ 207395 w 4560414"/>
                  <a:gd name="connsiteY2" fmla="*/ 2654999 h 5141695"/>
                  <a:gd name="connsiteX3" fmla="*/ 649007 w 4560414"/>
                  <a:gd name="connsiteY3" fmla="*/ 3599709 h 5141695"/>
                  <a:gd name="connsiteX4" fmla="*/ 454447 w 4560414"/>
                  <a:gd name="connsiteY4" fmla="*/ 5098885 h 5141695"/>
                  <a:gd name="connsiteX5" fmla="*/ 2890100 w 4560414"/>
                  <a:gd name="connsiteY5" fmla="*/ 5141580 h 5141695"/>
                  <a:gd name="connsiteX6" fmla="*/ 2983910 w 4560414"/>
                  <a:gd name="connsiteY6" fmla="*/ 4593010 h 5141695"/>
                  <a:gd name="connsiteX7" fmla="*/ 3215679 w 4560414"/>
                  <a:gd name="connsiteY7" fmla="*/ 4394349 h 5141695"/>
                  <a:gd name="connsiteX8" fmla="*/ 3972423 w 4560414"/>
                  <a:gd name="connsiteY8" fmla="*/ 4313499 h 5141695"/>
                  <a:gd name="connsiteX9" fmla="*/ 4129949 w 4560414"/>
                  <a:gd name="connsiteY9" fmla="*/ 3717992 h 5141695"/>
                  <a:gd name="connsiteX10" fmla="*/ 4195709 w 4560414"/>
                  <a:gd name="connsiteY10" fmla="*/ 3419083 h 5141695"/>
                  <a:gd name="connsiteX11" fmla="*/ 4339186 w 4560414"/>
                  <a:gd name="connsiteY11" fmla="*/ 3278595 h 5141695"/>
                  <a:gd name="connsiteX12" fmla="*/ 4352850 w 4560414"/>
                  <a:gd name="connsiteY12" fmla="*/ 2945021 h 5141695"/>
                  <a:gd name="connsiteX13" fmla="*/ 4528469 w 4560414"/>
                  <a:gd name="connsiteY13" fmla="*/ 2666180 h 5141695"/>
                  <a:gd name="connsiteX14" fmla="*/ 4321639 w 4560414"/>
                  <a:gd name="connsiteY14" fmla="*/ 2409040 h 5141695"/>
                  <a:gd name="connsiteX15" fmla="*/ 4086859 w 4560414"/>
                  <a:gd name="connsiteY15" fmla="*/ 2000970 h 5141695"/>
                  <a:gd name="connsiteX16" fmla="*/ 4134374 w 4560414"/>
                  <a:gd name="connsiteY16" fmla="*/ 1636688 h 5141695"/>
                  <a:gd name="connsiteX17" fmla="*/ 3640590 w 4560414"/>
                  <a:gd name="connsiteY17" fmla="*/ 691979 h 5141695"/>
                  <a:gd name="connsiteX18" fmla="*/ 2212460 w 4560414"/>
                  <a:gd name="connsiteY18" fmla="*/ 1730 h 5141695"/>
                  <a:gd name="connsiteX0" fmla="*/ 2212460 w 4560414"/>
                  <a:gd name="connsiteY0" fmla="*/ 1730 h 5141580"/>
                  <a:gd name="connsiteX1" fmla="*/ 889376 w 4560414"/>
                  <a:gd name="connsiteY1" fmla="*/ 290430 h 5141580"/>
                  <a:gd name="connsiteX2" fmla="*/ 207395 w 4560414"/>
                  <a:gd name="connsiteY2" fmla="*/ 2654999 h 5141580"/>
                  <a:gd name="connsiteX3" fmla="*/ 649007 w 4560414"/>
                  <a:gd name="connsiteY3" fmla="*/ 3599709 h 5141580"/>
                  <a:gd name="connsiteX4" fmla="*/ 461730 w 4560414"/>
                  <a:gd name="connsiteY4" fmla="*/ 5120734 h 5141580"/>
                  <a:gd name="connsiteX5" fmla="*/ 2890100 w 4560414"/>
                  <a:gd name="connsiteY5" fmla="*/ 5141580 h 5141580"/>
                  <a:gd name="connsiteX6" fmla="*/ 2983910 w 4560414"/>
                  <a:gd name="connsiteY6" fmla="*/ 4593010 h 5141580"/>
                  <a:gd name="connsiteX7" fmla="*/ 3215679 w 4560414"/>
                  <a:gd name="connsiteY7" fmla="*/ 4394349 h 5141580"/>
                  <a:gd name="connsiteX8" fmla="*/ 3972423 w 4560414"/>
                  <a:gd name="connsiteY8" fmla="*/ 4313499 h 5141580"/>
                  <a:gd name="connsiteX9" fmla="*/ 4129949 w 4560414"/>
                  <a:gd name="connsiteY9" fmla="*/ 3717992 h 5141580"/>
                  <a:gd name="connsiteX10" fmla="*/ 4195709 w 4560414"/>
                  <a:gd name="connsiteY10" fmla="*/ 3419083 h 5141580"/>
                  <a:gd name="connsiteX11" fmla="*/ 4339186 w 4560414"/>
                  <a:gd name="connsiteY11" fmla="*/ 3278595 h 5141580"/>
                  <a:gd name="connsiteX12" fmla="*/ 4352850 w 4560414"/>
                  <a:gd name="connsiteY12" fmla="*/ 2945021 h 5141580"/>
                  <a:gd name="connsiteX13" fmla="*/ 4528469 w 4560414"/>
                  <a:gd name="connsiteY13" fmla="*/ 2666180 h 5141580"/>
                  <a:gd name="connsiteX14" fmla="*/ 4321639 w 4560414"/>
                  <a:gd name="connsiteY14" fmla="*/ 2409040 h 5141580"/>
                  <a:gd name="connsiteX15" fmla="*/ 4086859 w 4560414"/>
                  <a:gd name="connsiteY15" fmla="*/ 2000970 h 5141580"/>
                  <a:gd name="connsiteX16" fmla="*/ 4134374 w 4560414"/>
                  <a:gd name="connsiteY16" fmla="*/ 1636688 h 5141580"/>
                  <a:gd name="connsiteX17" fmla="*/ 3640590 w 4560414"/>
                  <a:gd name="connsiteY17" fmla="*/ 691979 h 5141580"/>
                  <a:gd name="connsiteX18" fmla="*/ 2212460 w 4560414"/>
                  <a:gd name="connsiteY18" fmla="*/ 1730 h 5141580"/>
                  <a:gd name="connsiteX0" fmla="*/ 2212460 w 4560414"/>
                  <a:gd name="connsiteY0" fmla="*/ 1730 h 5141580"/>
                  <a:gd name="connsiteX1" fmla="*/ 889376 w 4560414"/>
                  <a:gd name="connsiteY1" fmla="*/ 290430 h 5141580"/>
                  <a:gd name="connsiteX2" fmla="*/ 207395 w 4560414"/>
                  <a:gd name="connsiteY2" fmla="*/ 2654999 h 5141580"/>
                  <a:gd name="connsiteX3" fmla="*/ 649007 w 4560414"/>
                  <a:gd name="connsiteY3" fmla="*/ 3599709 h 5141580"/>
                  <a:gd name="connsiteX4" fmla="*/ 447164 w 4560414"/>
                  <a:gd name="connsiteY4" fmla="*/ 5128017 h 5141580"/>
                  <a:gd name="connsiteX5" fmla="*/ 2890100 w 4560414"/>
                  <a:gd name="connsiteY5" fmla="*/ 5141580 h 5141580"/>
                  <a:gd name="connsiteX6" fmla="*/ 2983910 w 4560414"/>
                  <a:gd name="connsiteY6" fmla="*/ 4593010 h 5141580"/>
                  <a:gd name="connsiteX7" fmla="*/ 3215679 w 4560414"/>
                  <a:gd name="connsiteY7" fmla="*/ 4394349 h 5141580"/>
                  <a:gd name="connsiteX8" fmla="*/ 3972423 w 4560414"/>
                  <a:gd name="connsiteY8" fmla="*/ 4313499 h 5141580"/>
                  <a:gd name="connsiteX9" fmla="*/ 4129949 w 4560414"/>
                  <a:gd name="connsiteY9" fmla="*/ 3717992 h 5141580"/>
                  <a:gd name="connsiteX10" fmla="*/ 4195709 w 4560414"/>
                  <a:gd name="connsiteY10" fmla="*/ 3419083 h 5141580"/>
                  <a:gd name="connsiteX11" fmla="*/ 4339186 w 4560414"/>
                  <a:gd name="connsiteY11" fmla="*/ 3278595 h 5141580"/>
                  <a:gd name="connsiteX12" fmla="*/ 4352850 w 4560414"/>
                  <a:gd name="connsiteY12" fmla="*/ 2945021 h 5141580"/>
                  <a:gd name="connsiteX13" fmla="*/ 4528469 w 4560414"/>
                  <a:gd name="connsiteY13" fmla="*/ 2666180 h 5141580"/>
                  <a:gd name="connsiteX14" fmla="*/ 4321639 w 4560414"/>
                  <a:gd name="connsiteY14" fmla="*/ 2409040 h 5141580"/>
                  <a:gd name="connsiteX15" fmla="*/ 4086859 w 4560414"/>
                  <a:gd name="connsiteY15" fmla="*/ 2000970 h 5141580"/>
                  <a:gd name="connsiteX16" fmla="*/ 4134374 w 4560414"/>
                  <a:gd name="connsiteY16" fmla="*/ 1636688 h 5141580"/>
                  <a:gd name="connsiteX17" fmla="*/ 3640590 w 4560414"/>
                  <a:gd name="connsiteY17" fmla="*/ 691979 h 5141580"/>
                  <a:gd name="connsiteX18" fmla="*/ 2212460 w 4560414"/>
                  <a:gd name="connsiteY18" fmla="*/ 1730 h 5141580"/>
                  <a:gd name="connsiteX0" fmla="*/ 2212460 w 4560414"/>
                  <a:gd name="connsiteY0" fmla="*/ 1730 h 5141580"/>
                  <a:gd name="connsiteX1" fmla="*/ 889376 w 4560414"/>
                  <a:gd name="connsiteY1" fmla="*/ 290430 h 5141580"/>
                  <a:gd name="connsiteX2" fmla="*/ 207395 w 4560414"/>
                  <a:gd name="connsiteY2" fmla="*/ 2654999 h 5141580"/>
                  <a:gd name="connsiteX3" fmla="*/ 649007 w 4560414"/>
                  <a:gd name="connsiteY3" fmla="*/ 3599709 h 5141580"/>
                  <a:gd name="connsiteX4" fmla="*/ 447164 w 4560414"/>
                  <a:gd name="connsiteY4" fmla="*/ 5135300 h 5141580"/>
                  <a:gd name="connsiteX5" fmla="*/ 2890100 w 4560414"/>
                  <a:gd name="connsiteY5" fmla="*/ 5141580 h 5141580"/>
                  <a:gd name="connsiteX6" fmla="*/ 2983910 w 4560414"/>
                  <a:gd name="connsiteY6" fmla="*/ 4593010 h 5141580"/>
                  <a:gd name="connsiteX7" fmla="*/ 3215679 w 4560414"/>
                  <a:gd name="connsiteY7" fmla="*/ 4394349 h 5141580"/>
                  <a:gd name="connsiteX8" fmla="*/ 3972423 w 4560414"/>
                  <a:gd name="connsiteY8" fmla="*/ 4313499 h 5141580"/>
                  <a:gd name="connsiteX9" fmla="*/ 4129949 w 4560414"/>
                  <a:gd name="connsiteY9" fmla="*/ 3717992 h 5141580"/>
                  <a:gd name="connsiteX10" fmla="*/ 4195709 w 4560414"/>
                  <a:gd name="connsiteY10" fmla="*/ 3419083 h 5141580"/>
                  <a:gd name="connsiteX11" fmla="*/ 4339186 w 4560414"/>
                  <a:gd name="connsiteY11" fmla="*/ 3278595 h 5141580"/>
                  <a:gd name="connsiteX12" fmla="*/ 4352850 w 4560414"/>
                  <a:gd name="connsiteY12" fmla="*/ 2945021 h 5141580"/>
                  <a:gd name="connsiteX13" fmla="*/ 4528469 w 4560414"/>
                  <a:gd name="connsiteY13" fmla="*/ 2666180 h 5141580"/>
                  <a:gd name="connsiteX14" fmla="*/ 4321639 w 4560414"/>
                  <a:gd name="connsiteY14" fmla="*/ 2409040 h 5141580"/>
                  <a:gd name="connsiteX15" fmla="*/ 4086859 w 4560414"/>
                  <a:gd name="connsiteY15" fmla="*/ 2000970 h 5141580"/>
                  <a:gd name="connsiteX16" fmla="*/ 4134374 w 4560414"/>
                  <a:gd name="connsiteY16" fmla="*/ 1636688 h 5141580"/>
                  <a:gd name="connsiteX17" fmla="*/ 3640590 w 4560414"/>
                  <a:gd name="connsiteY17" fmla="*/ 691979 h 5141580"/>
                  <a:gd name="connsiteX18" fmla="*/ 2212460 w 4560414"/>
                  <a:gd name="connsiteY18" fmla="*/ 1730 h 514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60414" h="5141580">
                    <a:moveTo>
                      <a:pt x="2212460" y="1730"/>
                    </a:moveTo>
                    <a:cubicBezTo>
                      <a:pt x="1685214" y="-17291"/>
                      <a:pt x="1173374" y="123224"/>
                      <a:pt x="889376" y="290430"/>
                    </a:cubicBezTo>
                    <a:cubicBezTo>
                      <a:pt x="-486605" y="1100547"/>
                      <a:pt x="121949" y="2444884"/>
                      <a:pt x="207395" y="2654999"/>
                    </a:cubicBezTo>
                    <a:cubicBezTo>
                      <a:pt x="447417" y="3062835"/>
                      <a:pt x="518573" y="3279217"/>
                      <a:pt x="649007" y="3599709"/>
                    </a:cubicBezTo>
                    <a:cubicBezTo>
                      <a:pt x="764844" y="3990193"/>
                      <a:pt x="592193" y="4624747"/>
                      <a:pt x="447164" y="5135300"/>
                    </a:cubicBezTo>
                    <a:lnTo>
                      <a:pt x="2890100" y="5141580"/>
                    </a:lnTo>
                    <a:cubicBezTo>
                      <a:pt x="2904421" y="5069842"/>
                      <a:pt x="2931880" y="4754618"/>
                      <a:pt x="2983910" y="4593010"/>
                    </a:cubicBezTo>
                    <a:cubicBezTo>
                      <a:pt x="3024041" y="4489989"/>
                      <a:pt x="3097662" y="4428836"/>
                      <a:pt x="3215679" y="4394349"/>
                    </a:cubicBezTo>
                    <a:cubicBezTo>
                      <a:pt x="3439547" y="4324828"/>
                      <a:pt x="3821497" y="4366241"/>
                      <a:pt x="3972423" y="4313499"/>
                    </a:cubicBezTo>
                    <a:cubicBezTo>
                      <a:pt x="4195211" y="4243320"/>
                      <a:pt x="4190961" y="3949605"/>
                      <a:pt x="4129949" y="3717992"/>
                    </a:cubicBezTo>
                    <a:cubicBezTo>
                      <a:pt x="4329455" y="3536143"/>
                      <a:pt x="4214830" y="3464822"/>
                      <a:pt x="4195709" y="3419083"/>
                    </a:cubicBezTo>
                    <a:cubicBezTo>
                      <a:pt x="4297339" y="3396166"/>
                      <a:pt x="4333208" y="3334392"/>
                      <a:pt x="4339186" y="3278595"/>
                    </a:cubicBezTo>
                    <a:cubicBezTo>
                      <a:pt x="4250167" y="3063135"/>
                      <a:pt x="4240830" y="2949099"/>
                      <a:pt x="4352850" y="2945021"/>
                    </a:cubicBezTo>
                    <a:cubicBezTo>
                      <a:pt x="4564989" y="2937299"/>
                      <a:pt x="4595996" y="2762396"/>
                      <a:pt x="4528469" y="2666180"/>
                    </a:cubicBezTo>
                    <a:cubicBezTo>
                      <a:pt x="4352849" y="2431401"/>
                      <a:pt x="4412482" y="2519909"/>
                      <a:pt x="4321639" y="2409040"/>
                    </a:cubicBezTo>
                    <a:cubicBezTo>
                      <a:pt x="4230796" y="2298171"/>
                      <a:pt x="4072566" y="2155939"/>
                      <a:pt x="4086859" y="2000970"/>
                    </a:cubicBezTo>
                    <a:cubicBezTo>
                      <a:pt x="4102697" y="1879543"/>
                      <a:pt x="4145651" y="1790713"/>
                      <a:pt x="4134374" y="1636688"/>
                    </a:cubicBezTo>
                    <a:cubicBezTo>
                      <a:pt x="4120761" y="1264758"/>
                      <a:pt x="3844314" y="962161"/>
                      <a:pt x="3640590" y="691979"/>
                    </a:cubicBezTo>
                    <a:cubicBezTo>
                      <a:pt x="3288743" y="194363"/>
                      <a:pt x="2739706" y="20752"/>
                      <a:pt x="2212460" y="173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6" name="Group 27">
                <a:extLst>
                  <a:ext uri="{FF2B5EF4-FFF2-40B4-BE49-F238E27FC236}">
                    <a16:creationId xmlns:a16="http://schemas.microsoft.com/office/drawing/2014/main" id="{B9E5142B-E171-C84C-A126-9442670CC5B5}"/>
                  </a:ext>
                </a:extLst>
              </p:cNvPr>
              <p:cNvGrpSpPr/>
              <p:nvPr/>
            </p:nvGrpSpPr>
            <p:grpSpPr>
              <a:xfrm>
                <a:off x="3229374" y="3924300"/>
                <a:ext cx="1561230" cy="1646282"/>
                <a:chOff x="3985807" y="3126048"/>
                <a:chExt cx="1495302" cy="1576765"/>
              </a:xfrm>
            </p:grpSpPr>
            <p:sp>
              <p:nvSpPr>
                <p:cNvPr id="57" name="Freeform 28">
                  <a:extLst>
                    <a:ext uri="{FF2B5EF4-FFF2-40B4-BE49-F238E27FC236}">
                      <a16:creationId xmlns:a16="http://schemas.microsoft.com/office/drawing/2014/main" id="{5FB4D19A-CD07-A34D-B1C4-A3190A11D039}"/>
                    </a:ext>
                  </a:extLst>
                </p:cNvPr>
                <p:cNvSpPr/>
                <p:nvPr/>
              </p:nvSpPr>
              <p:spPr>
                <a:xfrm rot="260033" flipH="1">
                  <a:off x="4296710" y="3126048"/>
                  <a:ext cx="821708" cy="822180"/>
                </a:xfrm>
                <a:custGeom>
                  <a:avLst/>
                  <a:gdLst>
                    <a:gd name="connsiteX0" fmla="*/ 2258642 w 5347295"/>
                    <a:gd name="connsiteY0" fmla="*/ 3453064 h 5350374"/>
                    <a:gd name="connsiteX1" fmla="*/ 1851635 w 5347295"/>
                    <a:gd name="connsiteY1" fmla="*/ 3941383 h 5350374"/>
                    <a:gd name="connsiteX2" fmla="*/ 1953952 w 5347295"/>
                    <a:gd name="connsiteY2" fmla="*/ 4003568 h 5350374"/>
                    <a:gd name="connsiteX3" fmla="*/ 2673648 w 5347295"/>
                    <a:gd name="connsiteY3" fmla="*/ 4185876 h 5350374"/>
                    <a:gd name="connsiteX4" fmla="*/ 2977940 w 5347295"/>
                    <a:gd name="connsiteY4" fmla="*/ 4155188 h 5350374"/>
                    <a:gd name="connsiteX5" fmla="*/ 3016052 w 5347295"/>
                    <a:gd name="connsiteY5" fmla="*/ 4145385 h 5350374"/>
                    <a:gd name="connsiteX6" fmla="*/ 2799801 w 5347295"/>
                    <a:gd name="connsiteY6" fmla="*/ 3550765 h 5350374"/>
                    <a:gd name="connsiteX7" fmla="*/ 2786616 w 5347295"/>
                    <a:gd name="connsiteY7" fmla="*/ 3553282 h 5350374"/>
                    <a:gd name="connsiteX8" fmla="*/ 2673648 w 5347295"/>
                    <a:gd name="connsiteY8" fmla="*/ 3560392 h 5350374"/>
                    <a:gd name="connsiteX9" fmla="*/ 2328400 w 5347295"/>
                    <a:gd name="connsiteY9" fmla="*/ 3490844 h 5350374"/>
                    <a:gd name="connsiteX10" fmla="*/ 3489432 w 5347295"/>
                    <a:gd name="connsiteY10" fmla="*/ 3022591 h 5350374"/>
                    <a:gd name="connsiteX11" fmla="*/ 3409136 w 5347295"/>
                    <a:gd name="connsiteY11" fmla="*/ 3170199 h 5350374"/>
                    <a:gd name="connsiteX12" fmla="*/ 3187103 w 5347295"/>
                    <a:gd name="connsiteY12" fmla="*/ 3397112 h 5350374"/>
                    <a:gd name="connsiteX13" fmla="*/ 3116873 w 5347295"/>
                    <a:gd name="connsiteY13" fmla="*/ 3440846 h 5350374"/>
                    <a:gd name="connsiteX14" fmla="*/ 3332233 w 5347295"/>
                    <a:gd name="connsiteY14" fmla="*/ 4033018 h 5350374"/>
                    <a:gd name="connsiteX15" fmla="*/ 3393343 w 5347295"/>
                    <a:gd name="connsiteY15" fmla="*/ 4003568 h 5350374"/>
                    <a:gd name="connsiteX16" fmla="*/ 4064868 w 5347295"/>
                    <a:gd name="connsiteY16" fmla="*/ 3263333 h 5350374"/>
                    <a:gd name="connsiteX17" fmla="*/ 4104406 w 5347295"/>
                    <a:gd name="connsiteY17" fmla="*/ 3155262 h 5350374"/>
                    <a:gd name="connsiteX18" fmla="*/ 1168124 w 5347295"/>
                    <a:gd name="connsiteY18" fmla="*/ 2589198 h 5350374"/>
                    <a:gd name="connsiteX19" fmla="*/ 1163774 w 5347295"/>
                    <a:gd name="connsiteY19" fmla="*/ 2675380 h 5350374"/>
                    <a:gd name="connsiteX20" fmla="*/ 1508555 w 5347295"/>
                    <a:gd name="connsiteY20" fmla="*/ 3636196 h 5350374"/>
                    <a:gd name="connsiteX21" fmla="*/ 1592330 w 5347295"/>
                    <a:gd name="connsiteY21" fmla="*/ 3728409 h 5350374"/>
                    <a:gd name="connsiteX22" fmla="*/ 1997639 w 5347295"/>
                    <a:gd name="connsiteY22" fmla="*/ 3242128 h 5350374"/>
                    <a:gd name="connsiteX23" fmla="*/ 1938160 w 5347295"/>
                    <a:gd name="connsiteY23" fmla="*/ 3170199 h 5350374"/>
                    <a:gd name="connsiteX24" fmla="*/ 1796900 w 5347295"/>
                    <a:gd name="connsiteY24" fmla="*/ 2810159 h 5350374"/>
                    <a:gd name="connsiteX25" fmla="*/ 1787756 w 5347295"/>
                    <a:gd name="connsiteY25" fmla="*/ 2689568 h 5350374"/>
                    <a:gd name="connsiteX26" fmla="*/ 2673648 w 5347295"/>
                    <a:gd name="connsiteY26" fmla="*/ 2232874 h 5350374"/>
                    <a:gd name="connsiteX27" fmla="*/ 2229186 w 5347295"/>
                    <a:gd name="connsiteY27" fmla="*/ 2675380 h 5350374"/>
                    <a:gd name="connsiteX28" fmla="*/ 2673648 w 5347295"/>
                    <a:gd name="connsiteY28" fmla="*/ 3117886 h 5350374"/>
                    <a:gd name="connsiteX29" fmla="*/ 3118110 w 5347295"/>
                    <a:gd name="connsiteY29" fmla="*/ 2675380 h 5350374"/>
                    <a:gd name="connsiteX30" fmla="*/ 2673648 w 5347295"/>
                    <a:gd name="connsiteY30" fmla="*/ 2232874 h 5350374"/>
                    <a:gd name="connsiteX31" fmla="*/ 3799678 w 5347295"/>
                    <a:gd name="connsiteY31" fmla="*/ 1671568 h 5350374"/>
                    <a:gd name="connsiteX32" fmla="*/ 3377721 w 5347295"/>
                    <a:gd name="connsiteY32" fmla="*/ 2142570 h 5350374"/>
                    <a:gd name="connsiteX33" fmla="*/ 3409136 w 5347295"/>
                    <a:gd name="connsiteY33" fmla="*/ 2180561 h 5350374"/>
                    <a:gd name="connsiteX34" fmla="*/ 3560616 w 5347295"/>
                    <a:gd name="connsiteY34" fmla="*/ 2675380 h 5350374"/>
                    <a:gd name="connsiteX35" fmla="*/ 3559650 w 5347295"/>
                    <a:gd name="connsiteY35" fmla="*/ 2694475 h 5350374"/>
                    <a:gd name="connsiteX36" fmla="*/ 4175848 w 5347295"/>
                    <a:gd name="connsiteY36" fmla="*/ 2827409 h 5350374"/>
                    <a:gd name="connsiteX37" fmla="*/ 4183521 w 5347295"/>
                    <a:gd name="connsiteY37" fmla="*/ 2675380 h 5350374"/>
                    <a:gd name="connsiteX38" fmla="*/ 3838740 w 5347295"/>
                    <a:gd name="connsiteY38" fmla="*/ 1714564 h 5350374"/>
                    <a:gd name="connsiteX39" fmla="*/ 2027678 w 5347295"/>
                    <a:gd name="connsiteY39" fmla="*/ 1311663 h 5350374"/>
                    <a:gd name="connsiteX40" fmla="*/ 1953952 w 5347295"/>
                    <a:gd name="connsiteY40" fmla="*/ 1347193 h 5350374"/>
                    <a:gd name="connsiteX41" fmla="*/ 1231655 w 5347295"/>
                    <a:gd name="connsiteY41" fmla="*/ 2226204 h 5350374"/>
                    <a:gd name="connsiteX42" fmla="*/ 1223422 w 5347295"/>
                    <a:gd name="connsiteY42" fmla="*/ 2258235 h 5350374"/>
                    <a:gd name="connsiteX43" fmla="*/ 1847535 w 5347295"/>
                    <a:gd name="connsiteY43" fmla="*/ 2359332 h 5350374"/>
                    <a:gd name="connsiteX44" fmla="*/ 1856382 w 5347295"/>
                    <a:gd name="connsiteY44" fmla="*/ 2330893 h 5350374"/>
                    <a:gd name="connsiteX45" fmla="*/ 2177736 w 5347295"/>
                    <a:gd name="connsiteY45" fmla="*/ 1941514 h 5350374"/>
                    <a:gd name="connsiteX46" fmla="*/ 2230038 w 5347295"/>
                    <a:gd name="connsiteY46" fmla="*/ 1911519 h 5350374"/>
                    <a:gd name="connsiteX47" fmla="*/ 2673648 w 5347295"/>
                    <a:gd name="connsiteY47" fmla="*/ 1164884 h 5350374"/>
                    <a:gd name="connsiteX48" fmla="*/ 2369356 w 5347295"/>
                    <a:gd name="connsiteY48" fmla="*/ 1195572 h 5350374"/>
                    <a:gd name="connsiteX49" fmla="*/ 2344773 w 5347295"/>
                    <a:gd name="connsiteY49" fmla="*/ 1201895 h 5350374"/>
                    <a:gd name="connsiteX50" fmla="*/ 2546530 w 5347295"/>
                    <a:gd name="connsiteY50" fmla="*/ 1799965 h 5350374"/>
                    <a:gd name="connsiteX51" fmla="*/ 2673648 w 5347295"/>
                    <a:gd name="connsiteY51" fmla="*/ 1790368 h 5350374"/>
                    <a:gd name="connsiteX52" fmla="*/ 3018896 w 5347295"/>
                    <a:gd name="connsiteY52" fmla="*/ 1859917 h 5350374"/>
                    <a:gd name="connsiteX53" fmla="*/ 3127664 w 5347295"/>
                    <a:gd name="connsiteY53" fmla="*/ 1918823 h 5350374"/>
                    <a:gd name="connsiteX54" fmla="*/ 3550258 w 5347295"/>
                    <a:gd name="connsiteY54" fmla="*/ 1447110 h 5350374"/>
                    <a:gd name="connsiteX55" fmla="*/ 3517832 w 5347295"/>
                    <a:gd name="connsiteY55" fmla="*/ 1422853 h 5350374"/>
                    <a:gd name="connsiteX56" fmla="*/ 2673648 w 5347295"/>
                    <a:gd name="connsiteY56" fmla="*/ 1164884 h 5350374"/>
                    <a:gd name="connsiteX57" fmla="*/ 2397068 w 5347295"/>
                    <a:gd name="connsiteY57" fmla="*/ 1491 h 5350374"/>
                    <a:gd name="connsiteX58" fmla="*/ 2504900 w 5347295"/>
                    <a:gd name="connsiteY58" fmla="*/ 77159 h 5350374"/>
                    <a:gd name="connsiteX59" fmla="*/ 2619720 w 5347295"/>
                    <a:gd name="connsiteY59" fmla="*/ 542358 h 5350374"/>
                    <a:gd name="connsiteX60" fmla="*/ 2673648 w 5347295"/>
                    <a:gd name="connsiteY60" fmla="*/ 539634 h 5350374"/>
                    <a:gd name="connsiteX61" fmla="*/ 2889140 w 5347295"/>
                    <a:gd name="connsiteY61" fmla="*/ 550518 h 5350374"/>
                    <a:gd name="connsiteX62" fmla="*/ 3015915 w 5347295"/>
                    <a:gd name="connsiteY62" fmla="*/ 107819 h 5350374"/>
                    <a:gd name="connsiteX63" fmla="*/ 3125566 w 5347295"/>
                    <a:gd name="connsiteY63" fmla="*/ 34812 h 5350374"/>
                    <a:gd name="connsiteX64" fmla="*/ 3327694 w 5347295"/>
                    <a:gd name="connsiteY64" fmla="*/ 75364 h 5350374"/>
                    <a:gd name="connsiteX65" fmla="*/ 3400700 w 5347295"/>
                    <a:gd name="connsiteY65" fmla="*/ 185017 h 5350374"/>
                    <a:gd name="connsiteX66" fmla="*/ 3340478 w 5347295"/>
                    <a:gd name="connsiteY66" fmla="*/ 647336 h 5350374"/>
                    <a:gd name="connsiteX67" fmla="*/ 3504734 w 5347295"/>
                    <a:gd name="connsiteY67" fmla="*/ 707472 h 5350374"/>
                    <a:gd name="connsiteX68" fmla="*/ 3601081 w 5347295"/>
                    <a:gd name="connsiteY68" fmla="*/ 753898 h 5350374"/>
                    <a:gd name="connsiteX69" fmla="*/ 3877983 w 5347295"/>
                    <a:gd name="connsiteY69" fmla="*/ 374147 h 5350374"/>
                    <a:gd name="connsiteX70" fmla="*/ 3944414 w 5347295"/>
                    <a:gd name="connsiteY70" fmla="*/ 330530 h 5350374"/>
                    <a:gd name="connsiteX71" fmla="*/ 3971309 w 5347295"/>
                    <a:gd name="connsiteY71" fmla="*/ 330631 h 5350374"/>
                    <a:gd name="connsiteX72" fmla="*/ 4006057 w 5347295"/>
                    <a:gd name="connsiteY72" fmla="*/ 343312 h 5350374"/>
                    <a:gd name="connsiteX73" fmla="*/ 4181904 w 5347295"/>
                    <a:gd name="connsiteY73" fmla="*/ 450915 h 5350374"/>
                    <a:gd name="connsiteX74" fmla="*/ 4212739 w 5347295"/>
                    <a:gd name="connsiteY74" fmla="*/ 578987 h 5350374"/>
                    <a:gd name="connsiteX75" fmla="*/ 3993772 w 5347295"/>
                    <a:gd name="connsiteY75" fmla="*/ 998901 h 5350374"/>
                    <a:gd name="connsiteX76" fmla="*/ 4031785 w 5347295"/>
                    <a:gd name="connsiteY76" fmla="*/ 1027335 h 5350374"/>
                    <a:gd name="connsiteX77" fmla="*/ 4183408 w 5347295"/>
                    <a:gd name="connsiteY77" fmla="*/ 1165179 h 5350374"/>
                    <a:gd name="connsiteX78" fmla="*/ 4201418 w 5347295"/>
                    <a:gd name="connsiteY78" fmla="*/ 1185000 h 5350374"/>
                    <a:gd name="connsiteX79" fmla="*/ 4587088 w 5347295"/>
                    <a:gd name="connsiteY79" fmla="*/ 921902 h 5350374"/>
                    <a:gd name="connsiteX80" fmla="*/ 4655467 w 5347295"/>
                    <a:gd name="connsiteY80" fmla="*/ 901730 h 5350374"/>
                    <a:gd name="connsiteX81" fmla="*/ 4718083 w 5347295"/>
                    <a:gd name="connsiteY81" fmla="*/ 935818 h 5350374"/>
                    <a:gd name="connsiteX82" fmla="*/ 4847645 w 5347295"/>
                    <a:gd name="connsiteY82" fmla="*/ 1096175 h 5350374"/>
                    <a:gd name="connsiteX83" fmla="*/ 4833729 w 5347295"/>
                    <a:gd name="connsiteY83" fmla="*/ 1227171 h 5350374"/>
                    <a:gd name="connsiteX84" fmla="*/ 4485856 w 5347295"/>
                    <a:gd name="connsiteY84" fmla="*/ 1549973 h 5350374"/>
                    <a:gd name="connsiteX85" fmla="*/ 4551074 w 5347295"/>
                    <a:gd name="connsiteY85" fmla="*/ 1657357 h 5350374"/>
                    <a:gd name="connsiteX86" fmla="*/ 4614372 w 5347295"/>
                    <a:gd name="connsiteY86" fmla="*/ 1788794 h 5350374"/>
                    <a:gd name="connsiteX87" fmla="*/ 5057425 w 5347295"/>
                    <a:gd name="connsiteY87" fmla="*/ 1675878 h 5350374"/>
                    <a:gd name="connsiteX88" fmla="*/ 5094126 w 5347295"/>
                    <a:gd name="connsiteY88" fmla="*/ 1671096 h 5350374"/>
                    <a:gd name="connsiteX89" fmla="*/ 5176267 w 5347295"/>
                    <a:gd name="connsiteY89" fmla="*/ 1734905 h 5350374"/>
                    <a:gd name="connsiteX90" fmla="*/ 5244362 w 5347295"/>
                    <a:gd name="connsiteY90" fmla="*/ 1932661 h 5350374"/>
                    <a:gd name="connsiteX91" fmla="*/ 5187056 w 5347295"/>
                    <a:gd name="connsiteY91" fmla="*/ 2052342 h 5350374"/>
                    <a:gd name="connsiteX92" fmla="*/ 4762195 w 5347295"/>
                    <a:gd name="connsiteY92" fmla="*/ 2232510 h 5350374"/>
                    <a:gd name="connsiteX93" fmla="*/ 4765394 w 5347295"/>
                    <a:gd name="connsiteY93" fmla="*/ 2244953 h 5350374"/>
                    <a:gd name="connsiteX94" fmla="*/ 4797748 w 5347295"/>
                    <a:gd name="connsiteY94" fmla="*/ 2457012 h 5350374"/>
                    <a:gd name="connsiteX95" fmla="*/ 4800938 w 5347295"/>
                    <a:gd name="connsiteY95" fmla="*/ 2520188 h 5350374"/>
                    <a:gd name="connsiteX96" fmla="*/ 5254147 w 5347295"/>
                    <a:gd name="connsiteY96" fmla="*/ 2557469 h 5350374"/>
                    <a:gd name="connsiteX97" fmla="*/ 5347295 w 5347295"/>
                    <a:gd name="connsiteY97" fmla="*/ 2651972 h 5350374"/>
                    <a:gd name="connsiteX98" fmla="*/ 5347295 w 5347295"/>
                    <a:gd name="connsiteY98" fmla="*/ 2861124 h 5350374"/>
                    <a:gd name="connsiteX99" fmla="*/ 5254146 w 5347295"/>
                    <a:gd name="connsiteY99" fmla="*/ 2955626 h 5350374"/>
                    <a:gd name="connsiteX100" fmla="*/ 4783309 w 5347295"/>
                    <a:gd name="connsiteY100" fmla="*/ 2988381 h 5350374"/>
                    <a:gd name="connsiteX101" fmla="*/ 4765393 w 5347295"/>
                    <a:gd name="connsiteY101" fmla="*/ 3105807 h 5350374"/>
                    <a:gd name="connsiteX102" fmla="*/ 4730301 w 5347295"/>
                    <a:gd name="connsiteY102" fmla="*/ 3242325 h 5350374"/>
                    <a:gd name="connsiteX103" fmla="*/ 5140238 w 5347295"/>
                    <a:gd name="connsiteY103" fmla="*/ 3457587 h 5350374"/>
                    <a:gd name="connsiteX104" fmla="*/ 5189053 w 5347295"/>
                    <a:gd name="connsiteY104" fmla="*/ 3580976 h 5350374"/>
                    <a:gd name="connsiteX105" fmla="*/ 5107325 w 5347295"/>
                    <a:gd name="connsiteY105" fmla="*/ 3773498 h 5350374"/>
                    <a:gd name="connsiteX106" fmla="*/ 4984654 w 5347295"/>
                    <a:gd name="connsiteY106" fmla="*/ 3824089 h 5350374"/>
                    <a:gd name="connsiteX107" fmla="*/ 4558837 w 5347295"/>
                    <a:gd name="connsiteY107" fmla="*/ 3677284 h 5350374"/>
                    <a:gd name="connsiteX108" fmla="*/ 4551074 w 5347295"/>
                    <a:gd name="connsiteY108" fmla="*/ 3693404 h 5350374"/>
                    <a:gd name="connsiteX109" fmla="*/ 4444125 w 5347295"/>
                    <a:gd name="connsiteY109" fmla="*/ 3869497 h 5350374"/>
                    <a:gd name="connsiteX110" fmla="*/ 4408515 w 5347295"/>
                    <a:gd name="connsiteY110" fmla="*/ 3917131 h 5350374"/>
                    <a:gd name="connsiteX111" fmla="*/ 4733452 w 5347295"/>
                    <a:gd name="connsiteY111" fmla="*/ 4242600 h 5350374"/>
                    <a:gd name="connsiteX112" fmla="*/ 4743268 w 5347295"/>
                    <a:gd name="connsiteY112" fmla="*/ 4374929 h 5350374"/>
                    <a:gd name="connsiteX113" fmla="*/ 4607868 w 5347295"/>
                    <a:gd name="connsiteY113" fmla="*/ 4534338 h 5350374"/>
                    <a:gd name="connsiteX114" fmla="*/ 4475693 w 5347295"/>
                    <a:gd name="connsiteY114" fmla="*/ 4546063 h 5350374"/>
                    <a:gd name="connsiteX115" fmla="*/ 4095122 w 5347295"/>
                    <a:gd name="connsiteY115" fmla="*/ 4265844 h 5350374"/>
                    <a:gd name="connsiteX116" fmla="*/ 4031785 w 5347295"/>
                    <a:gd name="connsiteY116" fmla="*/ 4323425 h 5350374"/>
                    <a:gd name="connsiteX117" fmla="*/ 3873213 w 5347295"/>
                    <a:gd name="connsiteY117" fmla="*/ 4442038 h 5350374"/>
                    <a:gd name="connsiteX118" fmla="*/ 4063203 w 5347295"/>
                    <a:gd name="connsiteY118" fmla="*/ 4854616 h 5350374"/>
                    <a:gd name="connsiteX119" fmla="*/ 4026661 w 5347295"/>
                    <a:gd name="connsiteY119" fmla="*/ 4982180 h 5350374"/>
                    <a:gd name="connsiteX120" fmla="*/ 3844496 w 5347295"/>
                    <a:gd name="connsiteY120" fmla="*/ 5084943 h 5350374"/>
                    <a:gd name="connsiteX121" fmla="*/ 3716420 w 5347295"/>
                    <a:gd name="connsiteY121" fmla="*/ 5050246 h 5350374"/>
                    <a:gd name="connsiteX122" fmla="*/ 3459034 w 5347295"/>
                    <a:gd name="connsiteY122" fmla="*/ 4660020 h 5350374"/>
                    <a:gd name="connsiteX123" fmla="*/ 3308568 w 5347295"/>
                    <a:gd name="connsiteY123" fmla="*/ 4715107 h 5350374"/>
                    <a:gd name="connsiteX124" fmla="*/ 3197881 w 5347295"/>
                    <a:gd name="connsiteY124" fmla="*/ 4743577 h 5350374"/>
                    <a:gd name="connsiteX125" fmla="*/ 3235913 w 5347295"/>
                    <a:gd name="connsiteY125" fmla="*/ 5207567 h 5350374"/>
                    <a:gd name="connsiteX126" fmla="*/ 3157873 w 5347295"/>
                    <a:gd name="connsiteY126" fmla="*/ 5314884 h 5350374"/>
                    <a:gd name="connsiteX127" fmla="*/ 2951523 w 5347295"/>
                    <a:gd name="connsiteY127" fmla="*/ 5349004 h 5350374"/>
                    <a:gd name="connsiteX128" fmla="*/ 2843090 w 5347295"/>
                    <a:gd name="connsiteY128" fmla="*/ 5272519 h 5350374"/>
                    <a:gd name="connsiteX129" fmla="*/ 2732731 w 5347295"/>
                    <a:gd name="connsiteY129" fmla="*/ 4808142 h 5350374"/>
                    <a:gd name="connsiteX130" fmla="*/ 2673648 w 5347295"/>
                    <a:gd name="connsiteY130" fmla="*/ 4811127 h 5350374"/>
                    <a:gd name="connsiteX131" fmla="*/ 2456724 w 5347295"/>
                    <a:gd name="connsiteY131" fmla="*/ 4800169 h 5350374"/>
                    <a:gd name="connsiteX132" fmla="*/ 2335498 w 5347295"/>
                    <a:gd name="connsiteY132" fmla="*/ 5239465 h 5350374"/>
                    <a:gd name="connsiteX133" fmla="*/ 2225312 w 5347295"/>
                    <a:gd name="connsiteY133" fmla="*/ 5313402 h 5350374"/>
                    <a:gd name="connsiteX134" fmla="*/ 2019814 w 5347295"/>
                    <a:gd name="connsiteY134" fmla="*/ 5274482 h 5350374"/>
                    <a:gd name="connsiteX135" fmla="*/ 1944295 w 5347295"/>
                    <a:gd name="connsiteY135" fmla="*/ 5165375 h 5350374"/>
                    <a:gd name="connsiteX136" fmla="*/ 1999255 w 5347295"/>
                    <a:gd name="connsiteY136" fmla="*/ 4700656 h 5350374"/>
                    <a:gd name="connsiteX137" fmla="*/ 1842562 w 5347295"/>
                    <a:gd name="connsiteY137" fmla="*/ 4643289 h 5350374"/>
                    <a:gd name="connsiteX138" fmla="*/ 1737220 w 5347295"/>
                    <a:gd name="connsiteY138" fmla="*/ 4592528 h 5350374"/>
                    <a:gd name="connsiteX139" fmla="*/ 1481917 w 5347295"/>
                    <a:gd name="connsiteY139" fmla="*/ 4959948 h 5350374"/>
                    <a:gd name="connsiteX140" fmla="*/ 1353448 w 5347295"/>
                    <a:gd name="connsiteY140" fmla="*/ 4993163 h 5350374"/>
                    <a:gd name="connsiteX141" fmla="*/ 1172483 w 5347295"/>
                    <a:gd name="connsiteY141" fmla="*/ 4888300 h 5350374"/>
                    <a:gd name="connsiteX142" fmla="*/ 1137419 w 5347295"/>
                    <a:gd name="connsiteY142" fmla="*/ 4760324 h 5350374"/>
                    <a:gd name="connsiteX143" fmla="*/ 1341889 w 5347295"/>
                    <a:gd name="connsiteY143" fmla="*/ 4343156 h 5350374"/>
                    <a:gd name="connsiteX144" fmla="*/ 1315510 w 5347295"/>
                    <a:gd name="connsiteY144" fmla="*/ 4323425 h 5350374"/>
                    <a:gd name="connsiteX145" fmla="*/ 1163887 w 5347295"/>
                    <a:gd name="connsiteY145" fmla="*/ 4185581 h 5350374"/>
                    <a:gd name="connsiteX146" fmla="*/ 1139489 w 5347295"/>
                    <a:gd name="connsiteY146" fmla="*/ 4158727 h 5350374"/>
                    <a:gd name="connsiteX147" fmla="*/ 760942 w 5347295"/>
                    <a:gd name="connsiteY147" fmla="*/ 4416792 h 5350374"/>
                    <a:gd name="connsiteX148" fmla="*/ 629083 w 5347295"/>
                    <a:gd name="connsiteY148" fmla="*/ 4401938 h 5350374"/>
                    <a:gd name="connsiteX149" fmla="*/ 497500 w 5347295"/>
                    <a:gd name="connsiteY149" fmla="*/ 4239363 h 5350374"/>
                    <a:gd name="connsiteX150" fmla="*/ 510451 w 5347295"/>
                    <a:gd name="connsiteY150" fmla="*/ 4107303 h 5350374"/>
                    <a:gd name="connsiteX151" fmla="*/ 853529 w 5347295"/>
                    <a:gd name="connsiteY151" fmla="*/ 3787764 h 5350374"/>
                    <a:gd name="connsiteX152" fmla="*/ 796221 w 5347295"/>
                    <a:gd name="connsiteY152" fmla="*/ 3693404 h 5350374"/>
                    <a:gd name="connsiteX153" fmla="*/ 723312 w 5347295"/>
                    <a:gd name="connsiteY153" fmla="*/ 3542010 h 5350374"/>
                    <a:gd name="connsiteX154" fmla="*/ 279684 w 5347295"/>
                    <a:gd name="connsiteY154" fmla="*/ 3658285 h 5350374"/>
                    <a:gd name="connsiteX155" fmla="*/ 160446 w 5347295"/>
                    <a:gd name="connsiteY155" fmla="*/ 3600067 h 5350374"/>
                    <a:gd name="connsiteX156" fmla="*/ 91009 w 5347295"/>
                    <a:gd name="connsiteY156" fmla="*/ 3402778 h 5350374"/>
                    <a:gd name="connsiteX157" fmla="*/ 147502 w 5347295"/>
                    <a:gd name="connsiteY157" fmla="*/ 3282710 h 5350374"/>
                    <a:gd name="connsiteX158" fmla="*/ 580355 w 5347295"/>
                    <a:gd name="connsiteY158" fmla="*/ 3095674 h 5350374"/>
                    <a:gd name="connsiteX159" fmla="*/ 549547 w 5347295"/>
                    <a:gd name="connsiteY159" fmla="*/ 2893747 h 5350374"/>
                    <a:gd name="connsiteX160" fmla="*/ 545711 w 5347295"/>
                    <a:gd name="connsiteY160" fmla="*/ 2817778 h 5350374"/>
                    <a:gd name="connsiteX161" fmla="*/ 93149 w 5347295"/>
                    <a:gd name="connsiteY161" fmla="*/ 2780550 h 5350374"/>
                    <a:gd name="connsiteX162" fmla="*/ 0 w 5347295"/>
                    <a:gd name="connsiteY162" fmla="*/ 2686047 h 5350374"/>
                    <a:gd name="connsiteX163" fmla="*/ 0 w 5347295"/>
                    <a:gd name="connsiteY163" fmla="*/ 2476895 h 5350374"/>
                    <a:gd name="connsiteX164" fmla="*/ 93149 w 5347295"/>
                    <a:gd name="connsiteY164" fmla="*/ 2382393 h 5350374"/>
                    <a:gd name="connsiteX165" fmla="*/ 565950 w 5347295"/>
                    <a:gd name="connsiteY165" fmla="*/ 2349501 h 5350374"/>
                    <a:gd name="connsiteX166" fmla="*/ 581901 w 5347295"/>
                    <a:gd name="connsiteY166" fmla="*/ 2244953 h 5350374"/>
                    <a:gd name="connsiteX167" fmla="*/ 622809 w 5347295"/>
                    <a:gd name="connsiteY167" fmla="*/ 2085810 h 5350374"/>
                    <a:gd name="connsiteX168" fmla="*/ 203892 w 5347295"/>
                    <a:gd name="connsiteY168" fmla="*/ 1885962 h 5350374"/>
                    <a:gd name="connsiteX169" fmla="*/ 150375 w 5347295"/>
                    <a:gd name="connsiteY169" fmla="*/ 1764539 h 5350374"/>
                    <a:gd name="connsiteX170" fmla="*/ 224650 w 5347295"/>
                    <a:gd name="connsiteY170" fmla="*/ 1569020 h 5350374"/>
                    <a:gd name="connsiteX171" fmla="*/ 307375 w 5347295"/>
                    <a:gd name="connsiteY171" fmla="*/ 1508185 h 5350374"/>
                    <a:gd name="connsiteX172" fmla="*/ 345288 w 5347295"/>
                    <a:gd name="connsiteY172" fmla="*/ 1513757 h 5350374"/>
                    <a:gd name="connsiteX173" fmla="*/ 799951 w 5347295"/>
                    <a:gd name="connsiteY173" fmla="*/ 1651216 h 5350374"/>
                    <a:gd name="connsiteX174" fmla="*/ 903169 w 5347295"/>
                    <a:gd name="connsiteY174" fmla="*/ 1481264 h 5350374"/>
                    <a:gd name="connsiteX175" fmla="*/ 946851 w 5347295"/>
                    <a:gd name="connsiteY175" fmla="*/ 1422833 h 5350374"/>
                    <a:gd name="connsiteX176" fmla="*/ 625580 w 5347295"/>
                    <a:gd name="connsiteY176" fmla="*/ 1091031 h 5350374"/>
                    <a:gd name="connsiteX177" fmla="*/ 617790 w 5347295"/>
                    <a:gd name="connsiteY177" fmla="*/ 958566 h 5350374"/>
                    <a:gd name="connsiteX178" fmla="*/ 755615 w 5347295"/>
                    <a:gd name="connsiteY178" fmla="*/ 801248 h 5350374"/>
                    <a:gd name="connsiteX179" fmla="*/ 818907 w 5347295"/>
                    <a:gd name="connsiteY179" fmla="*/ 768836 h 5350374"/>
                    <a:gd name="connsiteX180" fmla="*/ 887952 w 5347295"/>
                    <a:gd name="connsiteY180" fmla="*/ 791548 h 5350374"/>
                    <a:gd name="connsiteX181" fmla="*/ 1262053 w 5347295"/>
                    <a:gd name="connsiteY181" fmla="*/ 1075934 h 5350374"/>
                    <a:gd name="connsiteX182" fmla="*/ 1315511 w 5347295"/>
                    <a:gd name="connsiteY182" fmla="*/ 1027334 h 5350374"/>
                    <a:gd name="connsiteX183" fmla="*/ 1471798 w 5347295"/>
                    <a:gd name="connsiteY183" fmla="*/ 910431 h 5350374"/>
                    <a:gd name="connsiteX184" fmla="*/ 1283012 w 5347295"/>
                    <a:gd name="connsiteY184" fmla="*/ 484175 h 5350374"/>
                    <a:gd name="connsiteX185" fmla="*/ 1321414 w 5347295"/>
                    <a:gd name="connsiteY185" fmla="*/ 357160 h 5350374"/>
                    <a:gd name="connsiteX186" fmla="*/ 1505062 w 5347295"/>
                    <a:gd name="connsiteY186" fmla="*/ 257070 h 5350374"/>
                    <a:gd name="connsiteX187" fmla="*/ 1540436 w 5347295"/>
                    <a:gd name="connsiteY187" fmla="*/ 245686 h 5350374"/>
                    <a:gd name="connsiteX188" fmla="*/ 1632617 w 5347295"/>
                    <a:gd name="connsiteY188" fmla="*/ 293636 h 5350374"/>
                    <a:gd name="connsiteX189" fmla="*/ 1886662 w 5347295"/>
                    <a:gd name="connsiteY189" fmla="*/ 691326 h 5350374"/>
                    <a:gd name="connsiteX190" fmla="*/ 2038727 w 5347295"/>
                    <a:gd name="connsiteY190" fmla="*/ 635652 h 5350374"/>
                    <a:gd name="connsiteX191" fmla="*/ 2160996 w 5347295"/>
                    <a:gd name="connsiteY191" fmla="*/ 604205 h 5350374"/>
                    <a:gd name="connsiteX192" fmla="*/ 2118340 w 5347295"/>
                    <a:gd name="connsiteY192" fmla="*/ 144915 h 5350374"/>
                    <a:gd name="connsiteX193" fmla="*/ 2194008 w 5347295"/>
                    <a:gd name="connsiteY193" fmla="*/ 37082 h 535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5347295" h="5350374">
                      <a:moveTo>
                        <a:pt x="2258642" y="3453064"/>
                      </a:moveTo>
                      <a:lnTo>
                        <a:pt x="1851635" y="3941383"/>
                      </a:lnTo>
                      <a:lnTo>
                        <a:pt x="1953952" y="4003568"/>
                      </a:lnTo>
                      <a:cubicBezTo>
                        <a:pt x="2167891" y="4119834"/>
                        <a:pt x="2413060" y="4185876"/>
                        <a:pt x="2673648" y="4185876"/>
                      </a:cubicBezTo>
                      <a:cubicBezTo>
                        <a:pt x="2777883" y="4185876"/>
                        <a:pt x="2879651" y="4175309"/>
                        <a:pt x="2977940" y="4155188"/>
                      </a:cubicBezTo>
                      <a:lnTo>
                        <a:pt x="3016052" y="4145385"/>
                      </a:lnTo>
                      <a:lnTo>
                        <a:pt x="2799801" y="3550765"/>
                      </a:lnTo>
                      <a:lnTo>
                        <a:pt x="2786616" y="3553282"/>
                      </a:lnTo>
                      <a:cubicBezTo>
                        <a:pt x="2749623" y="3557974"/>
                        <a:pt x="2711919" y="3560392"/>
                        <a:pt x="2673648" y="3560392"/>
                      </a:cubicBezTo>
                      <a:cubicBezTo>
                        <a:pt x="2551184" y="3560392"/>
                        <a:pt x="2434516" y="3535628"/>
                        <a:pt x="2328400" y="3490844"/>
                      </a:cubicBezTo>
                      <a:close/>
                      <a:moveTo>
                        <a:pt x="3489432" y="3022591"/>
                      </a:moveTo>
                      <a:lnTo>
                        <a:pt x="3409136" y="3170199"/>
                      </a:lnTo>
                      <a:cubicBezTo>
                        <a:pt x="3349363" y="3258479"/>
                        <a:pt x="3274046" y="3335420"/>
                        <a:pt x="3187103" y="3397112"/>
                      </a:cubicBezTo>
                      <a:lnTo>
                        <a:pt x="3116873" y="3440846"/>
                      </a:lnTo>
                      <a:lnTo>
                        <a:pt x="3332233" y="4033018"/>
                      </a:lnTo>
                      <a:lnTo>
                        <a:pt x="3393343" y="4003568"/>
                      </a:lnTo>
                      <a:cubicBezTo>
                        <a:pt x="3692857" y="3840794"/>
                        <a:pt x="3931161" y="3579582"/>
                        <a:pt x="4064868" y="3263333"/>
                      </a:cubicBezTo>
                      <a:lnTo>
                        <a:pt x="4104406" y="3155262"/>
                      </a:lnTo>
                      <a:close/>
                      <a:moveTo>
                        <a:pt x="1168124" y="2589198"/>
                      </a:moveTo>
                      <a:lnTo>
                        <a:pt x="1163774" y="2675380"/>
                      </a:lnTo>
                      <a:cubicBezTo>
                        <a:pt x="1163774" y="3040353"/>
                        <a:pt x="1293163" y="3375093"/>
                        <a:pt x="1508555" y="3636196"/>
                      </a:cubicBezTo>
                      <a:lnTo>
                        <a:pt x="1592330" y="3728409"/>
                      </a:lnTo>
                      <a:lnTo>
                        <a:pt x="1997639" y="3242128"/>
                      </a:lnTo>
                      <a:lnTo>
                        <a:pt x="1938160" y="3170199"/>
                      </a:lnTo>
                      <a:cubicBezTo>
                        <a:pt x="1866433" y="3064262"/>
                        <a:pt x="1817089" y="2941997"/>
                        <a:pt x="1796900" y="2810159"/>
                      </a:cubicBezTo>
                      <a:lnTo>
                        <a:pt x="1787756" y="2689568"/>
                      </a:lnTo>
                      <a:close/>
                      <a:moveTo>
                        <a:pt x="2673648" y="2232874"/>
                      </a:moveTo>
                      <a:cubicBezTo>
                        <a:pt x="2428178" y="2232874"/>
                        <a:pt x="2229186" y="2430991"/>
                        <a:pt x="2229186" y="2675380"/>
                      </a:cubicBezTo>
                      <a:cubicBezTo>
                        <a:pt x="2229186" y="2919769"/>
                        <a:pt x="2428178" y="3117886"/>
                        <a:pt x="2673648" y="3117886"/>
                      </a:cubicBezTo>
                      <a:cubicBezTo>
                        <a:pt x="2919118" y="3117886"/>
                        <a:pt x="3118110" y="2919769"/>
                        <a:pt x="3118110" y="2675380"/>
                      </a:cubicBezTo>
                      <a:cubicBezTo>
                        <a:pt x="3118110" y="2430991"/>
                        <a:pt x="2919118" y="2232874"/>
                        <a:pt x="2673648" y="2232874"/>
                      </a:cubicBezTo>
                      <a:close/>
                      <a:moveTo>
                        <a:pt x="3799678" y="1671568"/>
                      </a:moveTo>
                      <a:lnTo>
                        <a:pt x="3377721" y="2142570"/>
                      </a:lnTo>
                      <a:lnTo>
                        <a:pt x="3409136" y="2180561"/>
                      </a:lnTo>
                      <a:cubicBezTo>
                        <a:pt x="3504773" y="2321810"/>
                        <a:pt x="3560616" y="2492088"/>
                        <a:pt x="3560616" y="2675380"/>
                      </a:cubicBezTo>
                      <a:lnTo>
                        <a:pt x="3559650" y="2694475"/>
                      </a:lnTo>
                      <a:lnTo>
                        <a:pt x="4175848" y="2827409"/>
                      </a:lnTo>
                      <a:lnTo>
                        <a:pt x="4183521" y="2675380"/>
                      </a:lnTo>
                      <a:cubicBezTo>
                        <a:pt x="4183521" y="2310407"/>
                        <a:pt x="4054132" y="1975667"/>
                        <a:pt x="3838740" y="1714564"/>
                      </a:cubicBezTo>
                      <a:close/>
                      <a:moveTo>
                        <a:pt x="2027678" y="1311663"/>
                      </a:moveTo>
                      <a:lnTo>
                        <a:pt x="1953952" y="1347193"/>
                      </a:lnTo>
                      <a:cubicBezTo>
                        <a:pt x="1611650" y="1533219"/>
                        <a:pt x="1349296" y="1847820"/>
                        <a:pt x="1231655" y="2226204"/>
                      </a:cubicBezTo>
                      <a:lnTo>
                        <a:pt x="1223422" y="2258235"/>
                      </a:lnTo>
                      <a:lnTo>
                        <a:pt x="1847535" y="2359332"/>
                      </a:lnTo>
                      <a:lnTo>
                        <a:pt x="1856382" y="2330893"/>
                      </a:lnTo>
                      <a:cubicBezTo>
                        <a:pt x="1923707" y="2172071"/>
                        <a:pt x="2036175" y="2036940"/>
                        <a:pt x="2177736" y="1941514"/>
                      </a:cubicBezTo>
                      <a:lnTo>
                        <a:pt x="2230038" y="1911519"/>
                      </a:lnTo>
                      <a:close/>
                      <a:moveTo>
                        <a:pt x="2673648" y="1164884"/>
                      </a:moveTo>
                      <a:cubicBezTo>
                        <a:pt x="2569413" y="1164884"/>
                        <a:pt x="2467645" y="1175451"/>
                        <a:pt x="2369356" y="1195572"/>
                      </a:cubicBezTo>
                      <a:lnTo>
                        <a:pt x="2344773" y="1201895"/>
                      </a:lnTo>
                      <a:lnTo>
                        <a:pt x="2546530" y="1799965"/>
                      </a:lnTo>
                      <a:lnTo>
                        <a:pt x="2673648" y="1790368"/>
                      </a:lnTo>
                      <a:cubicBezTo>
                        <a:pt x="2796113" y="1790368"/>
                        <a:pt x="2912781" y="1815133"/>
                        <a:pt x="3018896" y="1859917"/>
                      </a:cubicBezTo>
                      <a:lnTo>
                        <a:pt x="3127664" y="1918823"/>
                      </a:lnTo>
                      <a:lnTo>
                        <a:pt x="3550258" y="1447110"/>
                      </a:lnTo>
                      <a:lnTo>
                        <a:pt x="3517832" y="1422853"/>
                      </a:lnTo>
                      <a:cubicBezTo>
                        <a:pt x="3276855" y="1259985"/>
                        <a:pt x="2986353" y="1164884"/>
                        <a:pt x="2673648" y="1164884"/>
                      </a:cubicBezTo>
                      <a:close/>
                      <a:moveTo>
                        <a:pt x="2397068" y="1491"/>
                      </a:moveTo>
                      <a:cubicBezTo>
                        <a:pt x="2447742" y="-7392"/>
                        <a:pt x="2493637" y="24105"/>
                        <a:pt x="2504900" y="77159"/>
                      </a:cubicBezTo>
                      <a:lnTo>
                        <a:pt x="2619720" y="542358"/>
                      </a:lnTo>
                      <a:lnTo>
                        <a:pt x="2673648" y="539634"/>
                      </a:lnTo>
                      <a:lnTo>
                        <a:pt x="2889140" y="550518"/>
                      </a:lnTo>
                      <a:lnTo>
                        <a:pt x="3015915" y="107819"/>
                      </a:lnTo>
                      <a:cubicBezTo>
                        <a:pt x="3026034" y="57378"/>
                        <a:pt x="3075126" y="24693"/>
                        <a:pt x="3125566" y="34812"/>
                      </a:cubicBezTo>
                      <a:lnTo>
                        <a:pt x="3327694" y="75364"/>
                      </a:lnTo>
                      <a:cubicBezTo>
                        <a:pt x="3378134" y="85484"/>
                        <a:pt x="3409465" y="131493"/>
                        <a:pt x="3400700" y="185017"/>
                      </a:cubicBezTo>
                      <a:lnTo>
                        <a:pt x="3340478" y="647336"/>
                      </a:lnTo>
                      <a:lnTo>
                        <a:pt x="3504734" y="707472"/>
                      </a:lnTo>
                      <a:lnTo>
                        <a:pt x="3601081" y="753898"/>
                      </a:lnTo>
                      <a:lnTo>
                        <a:pt x="3877983" y="374147"/>
                      </a:lnTo>
                      <a:cubicBezTo>
                        <a:pt x="3893087" y="349464"/>
                        <a:pt x="3917838" y="334297"/>
                        <a:pt x="3944414" y="330530"/>
                      </a:cubicBezTo>
                      <a:cubicBezTo>
                        <a:pt x="3953273" y="329274"/>
                        <a:pt x="3962334" y="329284"/>
                        <a:pt x="3971309" y="330631"/>
                      </a:cubicBezTo>
                      <a:cubicBezTo>
                        <a:pt x="3983275" y="332427"/>
                        <a:pt x="3995086" y="336599"/>
                        <a:pt x="4006057" y="343312"/>
                      </a:cubicBezTo>
                      <a:lnTo>
                        <a:pt x="4181904" y="450915"/>
                      </a:lnTo>
                      <a:cubicBezTo>
                        <a:pt x="4225785" y="477766"/>
                        <a:pt x="4239379" y="531744"/>
                        <a:pt x="4212739" y="578987"/>
                      </a:cubicBezTo>
                      <a:lnTo>
                        <a:pt x="3993772" y="998901"/>
                      </a:lnTo>
                      <a:lnTo>
                        <a:pt x="4031785" y="1027335"/>
                      </a:lnTo>
                      <a:cubicBezTo>
                        <a:pt x="4084510" y="1070859"/>
                        <a:pt x="4135111" y="1116867"/>
                        <a:pt x="4183408" y="1165179"/>
                      </a:cubicBezTo>
                      <a:lnTo>
                        <a:pt x="4201418" y="1185000"/>
                      </a:lnTo>
                      <a:lnTo>
                        <a:pt x="4587088" y="921902"/>
                      </a:lnTo>
                      <a:cubicBezTo>
                        <a:pt x="4607096" y="905737"/>
                        <a:pt x="4631762" y="899212"/>
                        <a:pt x="4655467" y="901730"/>
                      </a:cubicBezTo>
                      <a:cubicBezTo>
                        <a:pt x="4679173" y="904248"/>
                        <a:pt x="4701919" y="915810"/>
                        <a:pt x="4718083" y="935818"/>
                      </a:cubicBezTo>
                      <a:lnTo>
                        <a:pt x="4847645" y="1096175"/>
                      </a:lnTo>
                      <a:cubicBezTo>
                        <a:pt x="4879976" y="1136191"/>
                        <a:pt x="4874674" y="1191601"/>
                        <a:pt x="4833729" y="1227171"/>
                      </a:cubicBezTo>
                      <a:lnTo>
                        <a:pt x="4485856" y="1549973"/>
                      </a:lnTo>
                      <a:lnTo>
                        <a:pt x="4551074" y="1657357"/>
                      </a:lnTo>
                      <a:lnTo>
                        <a:pt x="4614372" y="1788794"/>
                      </a:lnTo>
                      <a:lnTo>
                        <a:pt x="5057425" y="1675878"/>
                      </a:lnTo>
                      <a:cubicBezTo>
                        <a:pt x="5069586" y="1671690"/>
                        <a:pt x="5082033" y="1670202"/>
                        <a:pt x="5094126" y="1671096"/>
                      </a:cubicBezTo>
                      <a:cubicBezTo>
                        <a:pt x="5130408" y="1673775"/>
                        <a:pt x="5163523" y="1697892"/>
                        <a:pt x="5176267" y="1734905"/>
                      </a:cubicBezTo>
                      <a:lnTo>
                        <a:pt x="5244362" y="1932661"/>
                      </a:lnTo>
                      <a:cubicBezTo>
                        <a:pt x="5261355" y="1982010"/>
                        <a:pt x="5237666" y="2032839"/>
                        <a:pt x="5187056" y="2052342"/>
                      </a:cubicBezTo>
                      <a:lnTo>
                        <a:pt x="4762195" y="2232510"/>
                      </a:lnTo>
                      <a:lnTo>
                        <a:pt x="4765394" y="2244953"/>
                      </a:lnTo>
                      <a:cubicBezTo>
                        <a:pt x="4779614" y="2314469"/>
                        <a:pt x="4790459" y="2385215"/>
                        <a:pt x="4797748" y="2457012"/>
                      </a:cubicBezTo>
                      <a:lnTo>
                        <a:pt x="4800938" y="2520188"/>
                      </a:lnTo>
                      <a:lnTo>
                        <a:pt x="5254147" y="2557469"/>
                      </a:lnTo>
                      <a:cubicBezTo>
                        <a:pt x="5305591" y="2557469"/>
                        <a:pt x="5347295" y="2599778"/>
                        <a:pt x="5347295" y="2651972"/>
                      </a:cubicBezTo>
                      <a:lnTo>
                        <a:pt x="5347295" y="2861124"/>
                      </a:lnTo>
                      <a:cubicBezTo>
                        <a:pt x="5347295" y="2913316"/>
                        <a:pt x="5308349" y="2953663"/>
                        <a:pt x="5254146" y="2955626"/>
                      </a:cubicBezTo>
                      <a:lnTo>
                        <a:pt x="4783309" y="2988381"/>
                      </a:lnTo>
                      <a:lnTo>
                        <a:pt x="4765393" y="3105807"/>
                      </a:lnTo>
                      <a:lnTo>
                        <a:pt x="4730301" y="3242325"/>
                      </a:lnTo>
                      <a:lnTo>
                        <a:pt x="5140238" y="3457587"/>
                      </a:lnTo>
                      <a:cubicBezTo>
                        <a:pt x="5187593" y="3477690"/>
                        <a:pt x="5209449" y="3532933"/>
                        <a:pt x="5189053" y="3580976"/>
                      </a:cubicBezTo>
                      <a:lnTo>
                        <a:pt x="5107325" y="3773498"/>
                      </a:lnTo>
                      <a:cubicBezTo>
                        <a:pt x="5086930" y="3821542"/>
                        <a:pt x="5035314" y="3843461"/>
                        <a:pt x="4984654" y="3824089"/>
                      </a:cubicBezTo>
                      <a:lnTo>
                        <a:pt x="4558837" y="3677284"/>
                      </a:lnTo>
                      <a:lnTo>
                        <a:pt x="4551074" y="3693404"/>
                      </a:lnTo>
                      <a:cubicBezTo>
                        <a:pt x="4518204" y="3753928"/>
                        <a:pt x="4482496" y="3812684"/>
                        <a:pt x="4444125" y="3869497"/>
                      </a:cubicBezTo>
                      <a:lnTo>
                        <a:pt x="4408515" y="3917131"/>
                      </a:lnTo>
                      <a:lnTo>
                        <a:pt x="4733452" y="4242600"/>
                      </a:lnTo>
                      <a:cubicBezTo>
                        <a:pt x="4772661" y="4275904"/>
                        <a:pt x="4777057" y="4335150"/>
                        <a:pt x="4743268" y="4374929"/>
                      </a:cubicBezTo>
                      <a:lnTo>
                        <a:pt x="4607868" y="4534338"/>
                      </a:lnTo>
                      <a:cubicBezTo>
                        <a:pt x="4574080" y="4574118"/>
                        <a:pt x="4518276" y="4579656"/>
                        <a:pt x="4475693" y="4546063"/>
                      </a:cubicBezTo>
                      <a:lnTo>
                        <a:pt x="4095122" y="4265844"/>
                      </a:lnTo>
                      <a:lnTo>
                        <a:pt x="4031785" y="4323425"/>
                      </a:lnTo>
                      <a:lnTo>
                        <a:pt x="3873213" y="4442038"/>
                      </a:lnTo>
                      <a:lnTo>
                        <a:pt x="4063203" y="4854616"/>
                      </a:lnTo>
                      <a:cubicBezTo>
                        <a:pt x="4088479" y="4899424"/>
                        <a:pt x="4072120" y="4956535"/>
                        <a:pt x="4026661" y="4982180"/>
                      </a:cubicBezTo>
                      <a:lnTo>
                        <a:pt x="3844496" y="5084943"/>
                      </a:lnTo>
                      <a:cubicBezTo>
                        <a:pt x="3799038" y="5110588"/>
                        <a:pt x="3744762" y="5096490"/>
                        <a:pt x="3716420" y="5050246"/>
                      </a:cubicBezTo>
                      <a:lnTo>
                        <a:pt x="3459034" y="4660020"/>
                      </a:lnTo>
                      <a:lnTo>
                        <a:pt x="3308568" y="4715107"/>
                      </a:lnTo>
                      <a:lnTo>
                        <a:pt x="3197881" y="4743577"/>
                      </a:lnTo>
                      <a:lnTo>
                        <a:pt x="3235913" y="5207567"/>
                      </a:lnTo>
                      <a:cubicBezTo>
                        <a:pt x="3244306" y="5258323"/>
                        <a:pt x="3209367" y="5306370"/>
                        <a:pt x="3157873" y="5314884"/>
                      </a:cubicBezTo>
                      <a:lnTo>
                        <a:pt x="2951523" y="5349004"/>
                      </a:lnTo>
                      <a:cubicBezTo>
                        <a:pt x="2900029" y="5357518"/>
                        <a:pt x="2853869" y="5325674"/>
                        <a:pt x="2843090" y="5272519"/>
                      </a:cubicBezTo>
                      <a:lnTo>
                        <a:pt x="2732731" y="4808142"/>
                      </a:lnTo>
                      <a:lnTo>
                        <a:pt x="2673648" y="4811127"/>
                      </a:lnTo>
                      <a:lnTo>
                        <a:pt x="2456724" y="4800169"/>
                      </a:lnTo>
                      <a:lnTo>
                        <a:pt x="2335498" y="5239465"/>
                      </a:lnTo>
                      <a:cubicBezTo>
                        <a:pt x="2325925" y="5290012"/>
                        <a:pt x="2276593" y="5323115"/>
                        <a:pt x="2225312" y="5313402"/>
                      </a:cubicBezTo>
                      <a:lnTo>
                        <a:pt x="2019814" y="5274482"/>
                      </a:lnTo>
                      <a:cubicBezTo>
                        <a:pt x="1968532" y="5264770"/>
                        <a:pt x="1936138" y="5218995"/>
                        <a:pt x="1944295" y="5165375"/>
                      </a:cubicBezTo>
                      <a:lnTo>
                        <a:pt x="1999255" y="4700656"/>
                      </a:lnTo>
                      <a:lnTo>
                        <a:pt x="1842562" y="4643289"/>
                      </a:lnTo>
                      <a:lnTo>
                        <a:pt x="1737220" y="4592528"/>
                      </a:lnTo>
                      <a:lnTo>
                        <a:pt x="1481917" y="4959948"/>
                      </a:lnTo>
                      <a:cubicBezTo>
                        <a:pt x="1456124" y="5004461"/>
                        <a:pt x="1398607" y="5019331"/>
                        <a:pt x="1353448" y="4993163"/>
                      </a:cubicBezTo>
                      <a:lnTo>
                        <a:pt x="1172483" y="4888300"/>
                      </a:lnTo>
                      <a:cubicBezTo>
                        <a:pt x="1127324" y="4862132"/>
                        <a:pt x="1111942" y="4808204"/>
                        <a:pt x="1137419" y="4760324"/>
                      </a:cubicBezTo>
                      <a:lnTo>
                        <a:pt x="1341889" y="4343156"/>
                      </a:lnTo>
                      <a:lnTo>
                        <a:pt x="1315510" y="4323425"/>
                      </a:lnTo>
                      <a:cubicBezTo>
                        <a:pt x="1262786" y="4279900"/>
                        <a:pt x="1212184" y="4233893"/>
                        <a:pt x="1163887" y="4185581"/>
                      </a:cubicBezTo>
                      <a:lnTo>
                        <a:pt x="1139489" y="4158727"/>
                      </a:lnTo>
                      <a:lnTo>
                        <a:pt x="760942" y="4416792"/>
                      </a:lnTo>
                      <a:cubicBezTo>
                        <a:pt x="720954" y="4449157"/>
                        <a:pt x="661919" y="4442507"/>
                        <a:pt x="629083" y="4401938"/>
                      </a:cubicBezTo>
                      <a:lnTo>
                        <a:pt x="497500" y="4239363"/>
                      </a:lnTo>
                      <a:cubicBezTo>
                        <a:pt x="464664" y="4198794"/>
                        <a:pt x="469554" y="4142929"/>
                        <a:pt x="510451" y="4107303"/>
                      </a:cubicBezTo>
                      <a:lnTo>
                        <a:pt x="853529" y="3787764"/>
                      </a:lnTo>
                      <a:lnTo>
                        <a:pt x="796221" y="3693404"/>
                      </a:lnTo>
                      <a:lnTo>
                        <a:pt x="723312" y="3542010"/>
                      </a:lnTo>
                      <a:lnTo>
                        <a:pt x="279684" y="3658285"/>
                      </a:lnTo>
                      <a:cubicBezTo>
                        <a:pt x="231158" y="3675364"/>
                        <a:pt x="177773" y="3649299"/>
                        <a:pt x="160446" y="3600067"/>
                      </a:cubicBezTo>
                      <a:lnTo>
                        <a:pt x="91009" y="3402778"/>
                      </a:lnTo>
                      <a:cubicBezTo>
                        <a:pt x="73682" y="3353545"/>
                        <a:pt x="97025" y="3302556"/>
                        <a:pt x="147502" y="3282710"/>
                      </a:cubicBezTo>
                      <a:lnTo>
                        <a:pt x="580355" y="3095674"/>
                      </a:lnTo>
                      <a:lnTo>
                        <a:pt x="549547" y="2893747"/>
                      </a:lnTo>
                      <a:lnTo>
                        <a:pt x="545711" y="2817778"/>
                      </a:lnTo>
                      <a:lnTo>
                        <a:pt x="93149" y="2780550"/>
                      </a:lnTo>
                      <a:cubicBezTo>
                        <a:pt x="41705" y="2780551"/>
                        <a:pt x="0" y="2738240"/>
                        <a:pt x="0" y="2686047"/>
                      </a:cubicBezTo>
                      <a:lnTo>
                        <a:pt x="0" y="2476895"/>
                      </a:lnTo>
                      <a:cubicBezTo>
                        <a:pt x="0" y="2424703"/>
                        <a:pt x="38946" y="2384356"/>
                        <a:pt x="93149" y="2382393"/>
                      </a:cubicBezTo>
                      <a:lnTo>
                        <a:pt x="565950" y="2349501"/>
                      </a:lnTo>
                      <a:lnTo>
                        <a:pt x="581901" y="2244953"/>
                      </a:lnTo>
                      <a:lnTo>
                        <a:pt x="622809" y="2085810"/>
                      </a:lnTo>
                      <a:lnTo>
                        <a:pt x="203892" y="1885962"/>
                      </a:lnTo>
                      <a:cubicBezTo>
                        <a:pt x="155800" y="1867692"/>
                        <a:pt x="131840" y="1813330"/>
                        <a:pt x="150375" y="1764539"/>
                      </a:cubicBezTo>
                      <a:lnTo>
                        <a:pt x="224650" y="1569020"/>
                      </a:lnTo>
                      <a:cubicBezTo>
                        <a:pt x="238551" y="1532427"/>
                        <a:pt x="270566" y="1509843"/>
                        <a:pt x="307375" y="1508185"/>
                      </a:cubicBezTo>
                      <a:cubicBezTo>
                        <a:pt x="319645" y="1507632"/>
                        <a:pt x="332447" y="1509404"/>
                        <a:pt x="345288" y="1513757"/>
                      </a:cubicBezTo>
                      <a:lnTo>
                        <a:pt x="799951" y="1651216"/>
                      </a:lnTo>
                      <a:lnTo>
                        <a:pt x="903169" y="1481264"/>
                      </a:lnTo>
                      <a:lnTo>
                        <a:pt x="946851" y="1422833"/>
                      </a:lnTo>
                      <a:lnTo>
                        <a:pt x="625580" y="1091031"/>
                      </a:lnTo>
                      <a:cubicBezTo>
                        <a:pt x="586884" y="1057130"/>
                        <a:pt x="583397" y="997825"/>
                        <a:pt x="617790" y="958566"/>
                      </a:cubicBezTo>
                      <a:lnTo>
                        <a:pt x="755615" y="801248"/>
                      </a:lnTo>
                      <a:cubicBezTo>
                        <a:pt x="772811" y="781619"/>
                        <a:pt x="795380" y="770635"/>
                        <a:pt x="818907" y="768836"/>
                      </a:cubicBezTo>
                      <a:cubicBezTo>
                        <a:pt x="842435" y="767038"/>
                        <a:pt x="866921" y="774428"/>
                        <a:pt x="887952" y="791548"/>
                      </a:cubicBezTo>
                      <a:lnTo>
                        <a:pt x="1262053" y="1075934"/>
                      </a:lnTo>
                      <a:lnTo>
                        <a:pt x="1315511" y="1027334"/>
                      </a:lnTo>
                      <a:lnTo>
                        <a:pt x="1471798" y="910431"/>
                      </a:lnTo>
                      <a:lnTo>
                        <a:pt x="1283012" y="484175"/>
                      </a:lnTo>
                      <a:cubicBezTo>
                        <a:pt x="1258392" y="439004"/>
                        <a:pt x="1275586" y="382138"/>
                        <a:pt x="1321414" y="357160"/>
                      </a:cubicBezTo>
                      <a:lnTo>
                        <a:pt x="1505062" y="257070"/>
                      </a:lnTo>
                      <a:cubicBezTo>
                        <a:pt x="1516519" y="250826"/>
                        <a:pt x="1528491" y="247073"/>
                        <a:pt x="1540436" y="245686"/>
                      </a:cubicBezTo>
                      <a:cubicBezTo>
                        <a:pt x="1576272" y="241524"/>
                        <a:pt x="1611871" y="258646"/>
                        <a:pt x="1632617" y="293636"/>
                      </a:cubicBezTo>
                      <a:lnTo>
                        <a:pt x="1886662" y="691326"/>
                      </a:lnTo>
                      <a:lnTo>
                        <a:pt x="2038727" y="635652"/>
                      </a:lnTo>
                      <a:lnTo>
                        <a:pt x="2160996" y="604205"/>
                      </a:lnTo>
                      <a:lnTo>
                        <a:pt x="2118340" y="144915"/>
                      </a:lnTo>
                      <a:cubicBezTo>
                        <a:pt x="2109458" y="94242"/>
                        <a:pt x="2143336" y="45963"/>
                        <a:pt x="2194008" y="37082"/>
                      </a:cubicBezTo>
                      <a:close/>
                    </a:path>
                  </a:pathLst>
                </a:custGeom>
                <a:solidFill>
                  <a:srgbClr val="B3335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Freeform 29">
                  <a:extLst>
                    <a:ext uri="{FF2B5EF4-FFF2-40B4-BE49-F238E27FC236}">
                      <a16:creationId xmlns:a16="http://schemas.microsoft.com/office/drawing/2014/main" id="{F9AC3DA5-C960-944B-A0A6-CA7D44EA789F}"/>
                    </a:ext>
                  </a:extLst>
                </p:cNvPr>
                <p:cNvSpPr/>
                <p:nvPr/>
              </p:nvSpPr>
              <p:spPr>
                <a:xfrm rot="260033" flipH="1">
                  <a:off x="4794397" y="3843695"/>
                  <a:ext cx="686712" cy="687106"/>
                </a:xfrm>
                <a:custGeom>
                  <a:avLst/>
                  <a:gdLst>
                    <a:gd name="connsiteX0" fmla="*/ 2258642 w 5347295"/>
                    <a:gd name="connsiteY0" fmla="*/ 3453064 h 5350374"/>
                    <a:gd name="connsiteX1" fmla="*/ 1851635 w 5347295"/>
                    <a:gd name="connsiteY1" fmla="*/ 3941383 h 5350374"/>
                    <a:gd name="connsiteX2" fmla="*/ 1953952 w 5347295"/>
                    <a:gd name="connsiteY2" fmla="*/ 4003568 h 5350374"/>
                    <a:gd name="connsiteX3" fmla="*/ 2673648 w 5347295"/>
                    <a:gd name="connsiteY3" fmla="*/ 4185876 h 5350374"/>
                    <a:gd name="connsiteX4" fmla="*/ 2977940 w 5347295"/>
                    <a:gd name="connsiteY4" fmla="*/ 4155188 h 5350374"/>
                    <a:gd name="connsiteX5" fmla="*/ 3016052 w 5347295"/>
                    <a:gd name="connsiteY5" fmla="*/ 4145385 h 5350374"/>
                    <a:gd name="connsiteX6" fmla="*/ 2799801 w 5347295"/>
                    <a:gd name="connsiteY6" fmla="*/ 3550765 h 5350374"/>
                    <a:gd name="connsiteX7" fmla="*/ 2786616 w 5347295"/>
                    <a:gd name="connsiteY7" fmla="*/ 3553282 h 5350374"/>
                    <a:gd name="connsiteX8" fmla="*/ 2673648 w 5347295"/>
                    <a:gd name="connsiteY8" fmla="*/ 3560392 h 5350374"/>
                    <a:gd name="connsiteX9" fmla="*/ 2328400 w 5347295"/>
                    <a:gd name="connsiteY9" fmla="*/ 3490844 h 5350374"/>
                    <a:gd name="connsiteX10" fmla="*/ 3489432 w 5347295"/>
                    <a:gd name="connsiteY10" fmla="*/ 3022591 h 5350374"/>
                    <a:gd name="connsiteX11" fmla="*/ 3409136 w 5347295"/>
                    <a:gd name="connsiteY11" fmla="*/ 3170199 h 5350374"/>
                    <a:gd name="connsiteX12" fmla="*/ 3187103 w 5347295"/>
                    <a:gd name="connsiteY12" fmla="*/ 3397112 h 5350374"/>
                    <a:gd name="connsiteX13" fmla="*/ 3116873 w 5347295"/>
                    <a:gd name="connsiteY13" fmla="*/ 3440846 h 5350374"/>
                    <a:gd name="connsiteX14" fmla="*/ 3332233 w 5347295"/>
                    <a:gd name="connsiteY14" fmla="*/ 4033018 h 5350374"/>
                    <a:gd name="connsiteX15" fmla="*/ 3393343 w 5347295"/>
                    <a:gd name="connsiteY15" fmla="*/ 4003568 h 5350374"/>
                    <a:gd name="connsiteX16" fmla="*/ 4064868 w 5347295"/>
                    <a:gd name="connsiteY16" fmla="*/ 3263333 h 5350374"/>
                    <a:gd name="connsiteX17" fmla="*/ 4104406 w 5347295"/>
                    <a:gd name="connsiteY17" fmla="*/ 3155262 h 5350374"/>
                    <a:gd name="connsiteX18" fmla="*/ 1168124 w 5347295"/>
                    <a:gd name="connsiteY18" fmla="*/ 2589198 h 5350374"/>
                    <a:gd name="connsiteX19" fmla="*/ 1163774 w 5347295"/>
                    <a:gd name="connsiteY19" fmla="*/ 2675380 h 5350374"/>
                    <a:gd name="connsiteX20" fmla="*/ 1508555 w 5347295"/>
                    <a:gd name="connsiteY20" fmla="*/ 3636196 h 5350374"/>
                    <a:gd name="connsiteX21" fmla="*/ 1592330 w 5347295"/>
                    <a:gd name="connsiteY21" fmla="*/ 3728409 h 5350374"/>
                    <a:gd name="connsiteX22" fmla="*/ 1997639 w 5347295"/>
                    <a:gd name="connsiteY22" fmla="*/ 3242128 h 5350374"/>
                    <a:gd name="connsiteX23" fmla="*/ 1938160 w 5347295"/>
                    <a:gd name="connsiteY23" fmla="*/ 3170199 h 5350374"/>
                    <a:gd name="connsiteX24" fmla="*/ 1796900 w 5347295"/>
                    <a:gd name="connsiteY24" fmla="*/ 2810159 h 5350374"/>
                    <a:gd name="connsiteX25" fmla="*/ 1787756 w 5347295"/>
                    <a:gd name="connsiteY25" fmla="*/ 2689568 h 5350374"/>
                    <a:gd name="connsiteX26" fmla="*/ 2673648 w 5347295"/>
                    <a:gd name="connsiteY26" fmla="*/ 2232874 h 5350374"/>
                    <a:gd name="connsiteX27" fmla="*/ 2229186 w 5347295"/>
                    <a:gd name="connsiteY27" fmla="*/ 2675380 h 5350374"/>
                    <a:gd name="connsiteX28" fmla="*/ 2673648 w 5347295"/>
                    <a:gd name="connsiteY28" fmla="*/ 3117886 h 5350374"/>
                    <a:gd name="connsiteX29" fmla="*/ 3118110 w 5347295"/>
                    <a:gd name="connsiteY29" fmla="*/ 2675380 h 5350374"/>
                    <a:gd name="connsiteX30" fmla="*/ 2673648 w 5347295"/>
                    <a:gd name="connsiteY30" fmla="*/ 2232874 h 5350374"/>
                    <a:gd name="connsiteX31" fmla="*/ 3799678 w 5347295"/>
                    <a:gd name="connsiteY31" fmla="*/ 1671568 h 5350374"/>
                    <a:gd name="connsiteX32" fmla="*/ 3377721 w 5347295"/>
                    <a:gd name="connsiteY32" fmla="*/ 2142570 h 5350374"/>
                    <a:gd name="connsiteX33" fmla="*/ 3409136 w 5347295"/>
                    <a:gd name="connsiteY33" fmla="*/ 2180561 h 5350374"/>
                    <a:gd name="connsiteX34" fmla="*/ 3560616 w 5347295"/>
                    <a:gd name="connsiteY34" fmla="*/ 2675380 h 5350374"/>
                    <a:gd name="connsiteX35" fmla="*/ 3559650 w 5347295"/>
                    <a:gd name="connsiteY35" fmla="*/ 2694475 h 5350374"/>
                    <a:gd name="connsiteX36" fmla="*/ 4175848 w 5347295"/>
                    <a:gd name="connsiteY36" fmla="*/ 2827409 h 5350374"/>
                    <a:gd name="connsiteX37" fmla="*/ 4183521 w 5347295"/>
                    <a:gd name="connsiteY37" fmla="*/ 2675380 h 5350374"/>
                    <a:gd name="connsiteX38" fmla="*/ 3838740 w 5347295"/>
                    <a:gd name="connsiteY38" fmla="*/ 1714564 h 5350374"/>
                    <a:gd name="connsiteX39" fmla="*/ 2027678 w 5347295"/>
                    <a:gd name="connsiteY39" fmla="*/ 1311663 h 5350374"/>
                    <a:gd name="connsiteX40" fmla="*/ 1953952 w 5347295"/>
                    <a:gd name="connsiteY40" fmla="*/ 1347193 h 5350374"/>
                    <a:gd name="connsiteX41" fmla="*/ 1231655 w 5347295"/>
                    <a:gd name="connsiteY41" fmla="*/ 2226204 h 5350374"/>
                    <a:gd name="connsiteX42" fmla="*/ 1223422 w 5347295"/>
                    <a:gd name="connsiteY42" fmla="*/ 2258235 h 5350374"/>
                    <a:gd name="connsiteX43" fmla="*/ 1847535 w 5347295"/>
                    <a:gd name="connsiteY43" fmla="*/ 2359332 h 5350374"/>
                    <a:gd name="connsiteX44" fmla="*/ 1856382 w 5347295"/>
                    <a:gd name="connsiteY44" fmla="*/ 2330893 h 5350374"/>
                    <a:gd name="connsiteX45" fmla="*/ 2177736 w 5347295"/>
                    <a:gd name="connsiteY45" fmla="*/ 1941514 h 5350374"/>
                    <a:gd name="connsiteX46" fmla="*/ 2230038 w 5347295"/>
                    <a:gd name="connsiteY46" fmla="*/ 1911519 h 5350374"/>
                    <a:gd name="connsiteX47" fmla="*/ 2673648 w 5347295"/>
                    <a:gd name="connsiteY47" fmla="*/ 1164884 h 5350374"/>
                    <a:gd name="connsiteX48" fmla="*/ 2369356 w 5347295"/>
                    <a:gd name="connsiteY48" fmla="*/ 1195572 h 5350374"/>
                    <a:gd name="connsiteX49" fmla="*/ 2344773 w 5347295"/>
                    <a:gd name="connsiteY49" fmla="*/ 1201895 h 5350374"/>
                    <a:gd name="connsiteX50" fmla="*/ 2546530 w 5347295"/>
                    <a:gd name="connsiteY50" fmla="*/ 1799965 h 5350374"/>
                    <a:gd name="connsiteX51" fmla="*/ 2673648 w 5347295"/>
                    <a:gd name="connsiteY51" fmla="*/ 1790368 h 5350374"/>
                    <a:gd name="connsiteX52" fmla="*/ 3018896 w 5347295"/>
                    <a:gd name="connsiteY52" fmla="*/ 1859917 h 5350374"/>
                    <a:gd name="connsiteX53" fmla="*/ 3127664 w 5347295"/>
                    <a:gd name="connsiteY53" fmla="*/ 1918823 h 5350374"/>
                    <a:gd name="connsiteX54" fmla="*/ 3550258 w 5347295"/>
                    <a:gd name="connsiteY54" fmla="*/ 1447110 h 5350374"/>
                    <a:gd name="connsiteX55" fmla="*/ 3517832 w 5347295"/>
                    <a:gd name="connsiteY55" fmla="*/ 1422853 h 5350374"/>
                    <a:gd name="connsiteX56" fmla="*/ 2673648 w 5347295"/>
                    <a:gd name="connsiteY56" fmla="*/ 1164884 h 5350374"/>
                    <a:gd name="connsiteX57" fmla="*/ 2397068 w 5347295"/>
                    <a:gd name="connsiteY57" fmla="*/ 1491 h 5350374"/>
                    <a:gd name="connsiteX58" fmla="*/ 2504900 w 5347295"/>
                    <a:gd name="connsiteY58" fmla="*/ 77159 h 5350374"/>
                    <a:gd name="connsiteX59" fmla="*/ 2619720 w 5347295"/>
                    <a:gd name="connsiteY59" fmla="*/ 542358 h 5350374"/>
                    <a:gd name="connsiteX60" fmla="*/ 2673648 w 5347295"/>
                    <a:gd name="connsiteY60" fmla="*/ 539634 h 5350374"/>
                    <a:gd name="connsiteX61" fmla="*/ 2889140 w 5347295"/>
                    <a:gd name="connsiteY61" fmla="*/ 550518 h 5350374"/>
                    <a:gd name="connsiteX62" fmla="*/ 3015915 w 5347295"/>
                    <a:gd name="connsiteY62" fmla="*/ 107819 h 5350374"/>
                    <a:gd name="connsiteX63" fmla="*/ 3125566 w 5347295"/>
                    <a:gd name="connsiteY63" fmla="*/ 34812 h 5350374"/>
                    <a:gd name="connsiteX64" fmla="*/ 3327694 w 5347295"/>
                    <a:gd name="connsiteY64" fmla="*/ 75364 h 5350374"/>
                    <a:gd name="connsiteX65" fmla="*/ 3400700 w 5347295"/>
                    <a:gd name="connsiteY65" fmla="*/ 185017 h 5350374"/>
                    <a:gd name="connsiteX66" fmla="*/ 3340478 w 5347295"/>
                    <a:gd name="connsiteY66" fmla="*/ 647336 h 5350374"/>
                    <a:gd name="connsiteX67" fmla="*/ 3504734 w 5347295"/>
                    <a:gd name="connsiteY67" fmla="*/ 707472 h 5350374"/>
                    <a:gd name="connsiteX68" fmla="*/ 3601081 w 5347295"/>
                    <a:gd name="connsiteY68" fmla="*/ 753898 h 5350374"/>
                    <a:gd name="connsiteX69" fmla="*/ 3877983 w 5347295"/>
                    <a:gd name="connsiteY69" fmla="*/ 374147 h 5350374"/>
                    <a:gd name="connsiteX70" fmla="*/ 3944414 w 5347295"/>
                    <a:gd name="connsiteY70" fmla="*/ 330530 h 5350374"/>
                    <a:gd name="connsiteX71" fmla="*/ 3971309 w 5347295"/>
                    <a:gd name="connsiteY71" fmla="*/ 330631 h 5350374"/>
                    <a:gd name="connsiteX72" fmla="*/ 4006057 w 5347295"/>
                    <a:gd name="connsiteY72" fmla="*/ 343312 h 5350374"/>
                    <a:gd name="connsiteX73" fmla="*/ 4181904 w 5347295"/>
                    <a:gd name="connsiteY73" fmla="*/ 450915 h 5350374"/>
                    <a:gd name="connsiteX74" fmla="*/ 4212739 w 5347295"/>
                    <a:gd name="connsiteY74" fmla="*/ 578987 h 5350374"/>
                    <a:gd name="connsiteX75" fmla="*/ 3993772 w 5347295"/>
                    <a:gd name="connsiteY75" fmla="*/ 998901 h 5350374"/>
                    <a:gd name="connsiteX76" fmla="*/ 4031785 w 5347295"/>
                    <a:gd name="connsiteY76" fmla="*/ 1027335 h 5350374"/>
                    <a:gd name="connsiteX77" fmla="*/ 4183408 w 5347295"/>
                    <a:gd name="connsiteY77" fmla="*/ 1165179 h 5350374"/>
                    <a:gd name="connsiteX78" fmla="*/ 4201418 w 5347295"/>
                    <a:gd name="connsiteY78" fmla="*/ 1185000 h 5350374"/>
                    <a:gd name="connsiteX79" fmla="*/ 4587088 w 5347295"/>
                    <a:gd name="connsiteY79" fmla="*/ 921902 h 5350374"/>
                    <a:gd name="connsiteX80" fmla="*/ 4655467 w 5347295"/>
                    <a:gd name="connsiteY80" fmla="*/ 901730 h 5350374"/>
                    <a:gd name="connsiteX81" fmla="*/ 4718083 w 5347295"/>
                    <a:gd name="connsiteY81" fmla="*/ 935818 h 5350374"/>
                    <a:gd name="connsiteX82" fmla="*/ 4847645 w 5347295"/>
                    <a:gd name="connsiteY82" fmla="*/ 1096175 h 5350374"/>
                    <a:gd name="connsiteX83" fmla="*/ 4833729 w 5347295"/>
                    <a:gd name="connsiteY83" fmla="*/ 1227171 h 5350374"/>
                    <a:gd name="connsiteX84" fmla="*/ 4485856 w 5347295"/>
                    <a:gd name="connsiteY84" fmla="*/ 1549973 h 5350374"/>
                    <a:gd name="connsiteX85" fmla="*/ 4551074 w 5347295"/>
                    <a:gd name="connsiteY85" fmla="*/ 1657357 h 5350374"/>
                    <a:gd name="connsiteX86" fmla="*/ 4614372 w 5347295"/>
                    <a:gd name="connsiteY86" fmla="*/ 1788794 h 5350374"/>
                    <a:gd name="connsiteX87" fmla="*/ 5057425 w 5347295"/>
                    <a:gd name="connsiteY87" fmla="*/ 1675878 h 5350374"/>
                    <a:gd name="connsiteX88" fmla="*/ 5094126 w 5347295"/>
                    <a:gd name="connsiteY88" fmla="*/ 1671096 h 5350374"/>
                    <a:gd name="connsiteX89" fmla="*/ 5176267 w 5347295"/>
                    <a:gd name="connsiteY89" fmla="*/ 1734905 h 5350374"/>
                    <a:gd name="connsiteX90" fmla="*/ 5244362 w 5347295"/>
                    <a:gd name="connsiteY90" fmla="*/ 1932661 h 5350374"/>
                    <a:gd name="connsiteX91" fmla="*/ 5187056 w 5347295"/>
                    <a:gd name="connsiteY91" fmla="*/ 2052342 h 5350374"/>
                    <a:gd name="connsiteX92" fmla="*/ 4762195 w 5347295"/>
                    <a:gd name="connsiteY92" fmla="*/ 2232510 h 5350374"/>
                    <a:gd name="connsiteX93" fmla="*/ 4765394 w 5347295"/>
                    <a:gd name="connsiteY93" fmla="*/ 2244953 h 5350374"/>
                    <a:gd name="connsiteX94" fmla="*/ 4797748 w 5347295"/>
                    <a:gd name="connsiteY94" fmla="*/ 2457012 h 5350374"/>
                    <a:gd name="connsiteX95" fmla="*/ 4800938 w 5347295"/>
                    <a:gd name="connsiteY95" fmla="*/ 2520188 h 5350374"/>
                    <a:gd name="connsiteX96" fmla="*/ 5254147 w 5347295"/>
                    <a:gd name="connsiteY96" fmla="*/ 2557469 h 5350374"/>
                    <a:gd name="connsiteX97" fmla="*/ 5347295 w 5347295"/>
                    <a:gd name="connsiteY97" fmla="*/ 2651972 h 5350374"/>
                    <a:gd name="connsiteX98" fmla="*/ 5347295 w 5347295"/>
                    <a:gd name="connsiteY98" fmla="*/ 2861124 h 5350374"/>
                    <a:gd name="connsiteX99" fmla="*/ 5254146 w 5347295"/>
                    <a:gd name="connsiteY99" fmla="*/ 2955626 h 5350374"/>
                    <a:gd name="connsiteX100" fmla="*/ 4783309 w 5347295"/>
                    <a:gd name="connsiteY100" fmla="*/ 2988381 h 5350374"/>
                    <a:gd name="connsiteX101" fmla="*/ 4765393 w 5347295"/>
                    <a:gd name="connsiteY101" fmla="*/ 3105807 h 5350374"/>
                    <a:gd name="connsiteX102" fmla="*/ 4730301 w 5347295"/>
                    <a:gd name="connsiteY102" fmla="*/ 3242325 h 5350374"/>
                    <a:gd name="connsiteX103" fmla="*/ 5140238 w 5347295"/>
                    <a:gd name="connsiteY103" fmla="*/ 3457587 h 5350374"/>
                    <a:gd name="connsiteX104" fmla="*/ 5189053 w 5347295"/>
                    <a:gd name="connsiteY104" fmla="*/ 3580976 h 5350374"/>
                    <a:gd name="connsiteX105" fmla="*/ 5107325 w 5347295"/>
                    <a:gd name="connsiteY105" fmla="*/ 3773498 h 5350374"/>
                    <a:gd name="connsiteX106" fmla="*/ 4984654 w 5347295"/>
                    <a:gd name="connsiteY106" fmla="*/ 3824089 h 5350374"/>
                    <a:gd name="connsiteX107" fmla="*/ 4558837 w 5347295"/>
                    <a:gd name="connsiteY107" fmla="*/ 3677284 h 5350374"/>
                    <a:gd name="connsiteX108" fmla="*/ 4551074 w 5347295"/>
                    <a:gd name="connsiteY108" fmla="*/ 3693404 h 5350374"/>
                    <a:gd name="connsiteX109" fmla="*/ 4444125 w 5347295"/>
                    <a:gd name="connsiteY109" fmla="*/ 3869497 h 5350374"/>
                    <a:gd name="connsiteX110" fmla="*/ 4408515 w 5347295"/>
                    <a:gd name="connsiteY110" fmla="*/ 3917131 h 5350374"/>
                    <a:gd name="connsiteX111" fmla="*/ 4733452 w 5347295"/>
                    <a:gd name="connsiteY111" fmla="*/ 4242600 h 5350374"/>
                    <a:gd name="connsiteX112" fmla="*/ 4743268 w 5347295"/>
                    <a:gd name="connsiteY112" fmla="*/ 4374929 h 5350374"/>
                    <a:gd name="connsiteX113" fmla="*/ 4607868 w 5347295"/>
                    <a:gd name="connsiteY113" fmla="*/ 4534338 h 5350374"/>
                    <a:gd name="connsiteX114" fmla="*/ 4475693 w 5347295"/>
                    <a:gd name="connsiteY114" fmla="*/ 4546063 h 5350374"/>
                    <a:gd name="connsiteX115" fmla="*/ 4095122 w 5347295"/>
                    <a:gd name="connsiteY115" fmla="*/ 4265844 h 5350374"/>
                    <a:gd name="connsiteX116" fmla="*/ 4031785 w 5347295"/>
                    <a:gd name="connsiteY116" fmla="*/ 4323425 h 5350374"/>
                    <a:gd name="connsiteX117" fmla="*/ 3873213 w 5347295"/>
                    <a:gd name="connsiteY117" fmla="*/ 4442038 h 5350374"/>
                    <a:gd name="connsiteX118" fmla="*/ 4063203 w 5347295"/>
                    <a:gd name="connsiteY118" fmla="*/ 4854616 h 5350374"/>
                    <a:gd name="connsiteX119" fmla="*/ 4026661 w 5347295"/>
                    <a:gd name="connsiteY119" fmla="*/ 4982180 h 5350374"/>
                    <a:gd name="connsiteX120" fmla="*/ 3844496 w 5347295"/>
                    <a:gd name="connsiteY120" fmla="*/ 5084943 h 5350374"/>
                    <a:gd name="connsiteX121" fmla="*/ 3716420 w 5347295"/>
                    <a:gd name="connsiteY121" fmla="*/ 5050246 h 5350374"/>
                    <a:gd name="connsiteX122" fmla="*/ 3459034 w 5347295"/>
                    <a:gd name="connsiteY122" fmla="*/ 4660020 h 5350374"/>
                    <a:gd name="connsiteX123" fmla="*/ 3308568 w 5347295"/>
                    <a:gd name="connsiteY123" fmla="*/ 4715107 h 5350374"/>
                    <a:gd name="connsiteX124" fmla="*/ 3197881 w 5347295"/>
                    <a:gd name="connsiteY124" fmla="*/ 4743577 h 5350374"/>
                    <a:gd name="connsiteX125" fmla="*/ 3235913 w 5347295"/>
                    <a:gd name="connsiteY125" fmla="*/ 5207567 h 5350374"/>
                    <a:gd name="connsiteX126" fmla="*/ 3157873 w 5347295"/>
                    <a:gd name="connsiteY126" fmla="*/ 5314884 h 5350374"/>
                    <a:gd name="connsiteX127" fmla="*/ 2951523 w 5347295"/>
                    <a:gd name="connsiteY127" fmla="*/ 5349004 h 5350374"/>
                    <a:gd name="connsiteX128" fmla="*/ 2843090 w 5347295"/>
                    <a:gd name="connsiteY128" fmla="*/ 5272519 h 5350374"/>
                    <a:gd name="connsiteX129" fmla="*/ 2732731 w 5347295"/>
                    <a:gd name="connsiteY129" fmla="*/ 4808142 h 5350374"/>
                    <a:gd name="connsiteX130" fmla="*/ 2673648 w 5347295"/>
                    <a:gd name="connsiteY130" fmla="*/ 4811127 h 5350374"/>
                    <a:gd name="connsiteX131" fmla="*/ 2456724 w 5347295"/>
                    <a:gd name="connsiteY131" fmla="*/ 4800169 h 5350374"/>
                    <a:gd name="connsiteX132" fmla="*/ 2335498 w 5347295"/>
                    <a:gd name="connsiteY132" fmla="*/ 5239465 h 5350374"/>
                    <a:gd name="connsiteX133" fmla="*/ 2225312 w 5347295"/>
                    <a:gd name="connsiteY133" fmla="*/ 5313402 h 5350374"/>
                    <a:gd name="connsiteX134" fmla="*/ 2019814 w 5347295"/>
                    <a:gd name="connsiteY134" fmla="*/ 5274482 h 5350374"/>
                    <a:gd name="connsiteX135" fmla="*/ 1944295 w 5347295"/>
                    <a:gd name="connsiteY135" fmla="*/ 5165375 h 5350374"/>
                    <a:gd name="connsiteX136" fmla="*/ 1999255 w 5347295"/>
                    <a:gd name="connsiteY136" fmla="*/ 4700656 h 5350374"/>
                    <a:gd name="connsiteX137" fmla="*/ 1842562 w 5347295"/>
                    <a:gd name="connsiteY137" fmla="*/ 4643289 h 5350374"/>
                    <a:gd name="connsiteX138" fmla="*/ 1737220 w 5347295"/>
                    <a:gd name="connsiteY138" fmla="*/ 4592528 h 5350374"/>
                    <a:gd name="connsiteX139" fmla="*/ 1481917 w 5347295"/>
                    <a:gd name="connsiteY139" fmla="*/ 4959948 h 5350374"/>
                    <a:gd name="connsiteX140" fmla="*/ 1353448 w 5347295"/>
                    <a:gd name="connsiteY140" fmla="*/ 4993163 h 5350374"/>
                    <a:gd name="connsiteX141" fmla="*/ 1172483 w 5347295"/>
                    <a:gd name="connsiteY141" fmla="*/ 4888300 h 5350374"/>
                    <a:gd name="connsiteX142" fmla="*/ 1137419 w 5347295"/>
                    <a:gd name="connsiteY142" fmla="*/ 4760324 h 5350374"/>
                    <a:gd name="connsiteX143" fmla="*/ 1341889 w 5347295"/>
                    <a:gd name="connsiteY143" fmla="*/ 4343156 h 5350374"/>
                    <a:gd name="connsiteX144" fmla="*/ 1315510 w 5347295"/>
                    <a:gd name="connsiteY144" fmla="*/ 4323425 h 5350374"/>
                    <a:gd name="connsiteX145" fmla="*/ 1163887 w 5347295"/>
                    <a:gd name="connsiteY145" fmla="*/ 4185581 h 5350374"/>
                    <a:gd name="connsiteX146" fmla="*/ 1139489 w 5347295"/>
                    <a:gd name="connsiteY146" fmla="*/ 4158727 h 5350374"/>
                    <a:gd name="connsiteX147" fmla="*/ 760942 w 5347295"/>
                    <a:gd name="connsiteY147" fmla="*/ 4416792 h 5350374"/>
                    <a:gd name="connsiteX148" fmla="*/ 629083 w 5347295"/>
                    <a:gd name="connsiteY148" fmla="*/ 4401938 h 5350374"/>
                    <a:gd name="connsiteX149" fmla="*/ 497500 w 5347295"/>
                    <a:gd name="connsiteY149" fmla="*/ 4239363 h 5350374"/>
                    <a:gd name="connsiteX150" fmla="*/ 510451 w 5347295"/>
                    <a:gd name="connsiteY150" fmla="*/ 4107303 h 5350374"/>
                    <a:gd name="connsiteX151" fmla="*/ 853529 w 5347295"/>
                    <a:gd name="connsiteY151" fmla="*/ 3787764 h 5350374"/>
                    <a:gd name="connsiteX152" fmla="*/ 796221 w 5347295"/>
                    <a:gd name="connsiteY152" fmla="*/ 3693404 h 5350374"/>
                    <a:gd name="connsiteX153" fmla="*/ 723312 w 5347295"/>
                    <a:gd name="connsiteY153" fmla="*/ 3542010 h 5350374"/>
                    <a:gd name="connsiteX154" fmla="*/ 279684 w 5347295"/>
                    <a:gd name="connsiteY154" fmla="*/ 3658285 h 5350374"/>
                    <a:gd name="connsiteX155" fmla="*/ 160446 w 5347295"/>
                    <a:gd name="connsiteY155" fmla="*/ 3600067 h 5350374"/>
                    <a:gd name="connsiteX156" fmla="*/ 91009 w 5347295"/>
                    <a:gd name="connsiteY156" fmla="*/ 3402778 h 5350374"/>
                    <a:gd name="connsiteX157" fmla="*/ 147502 w 5347295"/>
                    <a:gd name="connsiteY157" fmla="*/ 3282710 h 5350374"/>
                    <a:gd name="connsiteX158" fmla="*/ 580355 w 5347295"/>
                    <a:gd name="connsiteY158" fmla="*/ 3095674 h 5350374"/>
                    <a:gd name="connsiteX159" fmla="*/ 549547 w 5347295"/>
                    <a:gd name="connsiteY159" fmla="*/ 2893747 h 5350374"/>
                    <a:gd name="connsiteX160" fmla="*/ 545711 w 5347295"/>
                    <a:gd name="connsiteY160" fmla="*/ 2817778 h 5350374"/>
                    <a:gd name="connsiteX161" fmla="*/ 93149 w 5347295"/>
                    <a:gd name="connsiteY161" fmla="*/ 2780550 h 5350374"/>
                    <a:gd name="connsiteX162" fmla="*/ 0 w 5347295"/>
                    <a:gd name="connsiteY162" fmla="*/ 2686047 h 5350374"/>
                    <a:gd name="connsiteX163" fmla="*/ 0 w 5347295"/>
                    <a:gd name="connsiteY163" fmla="*/ 2476895 h 5350374"/>
                    <a:gd name="connsiteX164" fmla="*/ 93149 w 5347295"/>
                    <a:gd name="connsiteY164" fmla="*/ 2382393 h 5350374"/>
                    <a:gd name="connsiteX165" fmla="*/ 565950 w 5347295"/>
                    <a:gd name="connsiteY165" fmla="*/ 2349501 h 5350374"/>
                    <a:gd name="connsiteX166" fmla="*/ 581901 w 5347295"/>
                    <a:gd name="connsiteY166" fmla="*/ 2244953 h 5350374"/>
                    <a:gd name="connsiteX167" fmla="*/ 622809 w 5347295"/>
                    <a:gd name="connsiteY167" fmla="*/ 2085810 h 5350374"/>
                    <a:gd name="connsiteX168" fmla="*/ 203892 w 5347295"/>
                    <a:gd name="connsiteY168" fmla="*/ 1885962 h 5350374"/>
                    <a:gd name="connsiteX169" fmla="*/ 150375 w 5347295"/>
                    <a:gd name="connsiteY169" fmla="*/ 1764539 h 5350374"/>
                    <a:gd name="connsiteX170" fmla="*/ 224650 w 5347295"/>
                    <a:gd name="connsiteY170" fmla="*/ 1569020 h 5350374"/>
                    <a:gd name="connsiteX171" fmla="*/ 307375 w 5347295"/>
                    <a:gd name="connsiteY171" fmla="*/ 1508185 h 5350374"/>
                    <a:gd name="connsiteX172" fmla="*/ 345288 w 5347295"/>
                    <a:gd name="connsiteY172" fmla="*/ 1513757 h 5350374"/>
                    <a:gd name="connsiteX173" fmla="*/ 799951 w 5347295"/>
                    <a:gd name="connsiteY173" fmla="*/ 1651216 h 5350374"/>
                    <a:gd name="connsiteX174" fmla="*/ 903169 w 5347295"/>
                    <a:gd name="connsiteY174" fmla="*/ 1481264 h 5350374"/>
                    <a:gd name="connsiteX175" fmla="*/ 946851 w 5347295"/>
                    <a:gd name="connsiteY175" fmla="*/ 1422833 h 5350374"/>
                    <a:gd name="connsiteX176" fmla="*/ 625580 w 5347295"/>
                    <a:gd name="connsiteY176" fmla="*/ 1091031 h 5350374"/>
                    <a:gd name="connsiteX177" fmla="*/ 617790 w 5347295"/>
                    <a:gd name="connsiteY177" fmla="*/ 958566 h 5350374"/>
                    <a:gd name="connsiteX178" fmla="*/ 755615 w 5347295"/>
                    <a:gd name="connsiteY178" fmla="*/ 801248 h 5350374"/>
                    <a:gd name="connsiteX179" fmla="*/ 818907 w 5347295"/>
                    <a:gd name="connsiteY179" fmla="*/ 768836 h 5350374"/>
                    <a:gd name="connsiteX180" fmla="*/ 887952 w 5347295"/>
                    <a:gd name="connsiteY180" fmla="*/ 791548 h 5350374"/>
                    <a:gd name="connsiteX181" fmla="*/ 1262053 w 5347295"/>
                    <a:gd name="connsiteY181" fmla="*/ 1075934 h 5350374"/>
                    <a:gd name="connsiteX182" fmla="*/ 1315511 w 5347295"/>
                    <a:gd name="connsiteY182" fmla="*/ 1027334 h 5350374"/>
                    <a:gd name="connsiteX183" fmla="*/ 1471798 w 5347295"/>
                    <a:gd name="connsiteY183" fmla="*/ 910431 h 5350374"/>
                    <a:gd name="connsiteX184" fmla="*/ 1283012 w 5347295"/>
                    <a:gd name="connsiteY184" fmla="*/ 484175 h 5350374"/>
                    <a:gd name="connsiteX185" fmla="*/ 1321414 w 5347295"/>
                    <a:gd name="connsiteY185" fmla="*/ 357160 h 5350374"/>
                    <a:gd name="connsiteX186" fmla="*/ 1505062 w 5347295"/>
                    <a:gd name="connsiteY186" fmla="*/ 257070 h 5350374"/>
                    <a:gd name="connsiteX187" fmla="*/ 1540436 w 5347295"/>
                    <a:gd name="connsiteY187" fmla="*/ 245686 h 5350374"/>
                    <a:gd name="connsiteX188" fmla="*/ 1632617 w 5347295"/>
                    <a:gd name="connsiteY188" fmla="*/ 293636 h 5350374"/>
                    <a:gd name="connsiteX189" fmla="*/ 1886662 w 5347295"/>
                    <a:gd name="connsiteY189" fmla="*/ 691326 h 5350374"/>
                    <a:gd name="connsiteX190" fmla="*/ 2038727 w 5347295"/>
                    <a:gd name="connsiteY190" fmla="*/ 635652 h 5350374"/>
                    <a:gd name="connsiteX191" fmla="*/ 2160996 w 5347295"/>
                    <a:gd name="connsiteY191" fmla="*/ 604205 h 5350374"/>
                    <a:gd name="connsiteX192" fmla="*/ 2118340 w 5347295"/>
                    <a:gd name="connsiteY192" fmla="*/ 144915 h 5350374"/>
                    <a:gd name="connsiteX193" fmla="*/ 2194008 w 5347295"/>
                    <a:gd name="connsiteY193" fmla="*/ 37082 h 535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5347295" h="5350374">
                      <a:moveTo>
                        <a:pt x="2258642" y="3453064"/>
                      </a:moveTo>
                      <a:lnTo>
                        <a:pt x="1851635" y="3941383"/>
                      </a:lnTo>
                      <a:lnTo>
                        <a:pt x="1953952" y="4003568"/>
                      </a:lnTo>
                      <a:cubicBezTo>
                        <a:pt x="2167891" y="4119834"/>
                        <a:pt x="2413060" y="4185876"/>
                        <a:pt x="2673648" y="4185876"/>
                      </a:cubicBezTo>
                      <a:cubicBezTo>
                        <a:pt x="2777883" y="4185876"/>
                        <a:pt x="2879651" y="4175309"/>
                        <a:pt x="2977940" y="4155188"/>
                      </a:cubicBezTo>
                      <a:lnTo>
                        <a:pt x="3016052" y="4145385"/>
                      </a:lnTo>
                      <a:lnTo>
                        <a:pt x="2799801" y="3550765"/>
                      </a:lnTo>
                      <a:lnTo>
                        <a:pt x="2786616" y="3553282"/>
                      </a:lnTo>
                      <a:cubicBezTo>
                        <a:pt x="2749623" y="3557974"/>
                        <a:pt x="2711919" y="3560392"/>
                        <a:pt x="2673648" y="3560392"/>
                      </a:cubicBezTo>
                      <a:cubicBezTo>
                        <a:pt x="2551184" y="3560392"/>
                        <a:pt x="2434516" y="3535628"/>
                        <a:pt x="2328400" y="3490844"/>
                      </a:cubicBezTo>
                      <a:close/>
                      <a:moveTo>
                        <a:pt x="3489432" y="3022591"/>
                      </a:moveTo>
                      <a:lnTo>
                        <a:pt x="3409136" y="3170199"/>
                      </a:lnTo>
                      <a:cubicBezTo>
                        <a:pt x="3349363" y="3258479"/>
                        <a:pt x="3274046" y="3335420"/>
                        <a:pt x="3187103" y="3397112"/>
                      </a:cubicBezTo>
                      <a:lnTo>
                        <a:pt x="3116873" y="3440846"/>
                      </a:lnTo>
                      <a:lnTo>
                        <a:pt x="3332233" y="4033018"/>
                      </a:lnTo>
                      <a:lnTo>
                        <a:pt x="3393343" y="4003568"/>
                      </a:lnTo>
                      <a:cubicBezTo>
                        <a:pt x="3692857" y="3840794"/>
                        <a:pt x="3931161" y="3579582"/>
                        <a:pt x="4064868" y="3263333"/>
                      </a:cubicBezTo>
                      <a:lnTo>
                        <a:pt x="4104406" y="3155262"/>
                      </a:lnTo>
                      <a:close/>
                      <a:moveTo>
                        <a:pt x="1168124" y="2589198"/>
                      </a:moveTo>
                      <a:lnTo>
                        <a:pt x="1163774" y="2675380"/>
                      </a:lnTo>
                      <a:cubicBezTo>
                        <a:pt x="1163774" y="3040353"/>
                        <a:pt x="1293163" y="3375093"/>
                        <a:pt x="1508555" y="3636196"/>
                      </a:cubicBezTo>
                      <a:lnTo>
                        <a:pt x="1592330" y="3728409"/>
                      </a:lnTo>
                      <a:lnTo>
                        <a:pt x="1997639" y="3242128"/>
                      </a:lnTo>
                      <a:lnTo>
                        <a:pt x="1938160" y="3170199"/>
                      </a:lnTo>
                      <a:cubicBezTo>
                        <a:pt x="1866433" y="3064262"/>
                        <a:pt x="1817089" y="2941997"/>
                        <a:pt x="1796900" y="2810159"/>
                      </a:cubicBezTo>
                      <a:lnTo>
                        <a:pt x="1787756" y="2689568"/>
                      </a:lnTo>
                      <a:close/>
                      <a:moveTo>
                        <a:pt x="2673648" y="2232874"/>
                      </a:moveTo>
                      <a:cubicBezTo>
                        <a:pt x="2428178" y="2232874"/>
                        <a:pt x="2229186" y="2430991"/>
                        <a:pt x="2229186" y="2675380"/>
                      </a:cubicBezTo>
                      <a:cubicBezTo>
                        <a:pt x="2229186" y="2919769"/>
                        <a:pt x="2428178" y="3117886"/>
                        <a:pt x="2673648" y="3117886"/>
                      </a:cubicBezTo>
                      <a:cubicBezTo>
                        <a:pt x="2919118" y="3117886"/>
                        <a:pt x="3118110" y="2919769"/>
                        <a:pt x="3118110" y="2675380"/>
                      </a:cubicBezTo>
                      <a:cubicBezTo>
                        <a:pt x="3118110" y="2430991"/>
                        <a:pt x="2919118" y="2232874"/>
                        <a:pt x="2673648" y="2232874"/>
                      </a:cubicBezTo>
                      <a:close/>
                      <a:moveTo>
                        <a:pt x="3799678" y="1671568"/>
                      </a:moveTo>
                      <a:lnTo>
                        <a:pt x="3377721" y="2142570"/>
                      </a:lnTo>
                      <a:lnTo>
                        <a:pt x="3409136" y="2180561"/>
                      </a:lnTo>
                      <a:cubicBezTo>
                        <a:pt x="3504773" y="2321810"/>
                        <a:pt x="3560616" y="2492088"/>
                        <a:pt x="3560616" y="2675380"/>
                      </a:cubicBezTo>
                      <a:lnTo>
                        <a:pt x="3559650" y="2694475"/>
                      </a:lnTo>
                      <a:lnTo>
                        <a:pt x="4175848" y="2827409"/>
                      </a:lnTo>
                      <a:lnTo>
                        <a:pt x="4183521" y="2675380"/>
                      </a:lnTo>
                      <a:cubicBezTo>
                        <a:pt x="4183521" y="2310407"/>
                        <a:pt x="4054132" y="1975667"/>
                        <a:pt x="3838740" y="1714564"/>
                      </a:cubicBezTo>
                      <a:close/>
                      <a:moveTo>
                        <a:pt x="2027678" y="1311663"/>
                      </a:moveTo>
                      <a:lnTo>
                        <a:pt x="1953952" y="1347193"/>
                      </a:lnTo>
                      <a:cubicBezTo>
                        <a:pt x="1611650" y="1533219"/>
                        <a:pt x="1349296" y="1847820"/>
                        <a:pt x="1231655" y="2226204"/>
                      </a:cubicBezTo>
                      <a:lnTo>
                        <a:pt x="1223422" y="2258235"/>
                      </a:lnTo>
                      <a:lnTo>
                        <a:pt x="1847535" y="2359332"/>
                      </a:lnTo>
                      <a:lnTo>
                        <a:pt x="1856382" y="2330893"/>
                      </a:lnTo>
                      <a:cubicBezTo>
                        <a:pt x="1923707" y="2172071"/>
                        <a:pt x="2036175" y="2036940"/>
                        <a:pt x="2177736" y="1941514"/>
                      </a:cubicBezTo>
                      <a:lnTo>
                        <a:pt x="2230038" y="1911519"/>
                      </a:lnTo>
                      <a:close/>
                      <a:moveTo>
                        <a:pt x="2673648" y="1164884"/>
                      </a:moveTo>
                      <a:cubicBezTo>
                        <a:pt x="2569413" y="1164884"/>
                        <a:pt x="2467645" y="1175451"/>
                        <a:pt x="2369356" y="1195572"/>
                      </a:cubicBezTo>
                      <a:lnTo>
                        <a:pt x="2344773" y="1201895"/>
                      </a:lnTo>
                      <a:lnTo>
                        <a:pt x="2546530" y="1799965"/>
                      </a:lnTo>
                      <a:lnTo>
                        <a:pt x="2673648" y="1790368"/>
                      </a:lnTo>
                      <a:cubicBezTo>
                        <a:pt x="2796113" y="1790368"/>
                        <a:pt x="2912781" y="1815133"/>
                        <a:pt x="3018896" y="1859917"/>
                      </a:cubicBezTo>
                      <a:lnTo>
                        <a:pt x="3127664" y="1918823"/>
                      </a:lnTo>
                      <a:lnTo>
                        <a:pt x="3550258" y="1447110"/>
                      </a:lnTo>
                      <a:lnTo>
                        <a:pt x="3517832" y="1422853"/>
                      </a:lnTo>
                      <a:cubicBezTo>
                        <a:pt x="3276855" y="1259985"/>
                        <a:pt x="2986353" y="1164884"/>
                        <a:pt x="2673648" y="1164884"/>
                      </a:cubicBezTo>
                      <a:close/>
                      <a:moveTo>
                        <a:pt x="2397068" y="1491"/>
                      </a:moveTo>
                      <a:cubicBezTo>
                        <a:pt x="2447742" y="-7392"/>
                        <a:pt x="2493637" y="24105"/>
                        <a:pt x="2504900" y="77159"/>
                      </a:cubicBezTo>
                      <a:lnTo>
                        <a:pt x="2619720" y="542358"/>
                      </a:lnTo>
                      <a:lnTo>
                        <a:pt x="2673648" y="539634"/>
                      </a:lnTo>
                      <a:lnTo>
                        <a:pt x="2889140" y="550518"/>
                      </a:lnTo>
                      <a:lnTo>
                        <a:pt x="3015915" y="107819"/>
                      </a:lnTo>
                      <a:cubicBezTo>
                        <a:pt x="3026034" y="57378"/>
                        <a:pt x="3075126" y="24693"/>
                        <a:pt x="3125566" y="34812"/>
                      </a:cubicBezTo>
                      <a:lnTo>
                        <a:pt x="3327694" y="75364"/>
                      </a:lnTo>
                      <a:cubicBezTo>
                        <a:pt x="3378134" y="85484"/>
                        <a:pt x="3409465" y="131493"/>
                        <a:pt x="3400700" y="185017"/>
                      </a:cubicBezTo>
                      <a:lnTo>
                        <a:pt x="3340478" y="647336"/>
                      </a:lnTo>
                      <a:lnTo>
                        <a:pt x="3504734" y="707472"/>
                      </a:lnTo>
                      <a:lnTo>
                        <a:pt x="3601081" y="753898"/>
                      </a:lnTo>
                      <a:lnTo>
                        <a:pt x="3877983" y="374147"/>
                      </a:lnTo>
                      <a:cubicBezTo>
                        <a:pt x="3893087" y="349464"/>
                        <a:pt x="3917838" y="334297"/>
                        <a:pt x="3944414" y="330530"/>
                      </a:cubicBezTo>
                      <a:cubicBezTo>
                        <a:pt x="3953273" y="329274"/>
                        <a:pt x="3962334" y="329284"/>
                        <a:pt x="3971309" y="330631"/>
                      </a:cubicBezTo>
                      <a:cubicBezTo>
                        <a:pt x="3983275" y="332427"/>
                        <a:pt x="3995086" y="336599"/>
                        <a:pt x="4006057" y="343312"/>
                      </a:cubicBezTo>
                      <a:lnTo>
                        <a:pt x="4181904" y="450915"/>
                      </a:lnTo>
                      <a:cubicBezTo>
                        <a:pt x="4225785" y="477766"/>
                        <a:pt x="4239379" y="531744"/>
                        <a:pt x="4212739" y="578987"/>
                      </a:cubicBezTo>
                      <a:lnTo>
                        <a:pt x="3993772" y="998901"/>
                      </a:lnTo>
                      <a:lnTo>
                        <a:pt x="4031785" y="1027335"/>
                      </a:lnTo>
                      <a:cubicBezTo>
                        <a:pt x="4084510" y="1070859"/>
                        <a:pt x="4135111" y="1116867"/>
                        <a:pt x="4183408" y="1165179"/>
                      </a:cubicBezTo>
                      <a:lnTo>
                        <a:pt x="4201418" y="1185000"/>
                      </a:lnTo>
                      <a:lnTo>
                        <a:pt x="4587088" y="921902"/>
                      </a:lnTo>
                      <a:cubicBezTo>
                        <a:pt x="4607096" y="905737"/>
                        <a:pt x="4631762" y="899212"/>
                        <a:pt x="4655467" y="901730"/>
                      </a:cubicBezTo>
                      <a:cubicBezTo>
                        <a:pt x="4679173" y="904248"/>
                        <a:pt x="4701919" y="915810"/>
                        <a:pt x="4718083" y="935818"/>
                      </a:cubicBezTo>
                      <a:lnTo>
                        <a:pt x="4847645" y="1096175"/>
                      </a:lnTo>
                      <a:cubicBezTo>
                        <a:pt x="4879976" y="1136191"/>
                        <a:pt x="4874674" y="1191601"/>
                        <a:pt x="4833729" y="1227171"/>
                      </a:cubicBezTo>
                      <a:lnTo>
                        <a:pt x="4485856" y="1549973"/>
                      </a:lnTo>
                      <a:lnTo>
                        <a:pt x="4551074" y="1657357"/>
                      </a:lnTo>
                      <a:lnTo>
                        <a:pt x="4614372" y="1788794"/>
                      </a:lnTo>
                      <a:lnTo>
                        <a:pt x="5057425" y="1675878"/>
                      </a:lnTo>
                      <a:cubicBezTo>
                        <a:pt x="5069586" y="1671690"/>
                        <a:pt x="5082033" y="1670202"/>
                        <a:pt x="5094126" y="1671096"/>
                      </a:cubicBezTo>
                      <a:cubicBezTo>
                        <a:pt x="5130408" y="1673775"/>
                        <a:pt x="5163523" y="1697892"/>
                        <a:pt x="5176267" y="1734905"/>
                      </a:cubicBezTo>
                      <a:lnTo>
                        <a:pt x="5244362" y="1932661"/>
                      </a:lnTo>
                      <a:cubicBezTo>
                        <a:pt x="5261355" y="1982010"/>
                        <a:pt x="5237666" y="2032839"/>
                        <a:pt x="5187056" y="2052342"/>
                      </a:cubicBezTo>
                      <a:lnTo>
                        <a:pt x="4762195" y="2232510"/>
                      </a:lnTo>
                      <a:lnTo>
                        <a:pt x="4765394" y="2244953"/>
                      </a:lnTo>
                      <a:cubicBezTo>
                        <a:pt x="4779614" y="2314469"/>
                        <a:pt x="4790459" y="2385215"/>
                        <a:pt x="4797748" y="2457012"/>
                      </a:cubicBezTo>
                      <a:lnTo>
                        <a:pt x="4800938" y="2520188"/>
                      </a:lnTo>
                      <a:lnTo>
                        <a:pt x="5254147" y="2557469"/>
                      </a:lnTo>
                      <a:cubicBezTo>
                        <a:pt x="5305591" y="2557469"/>
                        <a:pt x="5347295" y="2599778"/>
                        <a:pt x="5347295" y="2651972"/>
                      </a:cubicBezTo>
                      <a:lnTo>
                        <a:pt x="5347295" y="2861124"/>
                      </a:lnTo>
                      <a:cubicBezTo>
                        <a:pt x="5347295" y="2913316"/>
                        <a:pt x="5308349" y="2953663"/>
                        <a:pt x="5254146" y="2955626"/>
                      </a:cubicBezTo>
                      <a:lnTo>
                        <a:pt x="4783309" y="2988381"/>
                      </a:lnTo>
                      <a:lnTo>
                        <a:pt x="4765393" y="3105807"/>
                      </a:lnTo>
                      <a:lnTo>
                        <a:pt x="4730301" y="3242325"/>
                      </a:lnTo>
                      <a:lnTo>
                        <a:pt x="5140238" y="3457587"/>
                      </a:lnTo>
                      <a:cubicBezTo>
                        <a:pt x="5187593" y="3477690"/>
                        <a:pt x="5209449" y="3532933"/>
                        <a:pt x="5189053" y="3580976"/>
                      </a:cubicBezTo>
                      <a:lnTo>
                        <a:pt x="5107325" y="3773498"/>
                      </a:lnTo>
                      <a:cubicBezTo>
                        <a:pt x="5086930" y="3821542"/>
                        <a:pt x="5035314" y="3843461"/>
                        <a:pt x="4984654" y="3824089"/>
                      </a:cubicBezTo>
                      <a:lnTo>
                        <a:pt x="4558837" y="3677284"/>
                      </a:lnTo>
                      <a:lnTo>
                        <a:pt x="4551074" y="3693404"/>
                      </a:lnTo>
                      <a:cubicBezTo>
                        <a:pt x="4518204" y="3753928"/>
                        <a:pt x="4482496" y="3812684"/>
                        <a:pt x="4444125" y="3869497"/>
                      </a:cubicBezTo>
                      <a:lnTo>
                        <a:pt x="4408515" y="3917131"/>
                      </a:lnTo>
                      <a:lnTo>
                        <a:pt x="4733452" y="4242600"/>
                      </a:lnTo>
                      <a:cubicBezTo>
                        <a:pt x="4772661" y="4275904"/>
                        <a:pt x="4777057" y="4335150"/>
                        <a:pt x="4743268" y="4374929"/>
                      </a:cubicBezTo>
                      <a:lnTo>
                        <a:pt x="4607868" y="4534338"/>
                      </a:lnTo>
                      <a:cubicBezTo>
                        <a:pt x="4574080" y="4574118"/>
                        <a:pt x="4518276" y="4579656"/>
                        <a:pt x="4475693" y="4546063"/>
                      </a:cubicBezTo>
                      <a:lnTo>
                        <a:pt x="4095122" y="4265844"/>
                      </a:lnTo>
                      <a:lnTo>
                        <a:pt x="4031785" y="4323425"/>
                      </a:lnTo>
                      <a:lnTo>
                        <a:pt x="3873213" y="4442038"/>
                      </a:lnTo>
                      <a:lnTo>
                        <a:pt x="4063203" y="4854616"/>
                      </a:lnTo>
                      <a:cubicBezTo>
                        <a:pt x="4088479" y="4899424"/>
                        <a:pt x="4072120" y="4956535"/>
                        <a:pt x="4026661" y="4982180"/>
                      </a:cubicBezTo>
                      <a:lnTo>
                        <a:pt x="3844496" y="5084943"/>
                      </a:lnTo>
                      <a:cubicBezTo>
                        <a:pt x="3799038" y="5110588"/>
                        <a:pt x="3744762" y="5096490"/>
                        <a:pt x="3716420" y="5050246"/>
                      </a:cubicBezTo>
                      <a:lnTo>
                        <a:pt x="3459034" y="4660020"/>
                      </a:lnTo>
                      <a:lnTo>
                        <a:pt x="3308568" y="4715107"/>
                      </a:lnTo>
                      <a:lnTo>
                        <a:pt x="3197881" y="4743577"/>
                      </a:lnTo>
                      <a:lnTo>
                        <a:pt x="3235913" y="5207567"/>
                      </a:lnTo>
                      <a:cubicBezTo>
                        <a:pt x="3244306" y="5258323"/>
                        <a:pt x="3209367" y="5306370"/>
                        <a:pt x="3157873" y="5314884"/>
                      </a:cubicBezTo>
                      <a:lnTo>
                        <a:pt x="2951523" y="5349004"/>
                      </a:lnTo>
                      <a:cubicBezTo>
                        <a:pt x="2900029" y="5357518"/>
                        <a:pt x="2853869" y="5325674"/>
                        <a:pt x="2843090" y="5272519"/>
                      </a:cubicBezTo>
                      <a:lnTo>
                        <a:pt x="2732731" y="4808142"/>
                      </a:lnTo>
                      <a:lnTo>
                        <a:pt x="2673648" y="4811127"/>
                      </a:lnTo>
                      <a:lnTo>
                        <a:pt x="2456724" y="4800169"/>
                      </a:lnTo>
                      <a:lnTo>
                        <a:pt x="2335498" y="5239465"/>
                      </a:lnTo>
                      <a:cubicBezTo>
                        <a:pt x="2325925" y="5290012"/>
                        <a:pt x="2276593" y="5323115"/>
                        <a:pt x="2225312" y="5313402"/>
                      </a:cubicBezTo>
                      <a:lnTo>
                        <a:pt x="2019814" y="5274482"/>
                      </a:lnTo>
                      <a:cubicBezTo>
                        <a:pt x="1968532" y="5264770"/>
                        <a:pt x="1936138" y="5218995"/>
                        <a:pt x="1944295" y="5165375"/>
                      </a:cubicBezTo>
                      <a:lnTo>
                        <a:pt x="1999255" y="4700656"/>
                      </a:lnTo>
                      <a:lnTo>
                        <a:pt x="1842562" y="4643289"/>
                      </a:lnTo>
                      <a:lnTo>
                        <a:pt x="1737220" y="4592528"/>
                      </a:lnTo>
                      <a:lnTo>
                        <a:pt x="1481917" y="4959948"/>
                      </a:lnTo>
                      <a:cubicBezTo>
                        <a:pt x="1456124" y="5004461"/>
                        <a:pt x="1398607" y="5019331"/>
                        <a:pt x="1353448" y="4993163"/>
                      </a:cubicBezTo>
                      <a:lnTo>
                        <a:pt x="1172483" y="4888300"/>
                      </a:lnTo>
                      <a:cubicBezTo>
                        <a:pt x="1127324" y="4862132"/>
                        <a:pt x="1111942" y="4808204"/>
                        <a:pt x="1137419" y="4760324"/>
                      </a:cubicBezTo>
                      <a:lnTo>
                        <a:pt x="1341889" y="4343156"/>
                      </a:lnTo>
                      <a:lnTo>
                        <a:pt x="1315510" y="4323425"/>
                      </a:lnTo>
                      <a:cubicBezTo>
                        <a:pt x="1262786" y="4279900"/>
                        <a:pt x="1212184" y="4233893"/>
                        <a:pt x="1163887" y="4185581"/>
                      </a:cubicBezTo>
                      <a:lnTo>
                        <a:pt x="1139489" y="4158727"/>
                      </a:lnTo>
                      <a:lnTo>
                        <a:pt x="760942" y="4416792"/>
                      </a:lnTo>
                      <a:cubicBezTo>
                        <a:pt x="720954" y="4449157"/>
                        <a:pt x="661919" y="4442507"/>
                        <a:pt x="629083" y="4401938"/>
                      </a:cubicBezTo>
                      <a:lnTo>
                        <a:pt x="497500" y="4239363"/>
                      </a:lnTo>
                      <a:cubicBezTo>
                        <a:pt x="464664" y="4198794"/>
                        <a:pt x="469554" y="4142929"/>
                        <a:pt x="510451" y="4107303"/>
                      </a:cubicBezTo>
                      <a:lnTo>
                        <a:pt x="853529" y="3787764"/>
                      </a:lnTo>
                      <a:lnTo>
                        <a:pt x="796221" y="3693404"/>
                      </a:lnTo>
                      <a:lnTo>
                        <a:pt x="723312" y="3542010"/>
                      </a:lnTo>
                      <a:lnTo>
                        <a:pt x="279684" y="3658285"/>
                      </a:lnTo>
                      <a:cubicBezTo>
                        <a:pt x="231158" y="3675364"/>
                        <a:pt x="177773" y="3649299"/>
                        <a:pt x="160446" y="3600067"/>
                      </a:cubicBezTo>
                      <a:lnTo>
                        <a:pt x="91009" y="3402778"/>
                      </a:lnTo>
                      <a:cubicBezTo>
                        <a:pt x="73682" y="3353545"/>
                        <a:pt x="97025" y="3302556"/>
                        <a:pt x="147502" y="3282710"/>
                      </a:cubicBezTo>
                      <a:lnTo>
                        <a:pt x="580355" y="3095674"/>
                      </a:lnTo>
                      <a:lnTo>
                        <a:pt x="549547" y="2893747"/>
                      </a:lnTo>
                      <a:lnTo>
                        <a:pt x="545711" y="2817778"/>
                      </a:lnTo>
                      <a:lnTo>
                        <a:pt x="93149" y="2780550"/>
                      </a:lnTo>
                      <a:cubicBezTo>
                        <a:pt x="41705" y="2780551"/>
                        <a:pt x="0" y="2738240"/>
                        <a:pt x="0" y="2686047"/>
                      </a:cubicBezTo>
                      <a:lnTo>
                        <a:pt x="0" y="2476895"/>
                      </a:lnTo>
                      <a:cubicBezTo>
                        <a:pt x="0" y="2424703"/>
                        <a:pt x="38946" y="2384356"/>
                        <a:pt x="93149" y="2382393"/>
                      </a:cubicBezTo>
                      <a:lnTo>
                        <a:pt x="565950" y="2349501"/>
                      </a:lnTo>
                      <a:lnTo>
                        <a:pt x="581901" y="2244953"/>
                      </a:lnTo>
                      <a:lnTo>
                        <a:pt x="622809" y="2085810"/>
                      </a:lnTo>
                      <a:lnTo>
                        <a:pt x="203892" y="1885962"/>
                      </a:lnTo>
                      <a:cubicBezTo>
                        <a:pt x="155800" y="1867692"/>
                        <a:pt x="131840" y="1813330"/>
                        <a:pt x="150375" y="1764539"/>
                      </a:cubicBezTo>
                      <a:lnTo>
                        <a:pt x="224650" y="1569020"/>
                      </a:lnTo>
                      <a:cubicBezTo>
                        <a:pt x="238551" y="1532427"/>
                        <a:pt x="270566" y="1509843"/>
                        <a:pt x="307375" y="1508185"/>
                      </a:cubicBezTo>
                      <a:cubicBezTo>
                        <a:pt x="319645" y="1507632"/>
                        <a:pt x="332447" y="1509404"/>
                        <a:pt x="345288" y="1513757"/>
                      </a:cubicBezTo>
                      <a:lnTo>
                        <a:pt x="799951" y="1651216"/>
                      </a:lnTo>
                      <a:lnTo>
                        <a:pt x="903169" y="1481264"/>
                      </a:lnTo>
                      <a:lnTo>
                        <a:pt x="946851" y="1422833"/>
                      </a:lnTo>
                      <a:lnTo>
                        <a:pt x="625580" y="1091031"/>
                      </a:lnTo>
                      <a:cubicBezTo>
                        <a:pt x="586884" y="1057130"/>
                        <a:pt x="583397" y="997825"/>
                        <a:pt x="617790" y="958566"/>
                      </a:cubicBezTo>
                      <a:lnTo>
                        <a:pt x="755615" y="801248"/>
                      </a:lnTo>
                      <a:cubicBezTo>
                        <a:pt x="772811" y="781619"/>
                        <a:pt x="795380" y="770635"/>
                        <a:pt x="818907" y="768836"/>
                      </a:cubicBezTo>
                      <a:cubicBezTo>
                        <a:pt x="842435" y="767038"/>
                        <a:pt x="866921" y="774428"/>
                        <a:pt x="887952" y="791548"/>
                      </a:cubicBezTo>
                      <a:lnTo>
                        <a:pt x="1262053" y="1075934"/>
                      </a:lnTo>
                      <a:lnTo>
                        <a:pt x="1315511" y="1027334"/>
                      </a:lnTo>
                      <a:lnTo>
                        <a:pt x="1471798" y="910431"/>
                      </a:lnTo>
                      <a:lnTo>
                        <a:pt x="1283012" y="484175"/>
                      </a:lnTo>
                      <a:cubicBezTo>
                        <a:pt x="1258392" y="439004"/>
                        <a:pt x="1275586" y="382138"/>
                        <a:pt x="1321414" y="357160"/>
                      </a:cubicBezTo>
                      <a:lnTo>
                        <a:pt x="1505062" y="257070"/>
                      </a:lnTo>
                      <a:cubicBezTo>
                        <a:pt x="1516519" y="250826"/>
                        <a:pt x="1528491" y="247073"/>
                        <a:pt x="1540436" y="245686"/>
                      </a:cubicBezTo>
                      <a:cubicBezTo>
                        <a:pt x="1576272" y="241524"/>
                        <a:pt x="1611871" y="258646"/>
                        <a:pt x="1632617" y="293636"/>
                      </a:cubicBezTo>
                      <a:lnTo>
                        <a:pt x="1886662" y="691326"/>
                      </a:lnTo>
                      <a:lnTo>
                        <a:pt x="2038727" y="635652"/>
                      </a:lnTo>
                      <a:lnTo>
                        <a:pt x="2160996" y="604205"/>
                      </a:lnTo>
                      <a:lnTo>
                        <a:pt x="2118340" y="144915"/>
                      </a:lnTo>
                      <a:cubicBezTo>
                        <a:pt x="2109458" y="94242"/>
                        <a:pt x="2143336" y="45963"/>
                        <a:pt x="2194008" y="37082"/>
                      </a:cubicBezTo>
                      <a:close/>
                    </a:path>
                  </a:pathLst>
                </a:custGeom>
                <a:solidFill>
                  <a:srgbClr val="3F3B8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Freeform 30">
                  <a:extLst>
                    <a:ext uri="{FF2B5EF4-FFF2-40B4-BE49-F238E27FC236}">
                      <a16:creationId xmlns:a16="http://schemas.microsoft.com/office/drawing/2014/main" id="{74F1D71F-1AF4-1446-BAFC-0D9EFB205F6B}"/>
                    </a:ext>
                  </a:extLst>
                </p:cNvPr>
                <p:cNvSpPr/>
                <p:nvPr/>
              </p:nvSpPr>
              <p:spPr>
                <a:xfrm rot="260033" flipH="1">
                  <a:off x="3985807" y="3903215"/>
                  <a:ext cx="799140" cy="799598"/>
                </a:xfrm>
                <a:custGeom>
                  <a:avLst/>
                  <a:gdLst>
                    <a:gd name="connsiteX0" fmla="*/ 2258642 w 5347295"/>
                    <a:gd name="connsiteY0" fmla="*/ 3453064 h 5350374"/>
                    <a:gd name="connsiteX1" fmla="*/ 1851635 w 5347295"/>
                    <a:gd name="connsiteY1" fmla="*/ 3941383 h 5350374"/>
                    <a:gd name="connsiteX2" fmla="*/ 1953952 w 5347295"/>
                    <a:gd name="connsiteY2" fmla="*/ 4003568 h 5350374"/>
                    <a:gd name="connsiteX3" fmla="*/ 2673648 w 5347295"/>
                    <a:gd name="connsiteY3" fmla="*/ 4185876 h 5350374"/>
                    <a:gd name="connsiteX4" fmla="*/ 2977940 w 5347295"/>
                    <a:gd name="connsiteY4" fmla="*/ 4155188 h 5350374"/>
                    <a:gd name="connsiteX5" fmla="*/ 3016052 w 5347295"/>
                    <a:gd name="connsiteY5" fmla="*/ 4145385 h 5350374"/>
                    <a:gd name="connsiteX6" fmla="*/ 2799801 w 5347295"/>
                    <a:gd name="connsiteY6" fmla="*/ 3550765 h 5350374"/>
                    <a:gd name="connsiteX7" fmla="*/ 2786616 w 5347295"/>
                    <a:gd name="connsiteY7" fmla="*/ 3553282 h 5350374"/>
                    <a:gd name="connsiteX8" fmla="*/ 2673648 w 5347295"/>
                    <a:gd name="connsiteY8" fmla="*/ 3560392 h 5350374"/>
                    <a:gd name="connsiteX9" fmla="*/ 2328400 w 5347295"/>
                    <a:gd name="connsiteY9" fmla="*/ 3490844 h 5350374"/>
                    <a:gd name="connsiteX10" fmla="*/ 3489432 w 5347295"/>
                    <a:gd name="connsiteY10" fmla="*/ 3022591 h 5350374"/>
                    <a:gd name="connsiteX11" fmla="*/ 3409136 w 5347295"/>
                    <a:gd name="connsiteY11" fmla="*/ 3170199 h 5350374"/>
                    <a:gd name="connsiteX12" fmla="*/ 3187103 w 5347295"/>
                    <a:gd name="connsiteY12" fmla="*/ 3397112 h 5350374"/>
                    <a:gd name="connsiteX13" fmla="*/ 3116873 w 5347295"/>
                    <a:gd name="connsiteY13" fmla="*/ 3440846 h 5350374"/>
                    <a:gd name="connsiteX14" fmla="*/ 3332233 w 5347295"/>
                    <a:gd name="connsiteY14" fmla="*/ 4033018 h 5350374"/>
                    <a:gd name="connsiteX15" fmla="*/ 3393343 w 5347295"/>
                    <a:gd name="connsiteY15" fmla="*/ 4003568 h 5350374"/>
                    <a:gd name="connsiteX16" fmla="*/ 4064868 w 5347295"/>
                    <a:gd name="connsiteY16" fmla="*/ 3263333 h 5350374"/>
                    <a:gd name="connsiteX17" fmla="*/ 4104406 w 5347295"/>
                    <a:gd name="connsiteY17" fmla="*/ 3155262 h 5350374"/>
                    <a:gd name="connsiteX18" fmla="*/ 1168124 w 5347295"/>
                    <a:gd name="connsiteY18" fmla="*/ 2589198 h 5350374"/>
                    <a:gd name="connsiteX19" fmla="*/ 1163774 w 5347295"/>
                    <a:gd name="connsiteY19" fmla="*/ 2675380 h 5350374"/>
                    <a:gd name="connsiteX20" fmla="*/ 1508555 w 5347295"/>
                    <a:gd name="connsiteY20" fmla="*/ 3636196 h 5350374"/>
                    <a:gd name="connsiteX21" fmla="*/ 1592330 w 5347295"/>
                    <a:gd name="connsiteY21" fmla="*/ 3728409 h 5350374"/>
                    <a:gd name="connsiteX22" fmla="*/ 1997639 w 5347295"/>
                    <a:gd name="connsiteY22" fmla="*/ 3242128 h 5350374"/>
                    <a:gd name="connsiteX23" fmla="*/ 1938160 w 5347295"/>
                    <a:gd name="connsiteY23" fmla="*/ 3170199 h 5350374"/>
                    <a:gd name="connsiteX24" fmla="*/ 1796900 w 5347295"/>
                    <a:gd name="connsiteY24" fmla="*/ 2810159 h 5350374"/>
                    <a:gd name="connsiteX25" fmla="*/ 1787756 w 5347295"/>
                    <a:gd name="connsiteY25" fmla="*/ 2689568 h 5350374"/>
                    <a:gd name="connsiteX26" fmla="*/ 2673648 w 5347295"/>
                    <a:gd name="connsiteY26" fmla="*/ 2232874 h 5350374"/>
                    <a:gd name="connsiteX27" fmla="*/ 2229186 w 5347295"/>
                    <a:gd name="connsiteY27" fmla="*/ 2675380 h 5350374"/>
                    <a:gd name="connsiteX28" fmla="*/ 2673648 w 5347295"/>
                    <a:gd name="connsiteY28" fmla="*/ 3117886 h 5350374"/>
                    <a:gd name="connsiteX29" fmla="*/ 3118110 w 5347295"/>
                    <a:gd name="connsiteY29" fmla="*/ 2675380 h 5350374"/>
                    <a:gd name="connsiteX30" fmla="*/ 2673648 w 5347295"/>
                    <a:gd name="connsiteY30" fmla="*/ 2232874 h 5350374"/>
                    <a:gd name="connsiteX31" fmla="*/ 3799678 w 5347295"/>
                    <a:gd name="connsiteY31" fmla="*/ 1671568 h 5350374"/>
                    <a:gd name="connsiteX32" fmla="*/ 3377721 w 5347295"/>
                    <a:gd name="connsiteY32" fmla="*/ 2142570 h 5350374"/>
                    <a:gd name="connsiteX33" fmla="*/ 3409136 w 5347295"/>
                    <a:gd name="connsiteY33" fmla="*/ 2180561 h 5350374"/>
                    <a:gd name="connsiteX34" fmla="*/ 3560616 w 5347295"/>
                    <a:gd name="connsiteY34" fmla="*/ 2675380 h 5350374"/>
                    <a:gd name="connsiteX35" fmla="*/ 3559650 w 5347295"/>
                    <a:gd name="connsiteY35" fmla="*/ 2694475 h 5350374"/>
                    <a:gd name="connsiteX36" fmla="*/ 4175848 w 5347295"/>
                    <a:gd name="connsiteY36" fmla="*/ 2827409 h 5350374"/>
                    <a:gd name="connsiteX37" fmla="*/ 4183521 w 5347295"/>
                    <a:gd name="connsiteY37" fmla="*/ 2675380 h 5350374"/>
                    <a:gd name="connsiteX38" fmla="*/ 3838740 w 5347295"/>
                    <a:gd name="connsiteY38" fmla="*/ 1714564 h 5350374"/>
                    <a:gd name="connsiteX39" fmla="*/ 2027678 w 5347295"/>
                    <a:gd name="connsiteY39" fmla="*/ 1311663 h 5350374"/>
                    <a:gd name="connsiteX40" fmla="*/ 1953952 w 5347295"/>
                    <a:gd name="connsiteY40" fmla="*/ 1347193 h 5350374"/>
                    <a:gd name="connsiteX41" fmla="*/ 1231655 w 5347295"/>
                    <a:gd name="connsiteY41" fmla="*/ 2226204 h 5350374"/>
                    <a:gd name="connsiteX42" fmla="*/ 1223422 w 5347295"/>
                    <a:gd name="connsiteY42" fmla="*/ 2258235 h 5350374"/>
                    <a:gd name="connsiteX43" fmla="*/ 1847535 w 5347295"/>
                    <a:gd name="connsiteY43" fmla="*/ 2359332 h 5350374"/>
                    <a:gd name="connsiteX44" fmla="*/ 1856382 w 5347295"/>
                    <a:gd name="connsiteY44" fmla="*/ 2330893 h 5350374"/>
                    <a:gd name="connsiteX45" fmla="*/ 2177736 w 5347295"/>
                    <a:gd name="connsiteY45" fmla="*/ 1941514 h 5350374"/>
                    <a:gd name="connsiteX46" fmla="*/ 2230038 w 5347295"/>
                    <a:gd name="connsiteY46" fmla="*/ 1911519 h 5350374"/>
                    <a:gd name="connsiteX47" fmla="*/ 2673648 w 5347295"/>
                    <a:gd name="connsiteY47" fmla="*/ 1164884 h 5350374"/>
                    <a:gd name="connsiteX48" fmla="*/ 2369356 w 5347295"/>
                    <a:gd name="connsiteY48" fmla="*/ 1195572 h 5350374"/>
                    <a:gd name="connsiteX49" fmla="*/ 2344773 w 5347295"/>
                    <a:gd name="connsiteY49" fmla="*/ 1201895 h 5350374"/>
                    <a:gd name="connsiteX50" fmla="*/ 2546530 w 5347295"/>
                    <a:gd name="connsiteY50" fmla="*/ 1799965 h 5350374"/>
                    <a:gd name="connsiteX51" fmla="*/ 2673648 w 5347295"/>
                    <a:gd name="connsiteY51" fmla="*/ 1790368 h 5350374"/>
                    <a:gd name="connsiteX52" fmla="*/ 3018896 w 5347295"/>
                    <a:gd name="connsiteY52" fmla="*/ 1859917 h 5350374"/>
                    <a:gd name="connsiteX53" fmla="*/ 3127664 w 5347295"/>
                    <a:gd name="connsiteY53" fmla="*/ 1918823 h 5350374"/>
                    <a:gd name="connsiteX54" fmla="*/ 3550258 w 5347295"/>
                    <a:gd name="connsiteY54" fmla="*/ 1447110 h 5350374"/>
                    <a:gd name="connsiteX55" fmla="*/ 3517832 w 5347295"/>
                    <a:gd name="connsiteY55" fmla="*/ 1422853 h 5350374"/>
                    <a:gd name="connsiteX56" fmla="*/ 2673648 w 5347295"/>
                    <a:gd name="connsiteY56" fmla="*/ 1164884 h 5350374"/>
                    <a:gd name="connsiteX57" fmla="*/ 2397068 w 5347295"/>
                    <a:gd name="connsiteY57" fmla="*/ 1491 h 5350374"/>
                    <a:gd name="connsiteX58" fmla="*/ 2504900 w 5347295"/>
                    <a:gd name="connsiteY58" fmla="*/ 77159 h 5350374"/>
                    <a:gd name="connsiteX59" fmla="*/ 2619720 w 5347295"/>
                    <a:gd name="connsiteY59" fmla="*/ 542358 h 5350374"/>
                    <a:gd name="connsiteX60" fmla="*/ 2673648 w 5347295"/>
                    <a:gd name="connsiteY60" fmla="*/ 539634 h 5350374"/>
                    <a:gd name="connsiteX61" fmla="*/ 2889140 w 5347295"/>
                    <a:gd name="connsiteY61" fmla="*/ 550518 h 5350374"/>
                    <a:gd name="connsiteX62" fmla="*/ 3015915 w 5347295"/>
                    <a:gd name="connsiteY62" fmla="*/ 107819 h 5350374"/>
                    <a:gd name="connsiteX63" fmla="*/ 3125566 w 5347295"/>
                    <a:gd name="connsiteY63" fmla="*/ 34812 h 5350374"/>
                    <a:gd name="connsiteX64" fmla="*/ 3327694 w 5347295"/>
                    <a:gd name="connsiteY64" fmla="*/ 75364 h 5350374"/>
                    <a:gd name="connsiteX65" fmla="*/ 3400700 w 5347295"/>
                    <a:gd name="connsiteY65" fmla="*/ 185017 h 5350374"/>
                    <a:gd name="connsiteX66" fmla="*/ 3340478 w 5347295"/>
                    <a:gd name="connsiteY66" fmla="*/ 647336 h 5350374"/>
                    <a:gd name="connsiteX67" fmla="*/ 3504734 w 5347295"/>
                    <a:gd name="connsiteY67" fmla="*/ 707472 h 5350374"/>
                    <a:gd name="connsiteX68" fmla="*/ 3601081 w 5347295"/>
                    <a:gd name="connsiteY68" fmla="*/ 753898 h 5350374"/>
                    <a:gd name="connsiteX69" fmla="*/ 3877983 w 5347295"/>
                    <a:gd name="connsiteY69" fmla="*/ 374147 h 5350374"/>
                    <a:gd name="connsiteX70" fmla="*/ 3944414 w 5347295"/>
                    <a:gd name="connsiteY70" fmla="*/ 330530 h 5350374"/>
                    <a:gd name="connsiteX71" fmla="*/ 3971309 w 5347295"/>
                    <a:gd name="connsiteY71" fmla="*/ 330631 h 5350374"/>
                    <a:gd name="connsiteX72" fmla="*/ 4006057 w 5347295"/>
                    <a:gd name="connsiteY72" fmla="*/ 343312 h 5350374"/>
                    <a:gd name="connsiteX73" fmla="*/ 4181904 w 5347295"/>
                    <a:gd name="connsiteY73" fmla="*/ 450915 h 5350374"/>
                    <a:gd name="connsiteX74" fmla="*/ 4212739 w 5347295"/>
                    <a:gd name="connsiteY74" fmla="*/ 578987 h 5350374"/>
                    <a:gd name="connsiteX75" fmla="*/ 3993772 w 5347295"/>
                    <a:gd name="connsiteY75" fmla="*/ 998901 h 5350374"/>
                    <a:gd name="connsiteX76" fmla="*/ 4031785 w 5347295"/>
                    <a:gd name="connsiteY76" fmla="*/ 1027335 h 5350374"/>
                    <a:gd name="connsiteX77" fmla="*/ 4183408 w 5347295"/>
                    <a:gd name="connsiteY77" fmla="*/ 1165179 h 5350374"/>
                    <a:gd name="connsiteX78" fmla="*/ 4201418 w 5347295"/>
                    <a:gd name="connsiteY78" fmla="*/ 1185000 h 5350374"/>
                    <a:gd name="connsiteX79" fmla="*/ 4587088 w 5347295"/>
                    <a:gd name="connsiteY79" fmla="*/ 921902 h 5350374"/>
                    <a:gd name="connsiteX80" fmla="*/ 4655467 w 5347295"/>
                    <a:gd name="connsiteY80" fmla="*/ 901730 h 5350374"/>
                    <a:gd name="connsiteX81" fmla="*/ 4718083 w 5347295"/>
                    <a:gd name="connsiteY81" fmla="*/ 935818 h 5350374"/>
                    <a:gd name="connsiteX82" fmla="*/ 4847645 w 5347295"/>
                    <a:gd name="connsiteY82" fmla="*/ 1096175 h 5350374"/>
                    <a:gd name="connsiteX83" fmla="*/ 4833729 w 5347295"/>
                    <a:gd name="connsiteY83" fmla="*/ 1227171 h 5350374"/>
                    <a:gd name="connsiteX84" fmla="*/ 4485856 w 5347295"/>
                    <a:gd name="connsiteY84" fmla="*/ 1549973 h 5350374"/>
                    <a:gd name="connsiteX85" fmla="*/ 4551074 w 5347295"/>
                    <a:gd name="connsiteY85" fmla="*/ 1657357 h 5350374"/>
                    <a:gd name="connsiteX86" fmla="*/ 4614372 w 5347295"/>
                    <a:gd name="connsiteY86" fmla="*/ 1788794 h 5350374"/>
                    <a:gd name="connsiteX87" fmla="*/ 5057425 w 5347295"/>
                    <a:gd name="connsiteY87" fmla="*/ 1675878 h 5350374"/>
                    <a:gd name="connsiteX88" fmla="*/ 5094126 w 5347295"/>
                    <a:gd name="connsiteY88" fmla="*/ 1671096 h 5350374"/>
                    <a:gd name="connsiteX89" fmla="*/ 5176267 w 5347295"/>
                    <a:gd name="connsiteY89" fmla="*/ 1734905 h 5350374"/>
                    <a:gd name="connsiteX90" fmla="*/ 5244362 w 5347295"/>
                    <a:gd name="connsiteY90" fmla="*/ 1932661 h 5350374"/>
                    <a:gd name="connsiteX91" fmla="*/ 5187056 w 5347295"/>
                    <a:gd name="connsiteY91" fmla="*/ 2052342 h 5350374"/>
                    <a:gd name="connsiteX92" fmla="*/ 4762195 w 5347295"/>
                    <a:gd name="connsiteY92" fmla="*/ 2232510 h 5350374"/>
                    <a:gd name="connsiteX93" fmla="*/ 4765394 w 5347295"/>
                    <a:gd name="connsiteY93" fmla="*/ 2244953 h 5350374"/>
                    <a:gd name="connsiteX94" fmla="*/ 4797748 w 5347295"/>
                    <a:gd name="connsiteY94" fmla="*/ 2457012 h 5350374"/>
                    <a:gd name="connsiteX95" fmla="*/ 4800938 w 5347295"/>
                    <a:gd name="connsiteY95" fmla="*/ 2520188 h 5350374"/>
                    <a:gd name="connsiteX96" fmla="*/ 5254147 w 5347295"/>
                    <a:gd name="connsiteY96" fmla="*/ 2557469 h 5350374"/>
                    <a:gd name="connsiteX97" fmla="*/ 5347295 w 5347295"/>
                    <a:gd name="connsiteY97" fmla="*/ 2651972 h 5350374"/>
                    <a:gd name="connsiteX98" fmla="*/ 5347295 w 5347295"/>
                    <a:gd name="connsiteY98" fmla="*/ 2861124 h 5350374"/>
                    <a:gd name="connsiteX99" fmla="*/ 5254146 w 5347295"/>
                    <a:gd name="connsiteY99" fmla="*/ 2955626 h 5350374"/>
                    <a:gd name="connsiteX100" fmla="*/ 4783309 w 5347295"/>
                    <a:gd name="connsiteY100" fmla="*/ 2988381 h 5350374"/>
                    <a:gd name="connsiteX101" fmla="*/ 4765393 w 5347295"/>
                    <a:gd name="connsiteY101" fmla="*/ 3105807 h 5350374"/>
                    <a:gd name="connsiteX102" fmla="*/ 4730301 w 5347295"/>
                    <a:gd name="connsiteY102" fmla="*/ 3242325 h 5350374"/>
                    <a:gd name="connsiteX103" fmla="*/ 5140238 w 5347295"/>
                    <a:gd name="connsiteY103" fmla="*/ 3457587 h 5350374"/>
                    <a:gd name="connsiteX104" fmla="*/ 5189053 w 5347295"/>
                    <a:gd name="connsiteY104" fmla="*/ 3580976 h 5350374"/>
                    <a:gd name="connsiteX105" fmla="*/ 5107325 w 5347295"/>
                    <a:gd name="connsiteY105" fmla="*/ 3773498 h 5350374"/>
                    <a:gd name="connsiteX106" fmla="*/ 4984654 w 5347295"/>
                    <a:gd name="connsiteY106" fmla="*/ 3824089 h 5350374"/>
                    <a:gd name="connsiteX107" fmla="*/ 4558837 w 5347295"/>
                    <a:gd name="connsiteY107" fmla="*/ 3677284 h 5350374"/>
                    <a:gd name="connsiteX108" fmla="*/ 4551074 w 5347295"/>
                    <a:gd name="connsiteY108" fmla="*/ 3693404 h 5350374"/>
                    <a:gd name="connsiteX109" fmla="*/ 4444125 w 5347295"/>
                    <a:gd name="connsiteY109" fmla="*/ 3869497 h 5350374"/>
                    <a:gd name="connsiteX110" fmla="*/ 4408515 w 5347295"/>
                    <a:gd name="connsiteY110" fmla="*/ 3917131 h 5350374"/>
                    <a:gd name="connsiteX111" fmla="*/ 4733452 w 5347295"/>
                    <a:gd name="connsiteY111" fmla="*/ 4242600 h 5350374"/>
                    <a:gd name="connsiteX112" fmla="*/ 4743268 w 5347295"/>
                    <a:gd name="connsiteY112" fmla="*/ 4374929 h 5350374"/>
                    <a:gd name="connsiteX113" fmla="*/ 4607868 w 5347295"/>
                    <a:gd name="connsiteY113" fmla="*/ 4534338 h 5350374"/>
                    <a:gd name="connsiteX114" fmla="*/ 4475693 w 5347295"/>
                    <a:gd name="connsiteY114" fmla="*/ 4546063 h 5350374"/>
                    <a:gd name="connsiteX115" fmla="*/ 4095122 w 5347295"/>
                    <a:gd name="connsiteY115" fmla="*/ 4265844 h 5350374"/>
                    <a:gd name="connsiteX116" fmla="*/ 4031785 w 5347295"/>
                    <a:gd name="connsiteY116" fmla="*/ 4323425 h 5350374"/>
                    <a:gd name="connsiteX117" fmla="*/ 3873213 w 5347295"/>
                    <a:gd name="connsiteY117" fmla="*/ 4442038 h 5350374"/>
                    <a:gd name="connsiteX118" fmla="*/ 4063203 w 5347295"/>
                    <a:gd name="connsiteY118" fmla="*/ 4854616 h 5350374"/>
                    <a:gd name="connsiteX119" fmla="*/ 4026661 w 5347295"/>
                    <a:gd name="connsiteY119" fmla="*/ 4982180 h 5350374"/>
                    <a:gd name="connsiteX120" fmla="*/ 3844496 w 5347295"/>
                    <a:gd name="connsiteY120" fmla="*/ 5084943 h 5350374"/>
                    <a:gd name="connsiteX121" fmla="*/ 3716420 w 5347295"/>
                    <a:gd name="connsiteY121" fmla="*/ 5050246 h 5350374"/>
                    <a:gd name="connsiteX122" fmla="*/ 3459034 w 5347295"/>
                    <a:gd name="connsiteY122" fmla="*/ 4660020 h 5350374"/>
                    <a:gd name="connsiteX123" fmla="*/ 3308568 w 5347295"/>
                    <a:gd name="connsiteY123" fmla="*/ 4715107 h 5350374"/>
                    <a:gd name="connsiteX124" fmla="*/ 3197881 w 5347295"/>
                    <a:gd name="connsiteY124" fmla="*/ 4743577 h 5350374"/>
                    <a:gd name="connsiteX125" fmla="*/ 3235913 w 5347295"/>
                    <a:gd name="connsiteY125" fmla="*/ 5207567 h 5350374"/>
                    <a:gd name="connsiteX126" fmla="*/ 3157873 w 5347295"/>
                    <a:gd name="connsiteY126" fmla="*/ 5314884 h 5350374"/>
                    <a:gd name="connsiteX127" fmla="*/ 2951523 w 5347295"/>
                    <a:gd name="connsiteY127" fmla="*/ 5349004 h 5350374"/>
                    <a:gd name="connsiteX128" fmla="*/ 2843090 w 5347295"/>
                    <a:gd name="connsiteY128" fmla="*/ 5272519 h 5350374"/>
                    <a:gd name="connsiteX129" fmla="*/ 2732731 w 5347295"/>
                    <a:gd name="connsiteY129" fmla="*/ 4808142 h 5350374"/>
                    <a:gd name="connsiteX130" fmla="*/ 2673648 w 5347295"/>
                    <a:gd name="connsiteY130" fmla="*/ 4811127 h 5350374"/>
                    <a:gd name="connsiteX131" fmla="*/ 2456724 w 5347295"/>
                    <a:gd name="connsiteY131" fmla="*/ 4800169 h 5350374"/>
                    <a:gd name="connsiteX132" fmla="*/ 2335498 w 5347295"/>
                    <a:gd name="connsiteY132" fmla="*/ 5239465 h 5350374"/>
                    <a:gd name="connsiteX133" fmla="*/ 2225312 w 5347295"/>
                    <a:gd name="connsiteY133" fmla="*/ 5313402 h 5350374"/>
                    <a:gd name="connsiteX134" fmla="*/ 2019814 w 5347295"/>
                    <a:gd name="connsiteY134" fmla="*/ 5274482 h 5350374"/>
                    <a:gd name="connsiteX135" fmla="*/ 1944295 w 5347295"/>
                    <a:gd name="connsiteY135" fmla="*/ 5165375 h 5350374"/>
                    <a:gd name="connsiteX136" fmla="*/ 1999255 w 5347295"/>
                    <a:gd name="connsiteY136" fmla="*/ 4700656 h 5350374"/>
                    <a:gd name="connsiteX137" fmla="*/ 1842562 w 5347295"/>
                    <a:gd name="connsiteY137" fmla="*/ 4643289 h 5350374"/>
                    <a:gd name="connsiteX138" fmla="*/ 1737220 w 5347295"/>
                    <a:gd name="connsiteY138" fmla="*/ 4592528 h 5350374"/>
                    <a:gd name="connsiteX139" fmla="*/ 1481917 w 5347295"/>
                    <a:gd name="connsiteY139" fmla="*/ 4959948 h 5350374"/>
                    <a:gd name="connsiteX140" fmla="*/ 1353448 w 5347295"/>
                    <a:gd name="connsiteY140" fmla="*/ 4993163 h 5350374"/>
                    <a:gd name="connsiteX141" fmla="*/ 1172483 w 5347295"/>
                    <a:gd name="connsiteY141" fmla="*/ 4888300 h 5350374"/>
                    <a:gd name="connsiteX142" fmla="*/ 1137419 w 5347295"/>
                    <a:gd name="connsiteY142" fmla="*/ 4760324 h 5350374"/>
                    <a:gd name="connsiteX143" fmla="*/ 1341889 w 5347295"/>
                    <a:gd name="connsiteY143" fmla="*/ 4343156 h 5350374"/>
                    <a:gd name="connsiteX144" fmla="*/ 1315510 w 5347295"/>
                    <a:gd name="connsiteY144" fmla="*/ 4323425 h 5350374"/>
                    <a:gd name="connsiteX145" fmla="*/ 1163887 w 5347295"/>
                    <a:gd name="connsiteY145" fmla="*/ 4185581 h 5350374"/>
                    <a:gd name="connsiteX146" fmla="*/ 1139489 w 5347295"/>
                    <a:gd name="connsiteY146" fmla="*/ 4158727 h 5350374"/>
                    <a:gd name="connsiteX147" fmla="*/ 760942 w 5347295"/>
                    <a:gd name="connsiteY147" fmla="*/ 4416792 h 5350374"/>
                    <a:gd name="connsiteX148" fmla="*/ 629083 w 5347295"/>
                    <a:gd name="connsiteY148" fmla="*/ 4401938 h 5350374"/>
                    <a:gd name="connsiteX149" fmla="*/ 497500 w 5347295"/>
                    <a:gd name="connsiteY149" fmla="*/ 4239363 h 5350374"/>
                    <a:gd name="connsiteX150" fmla="*/ 510451 w 5347295"/>
                    <a:gd name="connsiteY150" fmla="*/ 4107303 h 5350374"/>
                    <a:gd name="connsiteX151" fmla="*/ 853529 w 5347295"/>
                    <a:gd name="connsiteY151" fmla="*/ 3787764 h 5350374"/>
                    <a:gd name="connsiteX152" fmla="*/ 796221 w 5347295"/>
                    <a:gd name="connsiteY152" fmla="*/ 3693404 h 5350374"/>
                    <a:gd name="connsiteX153" fmla="*/ 723312 w 5347295"/>
                    <a:gd name="connsiteY153" fmla="*/ 3542010 h 5350374"/>
                    <a:gd name="connsiteX154" fmla="*/ 279684 w 5347295"/>
                    <a:gd name="connsiteY154" fmla="*/ 3658285 h 5350374"/>
                    <a:gd name="connsiteX155" fmla="*/ 160446 w 5347295"/>
                    <a:gd name="connsiteY155" fmla="*/ 3600067 h 5350374"/>
                    <a:gd name="connsiteX156" fmla="*/ 91009 w 5347295"/>
                    <a:gd name="connsiteY156" fmla="*/ 3402778 h 5350374"/>
                    <a:gd name="connsiteX157" fmla="*/ 147502 w 5347295"/>
                    <a:gd name="connsiteY157" fmla="*/ 3282710 h 5350374"/>
                    <a:gd name="connsiteX158" fmla="*/ 580355 w 5347295"/>
                    <a:gd name="connsiteY158" fmla="*/ 3095674 h 5350374"/>
                    <a:gd name="connsiteX159" fmla="*/ 549547 w 5347295"/>
                    <a:gd name="connsiteY159" fmla="*/ 2893747 h 5350374"/>
                    <a:gd name="connsiteX160" fmla="*/ 545711 w 5347295"/>
                    <a:gd name="connsiteY160" fmla="*/ 2817778 h 5350374"/>
                    <a:gd name="connsiteX161" fmla="*/ 93149 w 5347295"/>
                    <a:gd name="connsiteY161" fmla="*/ 2780550 h 5350374"/>
                    <a:gd name="connsiteX162" fmla="*/ 0 w 5347295"/>
                    <a:gd name="connsiteY162" fmla="*/ 2686047 h 5350374"/>
                    <a:gd name="connsiteX163" fmla="*/ 0 w 5347295"/>
                    <a:gd name="connsiteY163" fmla="*/ 2476895 h 5350374"/>
                    <a:gd name="connsiteX164" fmla="*/ 93149 w 5347295"/>
                    <a:gd name="connsiteY164" fmla="*/ 2382393 h 5350374"/>
                    <a:gd name="connsiteX165" fmla="*/ 565950 w 5347295"/>
                    <a:gd name="connsiteY165" fmla="*/ 2349501 h 5350374"/>
                    <a:gd name="connsiteX166" fmla="*/ 581901 w 5347295"/>
                    <a:gd name="connsiteY166" fmla="*/ 2244953 h 5350374"/>
                    <a:gd name="connsiteX167" fmla="*/ 622809 w 5347295"/>
                    <a:gd name="connsiteY167" fmla="*/ 2085810 h 5350374"/>
                    <a:gd name="connsiteX168" fmla="*/ 203892 w 5347295"/>
                    <a:gd name="connsiteY168" fmla="*/ 1885962 h 5350374"/>
                    <a:gd name="connsiteX169" fmla="*/ 150375 w 5347295"/>
                    <a:gd name="connsiteY169" fmla="*/ 1764539 h 5350374"/>
                    <a:gd name="connsiteX170" fmla="*/ 224650 w 5347295"/>
                    <a:gd name="connsiteY170" fmla="*/ 1569020 h 5350374"/>
                    <a:gd name="connsiteX171" fmla="*/ 307375 w 5347295"/>
                    <a:gd name="connsiteY171" fmla="*/ 1508185 h 5350374"/>
                    <a:gd name="connsiteX172" fmla="*/ 345288 w 5347295"/>
                    <a:gd name="connsiteY172" fmla="*/ 1513757 h 5350374"/>
                    <a:gd name="connsiteX173" fmla="*/ 799951 w 5347295"/>
                    <a:gd name="connsiteY173" fmla="*/ 1651216 h 5350374"/>
                    <a:gd name="connsiteX174" fmla="*/ 903169 w 5347295"/>
                    <a:gd name="connsiteY174" fmla="*/ 1481264 h 5350374"/>
                    <a:gd name="connsiteX175" fmla="*/ 946851 w 5347295"/>
                    <a:gd name="connsiteY175" fmla="*/ 1422833 h 5350374"/>
                    <a:gd name="connsiteX176" fmla="*/ 625580 w 5347295"/>
                    <a:gd name="connsiteY176" fmla="*/ 1091031 h 5350374"/>
                    <a:gd name="connsiteX177" fmla="*/ 617790 w 5347295"/>
                    <a:gd name="connsiteY177" fmla="*/ 958566 h 5350374"/>
                    <a:gd name="connsiteX178" fmla="*/ 755615 w 5347295"/>
                    <a:gd name="connsiteY178" fmla="*/ 801248 h 5350374"/>
                    <a:gd name="connsiteX179" fmla="*/ 818907 w 5347295"/>
                    <a:gd name="connsiteY179" fmla="*/ 768836 h 5350374"/>
                    <a:gd name="connsiteX180" fmla="*/ 887952 w 5347295"/>
                    <a:gd name="connsiteY180" fmla="*/ 791548 h 5350374"/>
                    <a:gd name="connsiteX181" fmla="*/ 1262053 w 5347295"/>
                    <a:gd name="connsiteY181" fmla="*/ 1075934 h 5350374"/>
                    <a:gd name="connsiteX182" fmla="*/ 1315511 w 5347295"/>
                    <a:gd name="connsiteY182" fmla="*/ 1027334 h 5350374"/>
                    <a:gd name="connsiteX183" fmla="*/ 1471798 w 5347295"/>
                    <a:gd name="connsiteY183" fmla="*/ 910431 h 5350374"/>
                    <a:gd name="connsiteX184" fmla="*/ 1283012 w 5347295"/>
                    <a:gd name="connsiteY184" fmla="*/ 484175 h 5350374"/>
                    <a:gd name="connsiteX185" fmla="*/ 1321414 w 5347295"/>
                    <a:gd name="connsiteY185" fmla="*/ 357160 h 5350374"/>
                    <a:gd name="connsiteX186" fmla="*/ 1505062 w 5347295"/>
                    <a:gd name="connsiteY186" fmla="*/ 257070 h 5350374"/>
                    <a:gd name="connsiteX187" fmla="*/ 1540436 w 5347295"/>
                    <a:gd name="connsiteY187" fmla="*/ 245686 h 5350374"/>
                    <a:gd name="connsiteX188" fmla="*/ 1632617 w 5347295"/>
                    <a:gd name="connsiteY188" fmla="*/ 293636 h 5350374"/>
                    <a:gd name="connsiteX189" fmla="*/ 1886662 w 5347295"/>
                    <a:gd name="connsiteY189" fmla="*/ 691326 h 5350374"/>
                    <a:gd name="connsiteX190" fmla="*/ 2038727 w 5347295"/>
                    <a:gd name="connsiteY190" fmla="*/ 635652 h 5350374"/>
                    <a:gd name="connsiteX191" fmla="*/ 2160996 w 5347295"/>
                    <a:gd name="connsiteY191" fmla="*/ 604205 h 5350374"/>
                    <a:gd name="connsiteX192" fmla="*/ 2118340 w 5347295"/>
                    <a:gd name="connsiteY192" fmla="*/ 144915 h 5350374"/>
                    <a:gd name="connsiteX193" fmla="*/ 2194008 w 5347295"/>
                    <a:gd name="connsiteY193" fmla="*/ 37082 h 535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5347295" h="5350374">
                      <a:moveTo>
                        <a:pt x="2258642" y="3453064"/>
                      </a:moveTo>
                      <a:lnTo>
                        <a:pt x="1851635" y="3941383"/>
                      </a:lnTo>
                      <a:lnTo>
                        <a:pt x="1953952" y="4003568"/>
                      </a:lnTo>
                      <a:cubicBezTo>
                        <a:pt x="2167891" y="4119834"/>
                        <a:pt x="2413060" y="4185876"/>
                        <a:pt x="2673648" y="4185876"/>
                      </a:cubicBezTo>
                      <a:cubicBezTo>
                        <a:pt x="2777883" y="4185876"/>
                        <a:pt x="2879651" y="4175309"/>
                        <a:pt x="2977940" y="4155188"/>
                      </a:cubicBezTo>
                      <a:lnTo>
                        <a:pt x="3016052" y="4145385"/>
                      </a:lnTo>
                      <a:lnTo>
                        <a:pt x="2799801" y="3550765"/>
                      </a:lnTo>
                      <a:lnTo>
                        <a:pt x="2786616" y="3553282"/>
                      </a:lnTo>
                      <a:cubicBezTo>
                        <a:pt x="2749623" y="3557974"/>
                        <a:pt x="2711919" y="3560392"/>
                        <a:pt x="2673648" y="3560392"/>
                      </a:cubicBezTo>
                      <a:cubicBezTo>
                        <a:pt x="2551184" y="3560392"/>
                        <a:pt x="2434516" y="3535628"/>
                        <a:pt x="2328400" y="3490844"/>
                      </a:cubicBezTo>
                      <a:close/>
                      <a:moveTo>
                        <a:pt x="3489432" y="3022591"/>
                      </a:moveTo>
                      <a:lnTo>
                        <a:pt x="3409136" y="3170199"/>
                      </a:lnTo>
                      <a:cubicBezTo>
                        <a:pt x="3349363" y="3258479"/>
                        <a:pt x="3274046" y="3335420"/>
                        <a:pt x="3187103" y="3397112"/>
                      </a:cubicBezTo>
                      <a:lnTo>
                        <a:pt x="3116873" y="3440846"/>
                      </a:lnTo>
                      <a:lnTo>
                        <a:pt x="3332233" y="4033018"/>
                      </a:lnTo>
                      <a:lnTo>
                        <a:pt x="3393343" y="4003568"/>
                      </a:lnTo>
                      <a:cubicBezTo>
                        <a:pt x="3692857" y="3840794"/>
                        <a:pt x="3931161" y="3579582"/>
                        <a:pt x="4064868" y="3263333"/>
                      </a:cubicBezTo>
                      <a:lnTo>
                        <a:pt x="4104406" y="3155262"/>
                      </a:lnTo>
                      <a:close/>
                      <a:moveTo>
                        <a:pt x="1168124" y="2589198"/>
                      </a:moveTo>
                      <a:lnTo>
                        <a:pt x="1163774" y="2675380"/>
                      </a:lnTo>
                      <a:cubicBezTo>
                        <a:pt x="1163774" y="3040353"/>
                        <a:pt x="1293163" y="3375093"/>
                        <a:pt x="1508555" y="3636196"/>
                      </a:cubicBezTo>
                      <a:lnTo>
                        <a:pt x="1592330" y="3728409"/>
                      </a:lnTo>
                      <a:lnTo>
                        <a:pt x="1997639" y="3242128"/>
                      </a:lnTo>
                      <a:lnTo>
                        <a:pt x="1938160" y="3170199"/>
                      </a:lnTo>
                      <a:cubicBezTo>
                        <a:pt x="1866433" y="3064262"/>
                        <a:pt x="1817089" y="2941997"/>
                        <a:pt x="1796900" y="2810159"/>
                      </a:cubicBezTo>
                      <a:lnTo>
                        <a:pt x="1787756" y="2689568"/>
                      </a:lnTo>
                      <a:close/>
                      <a:moveTo>
                        <a:pt x="2673648" y="2232874"/>
                      </a:moveTo>
                      <a:cubicBezTo>
                        <a:pt x="2428178" y="2232874"/>
                        <a:pt x="2229186" y="2430991"/>
                        <a:pt x="2229186" y="2675380"/>
                      </a:cubicBezTo>
                      <a:cubicBezTo>
                        <a:pt x="2229186" y="2919769"/>
                        <a:pt x="2428178" y="3117886"/>
                        <a:pt x="2673648" y="3117886"/>
                      </a:cubicBezTo>
                      <a:cubicBezTo>
                        <a:pt x="2919118" y="3117886"/>
                        <a:pt x="3118110" y="2919769"/>
                        <a:pt x="3118110" y="2675380"/>
                      </a:cubicBezTo>
                      <a:cubicBezTo>
                        <a:pt x="3118110" y="2430991"/>
                        <a:pt x="2919118" y="2232874"/>
                        <a:pt x="2673648" y="2232874"/>
                      </a:cubicBezTo>
                      <a:close/>
                      <a:moveTo>
                        <a:pt x="3799678" y="1671568"/>
                      </a:moveTo>
                      <a:lnTo>
                        <a:pt x="3377721" y="2142570"/>
                      </a:lnTo>
                      <a:lnTo>
                        <a:pt x="3409136" y="2180561"/>
                      </a:lnTo>
                      <a:cubicBezTo>
                        <a:pt x="3504773" y="2321810"/>
                        <a:pt x="3560616" y="2492088"/>
                        <a:pt x="3560616" y="2675380"/>
                      </a:cubicBezTo>
                      <a:lnTo>
                        <a:pt x="3559650" y="2694475"/>
                      </a:lnTo>
                      <a:lnTo>
                        <a:pt x="4175848" y="2827409"/>
                      </a:lnTo>
                      <a:lnTo>
                        <a:pt x="4183521" y="2675380"/>
                      </a:lnTo>
                      <a:cubicBezTo>
                        <a:pt x="4183521" y="2310407"/>
                        <a:pt x="4054132" y="1975667"/>
                        <a:pt x="3838740" y="1714564"/>
                      </a:cubicBezTo>
                      <a:close/>
                      <a:moveTo>
                        <a:pt x="2027678" y="1311663"/>
                      </a:moveTo>
                      <a:lnTo>
                        <a:pt x="1953952" y="1347193"/>
                      </a:lnTo>
                      <a:cubicBezTo>
                        <a:pt x="1611650" y="1533219"/>
                        <a:pt x="1349296" y="1847820"/>
                        <a:pt x="1231655" y="2226204"/>
                      </a:cubicBezTo>
                      <a:lnTo>
                        <a:pt x="1223422" y="2258235"/>
                      </a:lnTo>
                      <a:lnTo>
                        <a:pt x="1847535" y="2359332"/>
                      </a:lnTo>
                      <a:lnTo>
                        <a:pt x="1856382" y="2330893"/>
                      </a:lnTo>
                      <a:cubicBezTo>
                        <a:pt x="1923707" y="2172071"/>
                        <a:pt x="2036175" y="2036940"/>
                        <a:pt x="2177736" y="1941514"/>
                      </a:cubicBezTo>
                      <a:lnTo>
                        <a:pt x="2230038" y="1911519"/>
                      </a:lnTo>
                      <a:close/>
                      <a:moveTo>
                        <a:pt x="2673648" y="1164884"/>
                      </a:moveTo>
                      <a:cubicBezTo>
                        <a:pt x="2569413" y="1164884"/>
                        <a:pt x="2467645" y="1175451"/>
                        <a:pt x="2369356" y="1195572"/>
                      </a:cubicBezTo>
                      <a:lnTo>
                        <a:pt x="2344773" y="1201895"/>
                      </a:lnTo>
                      <a:lnTo>
                        <a:pt x="2546530" y="1799965"/>
                      </a:lnTo>
                      <a:lnTo>
                        <a:pt x="2673648" y="1790368"/>
                      </a:lnTo>
                      <a:cubicBezTo>
                        <a:pt x="2796113" y="1790368"/>
                        <a:pt x="2912781" y="1815133"/>
                        <a:pt x="3018896" y="1859917"/>
                      </a:cubicBezTo>
                      <a:lnTo>
                        <a:pt x="3127664" y="1918823"/>
                      </a:lnTo>
                      <a:lnTo>
                        <a:pt x="3550258" y="1447110"/>
                      </a:lnTo>
                      <a:lnTo>
                        <a:pt x="3517832" y="1422853"/>
                      </a:lnTo>
                      <a:cubicBezTo>
                        <a:pt x="3276855" y="1259985"/>
                        <a:pt x="2986353" y="1164884"/>
                        <a:pt x="2673648" y="1164884"/>
                      </a:cubicBezTo>
                      <a:close/>
                      <a:moveTo>
                        <a:pt x="2397068" y="1491"/>
                      </a:moveTo>
                      <a:cubicBezTo>
                        <a:pt x="2447742" y="-7392"/>
                        <a:pt x="2493637" y="24105"/>
                        <a:pt x="2504900" y="77159"/>
                      </a:cubicBezTo>
                      <a:lnTo>
                        <a:pt x="2619720" y="542358"/>
                      </a:lnTo>
                      <a:lnTo>
                        <a:pt x="2673648" y="539634"/>
                      </a:lnTo>
                      <a:lnTo>
                        <a:pt x="2889140" y="550518"/>
                      </a:lnTo>
                      <a:lnTo>
                        <a:pt x="3015915" y="107819"/>
                      </a:lnTo>
                      <a:cubicBezTo>
                        <a:pt x="3026034" y="57378"/>
                        <a:pt x="3075126" y="24693"/>
                        <a:pt x="3125566" y="34812"/>
                      </a:cubicBezTo>
                      <a:lnTo>
                        <a:pt x="3327694" y="75364"/>
                      </a:lnTo>
                      <a:cubicBezTo>
                        <a:pt x="3378134" y="85484"/>
                        <a:pt x="3409465" y="131493"/>
                        <a:pt x="3400700" y="185017"/>
                      </a:cubicBezTo>
                      <a:lnTo>
                        <a:pt x="3340478" y="647336"/>
                      </a:lnTo>
                      <a:lnTo>
                        <a:pt x="3504734" y="707472"/>
                      </a:lnTo>
                      <a:lnTo>
                        <a:pt x="3601081" y="753898"/>
                      </a:lnTo>
                      <a:lnTo>
                        <a:pt x="3877983" y="374147"/>
                      </a:lnTo>
                      <a:cubicBezTo>
                        <a:pt x="3893087" y="349464"/>
                        <a:pt x="3917838" y="334297"/>
                        <a:pt x="3944414" y="330530"/>
                      </a:cubicBezTo>
                      <a:cubicBezTo>
                        <a:pt x="3953273" y="329274"/>
                        <a:pt x="3962334" y="329284"/>
                        <a:pt x="3971309" y="330631"/>
                      </a:cubicBezTo>
                      <a:cubicBezTo>
                        <a:pt x="3983275" y="332427"/>
                        <a:pt x="3995086" y="336599"/>
                        <a:pt x="4006057" y="343312"/>
                      </a:cubicBezTo>
                      <a:lnTo>
                        <a:pt x="4181904" y="450915"/>
                      </a:lnTo>
                      <a:cubicBezTo>
                        <a:pt x="4225785" y="477766"/>
                        <a:pt x="4239379" y="531744"/>
                        <a:pt x="4212739" y="578987"/>
                      </a:cubicBezTo>
                      <a:lnTo>
                        <a:pt x="3993772" y="998901"/>
                      </a:lnTo>
                      <a:lnTo>
                        <a:pt x="4031785" y="1027335"/>
                      </a:lnTo>
                      <a:cubicBezTo>
                        <a:pt x="4084510" y="1070859"/>
                        <a:pt x="4135111" y="1116867"/>
                        <a:pt x="4183408" y="1165179"/>
                      </a:cubicBezTo>
                      <a:lnTo>
                        <a:pt x="4201418" y="1185000"/>
                      </a:lnTo>
                      <a:lnTo>
                        <a:pt x="4587088" y="921902"/>
                      </a:lnTo>
                      <a:cubicBezTo>
                        <a:pt x="4607096" y="905737"/>
                        <a:pt x="4631762" y="899212"/>
                        <a:pt x="4655467" y="901730"/>
                      </a:cubicBezTo>
                      <a:cubicBezTo>
                        <a:pt x="4679173" y="904248"/>
                        <a:pt x="4701919" y="915810"/>
                        <a:pt x="4718083" y="935818"/>
                      </a:cubicBezTo>
                      <a:lnTo>
                        <a:pt x="4847645" y="1096175"/>
                      </a:lnTo>
                      <a:cubicBezTo>
                        <a:pt x="4879976" y="1136191"/>
                        <a:pt x="4874674" y="1191601"/>
                        <a:pt x="4833729" y="1227171"/>
                      </a:cubicBezTo>
                      <a:lnTo>
                        <a:pt x="4485856" y="1549973"/>
                      </a:lnTo>
                      <a:lnTo>
                        <a:pt x="4551074" y="1657357"/>
                      </a:lnTo>
                      <a:lnTo>
                        <a:pt x="4614372" y="1788794"/>
                      </a:lnTo>
                      <a:lnTo>
                        <a:pt x="5057425" y="1675878"/>
                      </a:lnTo>
                      <a:cubicBezTo>
                        <a:pt x="5069586" y="1671690"/>
                        <a:pt x="5082033" y="1670202"/>
                        <a:pt x="5094126" y="1671096"/>
                      </a:cubicBezTo>
                      <a:cubicBezTo>
                        <a:pt x="5130408" y="1673775"/>
                        <a:pt x="5163523" y="1697892"/>
                        <a:pt x="5176267" y="1734905"/>
                      </a:cubicBezTo>
                      <a:lnTo>
                        <a:pt x="5244362" y="1932661"/>
                      </a:lnTo>
                      <a:cubicBezTo>
                        <a:pt x="5261355" y="1982010"/>
                        <a:pt x="5237666" y="2032839"/>
                        <a:pt x="5187056" y="2052342"/>
                      </a:cubicBezTo>
                      <a:lnTo>
                        <a:pt x="4762195" y="2232510"/>
                      </a:lnTo>
                      <a:lnTo>
                        <a:pt x="4765394" y="2244953"/>
                      </a:lnTo>
                      <a:cubicBezTo>
                        <a:pt x="4779614" y="2314469"/>
                        <a:pt x="4790459" y="2385215"/>
                        <a:pt x="4797748" y="2457012"/>
                      </a:cubicBezTo>
                      <a:lnTo>
                        <a:pt x="4800938" y="2520188"/>
                      </a:lnTo>
                      <a:lnTo>
                        <a:pt x="5254147" y="2557469"/>
                      </a:lnTo>
                      <a:cubicBezTo>
                        <a:pt x="5305591" y="2557469"/>
                        <a:pt x="5347295" y="2599778"/>
                        <a:pt x="5347295" y="2651972"/>
                      </a:cubicBezTo>
                      <a:lnTo>
                        <a:pt x="5347295" y="2861124"/>
                      </a:lnTo>
                      <a:cubicBezTo>
                        <a:pt x="5347295" y="2913316"/>
                        <a:pt x="5308349" y="2953663"/>
                        <a:pt x="5254146" y="2955626"/>
                      </a:cubicBezTo>
                      <a:lnTo>
                        <a:pt x="4783309" y="2988381"/>
                      </a:lnTo>
                      <a:lnTo>
                        <a:pt x="4765393" y="3105807"/>
                      </a:lnTo>
                      <a:lnTo>
                        <a:pt x="4730301" y="3242325"/>
                      </a:lnTo>
                      <a:lnTo>
                        <a:pt x="5140238" y="3457587"/>
                      </a:lnTo>
                      <a:cubicBezTo>
                        <a:pt x="5187593" y="3477690"/>
                        <a:pt x="5209449" y="3532933"/>
                        <a:pt x="5189053" y="3580976"/>
                      </a:cubicBezTo>
                      <a:lnTo>
                        <a:pt x="5107325" y="3773498"/>
                      </a:lnTo>
                      <a:cubicBezTo>
                        <a:pt x="5086930" y="3821542"/>
                        <a:pt x="5035314" y="3843461"/>
                        <a:pt x="4984654" y="3824089"/>
                      </a:cubicBezTo>
                      <a:lnTo>
                        <a:pt x="4558837" y="3677284"/>
                      </a:lnTo>
                      <a:lnTo>
                        <a:pt x="4551074" y="3693404"/>
                      </a:lnTo>
                      <a:cubicBezTo>
                        <a:pt x="4518204" y="3753928"/>
                        <a:pt x="4482496" y="3812684"/>
                        <a:pt x="4444125" y="3869497"/>
                      </a:cubicBezTo>
                      <a:lnTo>
                        <a:pt x="4408515" y="3917131"/>
                      </a:lnTo>
                      <a:lnTo>
                        <a:pt x="4733452" y="4242600"/>
                      </a:lnTo>
                      <a:cubicBezTo>
                        <a:pt x="4772661" y="4275904"/>
                        <a:pt x="4777057" y="4335150"/>
                        <a:pt x="4743268" y="4374929"/>
                      </a:cubicBezTo>
                      <a:lnTo>
                        <a:pt x="4607868" y="4534338"/>
                      </a:lnTo>
                      <a:cubicBezTo>
                        <a:pt x="4574080" y="4574118"/>
                        <a:pt x="4518276" y="4579656"/>
                        <a:pt x="4475693" y="4546063"/>
                      </a:cubicBezTo>
                      <a:lnTo>
                        <a:pt x="4095122" y="4265844"/>
                      </a:lnTo>
                      <a:lnTo>
                        <a:pt x="4031785" y="4323425"/>
                      </a:lnTo>
                      <a:lnTo>
                        <a:pt x="3873213" y="4442038"/>
                      </a:lnTo>
                      <a:lnTo>
                        <a:pt x="4063203" y="4854616"/>
                      </a:lnTo>
                      <a:cubicBezTo>
                        <a:pt x="4088479" y="4899424"/>
                        <a:pt x="4072120" y="4956535"/>
                        <a:pt x="4026661" y="4982180"/>
                      </a:cubicBezTo>
                      <a:lnTo>
                        <a:pt x="3844496" y="5084943"/>
                      </a:lnTo>
                      <a:cubicBezTo>
                        <a:pt x="3799038" y="5110588"/>
                        <a:pt x="3744762" y="5096490"/>
                        <a:pt x="3716420" y="5050246"/>
                      </a:cubicBezTo>
                      <a:lnTo>
                        <a:pt x="3459034" y="4660020"/>
                      </a:lnTo>
                      <a:lnTo>
                        <a:pt x="3308568" y="4715107"/>
                      </a:lnTo>
                      <a:lnTo>
                        <a:pt x="3197881" y="4743577"/>
                      </a:lnTo>
                      <a:lnTo>
                        <a:pt x="3235913" y="5207567"/>
                      </a:lnTo>
                      <a:cubicBezTo>
                        <a:pt x="3244306" y="5258323"/>
                        <a:pt x="3209367" y="5306370"/>
                        <a:pt x="3157873" y="5314884"/>
                      </a:cubicBezTo>
                      <a:lnTo>
                        <a:pt x="2951523" y="5349004"/>
                      </a:lnTo>
                      <a:cubicBezTo>
                        <a:pt x="2900029" y="5357518"/>
                        <a:pt x="2853869" y="5325674"/>
                        <a:pt x="2843090" y="5272519"/>
                      </a:cubicBezTo>
                      <a:lnTo>
                        <a:pt x="2732731" y="4808142"/>
                      </a:lnTo>
                      <a:lnTo>
                        <a:pt x="2673648" y="4811127"/>
                      </a:lnTo>
                      <a:lnTo>
                        <a:pt x="2456724" y="4800169"/>
                      </a:lnTo>
                      <a:lnTo>
                        <a:pt x="2335498" y="5239465"/>
                      </a:lnTo>
                      <a:cubicBezTo>
                        <a:pt x="2325925" y="5290012"/>
                        <a:pt x="2276593" y="5323115"/>
                        <a:pt x="2225312" y="5313402"/>
                      </a:cubicBezTo>
                      <a:lnTo>
                        <a:pt x="2019814" y="5274482"/>
                      </a:lnTo>
                      <a:cubicBezTo>
                        <a:pt x="1968532" y="5264770"/>
                        <a:pt x="1936138" y="5218995"/>
                        <a:pt x="1944295" y="5165375"/>
                      </a:cubicBezTo>
                      <a:lnTo>
                        <a:pt x="1999255" y="4700656"/>
                      </a:lnTo>
                      <a:lnTo>
                        <a:pt x="1842562" y="4643289"/>
                      </a:lnTo>
                      <a:lnTo>
                        <a:pt x="1737220" y="4592528"/>
                      </a:lnTo>
                      <a:lnTo>
                        <a:pt x="1481917" y="4959948"/>
                      </a:lnTo>
                      <a:cubicBezTo>
                        <a:pt x="1456124" y="5004461"/>
                        <a:pt x="1398607" y="5019331"/>
                        <a:pt x="1353448" y="4993163"/>
                      </a:cubicBezTo>
                      <a:lnTo>
                        <a:pt x="1172483" y="4888300"/>
                      </a:lnTo>
                      <a:cubicBezTo>
                        <a:pt x="1127324" y="4862132"/>
                        <a:pt x="1111942" y="4808204"/>
                        <a:pt x="1137419" y="4760324"/>
                      </a:cubicBezTo>
                      <a:lnTo>
                        <a:pt x="1341889" y="4343156"/>
                      </a:lnTo>
                      <a:lnTo>
                        <a:pt x="1315510" y="4323425"/>
                      </a:lnTo>
                      <a:cubicBezTo>
                        <a:pt x="1262786" y="4279900"/>
                        <a:pt x="1212184" y="4233893"/>
                        <a:pt x="1163887" y="4185581"/>
                      </a:cubicBezTo>
                      <a:lnTo>
                        <a:pt x="1139489" y="4158727"/>
                      </a:lnTo>
                      <a:lnTo>
                        <a:pt x="760942" y="4416792"/>
                      </a:lnTo>
                      <a:cubicBezTo>
                        <a:pt x="720954" y="4449157"/>
                        <a:pt x="661919" y="4442507"/>
                        <a:pt x="629083" y="4401938"/>
                      </a:cubicBezTo>
                      <a:lnTo>
                        <a:pt x="497500" y="4239363"/>
                      </a:lnTo>
                      <a:cubicBezTo>
                        <a:pt x="464664" y="4198794"/>
                        <a:pt x="469554" y="4142929"/>
                        <a:pt x="510451" y="4107303"/>
                      </a:cubicBezTo>
                      <a:lnTo>
                        <a:pt x="853529" y="3787764"/>
                      </a:lnTo>
                      <a:lnTo>
                        <a:pt x="796221" y="3693404"/>
                      </a:lnTo>
                      <a:lnTo>
                        <a:pt x="723312" y="3542010"/>
                      </a:lnTo>
                      <a:lnTo>
                        <a:pt x="279684" y="3658285"/>
                      </a:lnTo>
                      <a:cubicBezTo>
                        <a:pt x="231158" y="3675364"/>
                        <a:pt x="177773" y="3649299"/>
                        <a:pt x="160446" y="3600067"/>
                      </a:cubicBezTo>
                      <a:lnTo>
                        <a:pt x="91009" y="3402778"/>
                      </a:lnTo>
                      <a:cubicBezTo>
                        <a:pt x="73682" y="3353545"/>
                        <a:pt x="97025" y="3302556"/>
                        <a:pt x="147502" y="3282710"/>
                      </a:cubicBezTo>
                      <a:lnTo>
                        <a:pt x="580355" y="3095674"/>
                      </a:lnTo>
                      <a:lnTo>
                        <a:pt x="549547" y="2893747"/>
                      </a:lnTo>
                      <a:lnTo>
                        <a:pt x="545711" y="2817778"/>
                      </a:lnTo>
                      <a:lnTo>
                        <a:pt x="93149" y="2780550"/>
                      </a:lnTo>
                      <a:cubicBezTo>
                        <a:pt x="41705" y="2780551"/>
                        <a:pt x="0" y="2738240"/>
                        <a:pt x="0" y="2686047"/>
                      </a:cubicBezTo>
                      <a:lnTo>
                        <a:pt x="0" y="2476895"/>
                      </a:lnTo>
                      <a:cubicBezTo>
                        <a:pt x="0" y="2424703"/>
                        <a:pt x="38946" y="2384356"/>
                        <a:pt x="93149" y="2382393"/>
                      </a:cubicBezTo>
                      <a:lnTo>
                        <a:pt x="565950" y="2349501"/>
                      </a:lnTo>
                      <a:lnTo>
                        <a:pt x="581901" y="2244953"/>
                      </a:lnTo>
                      <a:lnTo>
                        <a:pt x="622809" y="2085810"/>
                      </a:lnTo>
                      <a:lnTo>
                        <a:pt x="203892" y="1885962"/>
                      </a:lnTo>
                      <a:cubicBezTo>
                        <a:pt x="155800" y="1867692"/>
                        <a:pt x="131840" y="1813330"/>
                        <a:pt x="150375" y="1764539"/>
                      </a:cubicBezTo>
                      <a:lnTo>
                        <a:pt x="224650" y="1569020"/>
                      </a:lnTo>
                      <a:cubicBezTo>
                        <a:pt x="238551" y="1532427"/>
                        <a:pt x="270566" y="1509843"/>
                        <a:pt x="307375" y="1508185"/>
                      </a:cubicBezTo>
                      <a:cubicBezTo>
                        <a:pt x="319645" y="1507632"/>
                        <a:pt x="332447" y="1509404"/>
                        <a:pt x="345288" y="1513757"/>
                      </a:cubicBezTo>
                      <a:lnTo>
                        <a:pt x="799951" y="1651216"/>
                      </a:lnTo>
                      <a:lnTo>
                        <a:pt x="903169" y="1481264"/>
                      </a:lnTo>
                      <a:lnTo>
                        <a:pt x="946851" y="1422833"/>
                      </a:lnTo>
                      <a:lnTo>
                        <a:pt x="625580" y="1091031"/>
                      </a:lnTo>
                      <a:cubicBezTo>
                        <a:pt x="586884" y="1057130"/>
                        <a:pt x="583397" y="997825"/>
                        <a:pt x="617790" y="958566"/>
                      </a:cubicBezTo>
                      <a:lnTo>
                        <a:pt x="755615" y="801248"/>
                      </a:lnTo>
                      <a:cubicBezTo>
                        <a:pt x="772811" y="781619"/>
                        <a:pt x="795380" y="770635"/>
                        <a:pt x="818907" y="768836"/>
                      </a:cubicBezTo>
                      <a:cubicBezTo>
                        <a:pt x="842435" y="767038"/>
                        <a:pt x="866921" y="774428"/>
                        <a:pt x="887952" y="791548"/>
                      </a:cubicBezTo>
                      <a:lnTo>
                        <a:pt x="1262053" y="1075934"/>
                      </a:lnTo>
                      <a:lnTo>
                        <a:pt x="1315511" y="1027334"/>
                      </a:lnTo>
                      <a:lnTo>
                        <a:pt x="1471798" y="910431"/>
                      </a:lnTo>
                      <a:lnTo>
                        <a:pt x="1283012" y="484175"/>
                      </a:lnTo>
                      <a:cubicBezTo>
                        <a:pt x="1258392" y="439004"/>
                        <a:pt x="1275586" y="382138"/>
                        <a:pt x="1321414" y="357160"/>
                      </a:cubicBezTo>
                      <a:lnTo>
                        <a:pt x="1505062" y="257070"/>
                      </a:lnTo>
                      <a:cubicBezTo>
                        <a:pt x="1516519" y="250826"/>
                        <a:pt x="1528491" y="247073"/>
                        <a:pt x="1540436" y="245686"/>
                      </a:cubicBezTo>
                      <a:cubicBezTo>
                        <a:pt x="1576272" y="241524"/>
                        <a:pt x="1611871" y="258646"/>
                        <a:pt x="1632617" y="293636"/>
                      </a:cubicBezTo>
                      <a:lnTo>
                        <a:pt x="1886662" y="691326"/>
                      </a:lnTo>
                      <a:lnTo>
                        <a:pt x="2038727" y="635652"/>
                      </a:lnTo>
                      <a:lnTo>
                        <a:pt x="2160996" y="604205"/>
                      </a:lnTo>
                      <a:lnTo>
                        <a:pt x="2118340" y="144915"/>
                      </a:lnTo>
                      <a:cubicBezTo>
                        <a:pt x="2109458" y="94242"/>
                        <a:pt x="2143336" y="45963"/>
                        <a:pt x="2194008" y="37082"/>
                      </a:cubicBezTo>
                      <a:close/>
                    </a:path>
                  </a:pathLst>
                </a:custGeom>
                <a:solidFill>
                  <a:srgbClr val="7E3B8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2" name="Group 32">
              <a:extLst>
                <a:ext uri="{FF2B5EF4-FFF2-40B4-BE49-F238E27FC236}">
                  <a16:creationId xmlns:a16="http://schemas.microsoft.com/office/drawing/2014/main" id="{10E93CE7-9C75-5F40-A292-B5CFBB73E323}"/>
                </a:ext>
              </a:extLst>
            </p:cNvPr>
            <p:cNvGrpSpPr/>
            <p:nvPr/>
          </p:nvGrpSpPr>
          <p:grpSpPr>
            <a:xfrm rot="1852947">
              <a:off x="8265491" y="2055596"/>
              <a:ext cx="218146" cy="391460"/>
              <a:chOff x="3349210" y="355167"/>
              <a:chExt cx="2677401" cy="5897526"/>
            </a:xfrm>
          </p:grpSpPr>
          <p:grpSp>
            <p:nvGrpSpPr>
              <p:cNvPr id="43" name="Group 33">
                <a:extLst>
                  <a:ext uri="{FF2B5EF4-FFF2-40B4-BE49-F238E27FC236}">
                    <a16:creationId xmlns:a16="http://schemas.microsoft.com/office/drawing/2014/main" id="{C307AA53-53CB-4045-B614-2AA7BB329E0B}"/>
                  </a:ext>
                </a:extLst>
              </p:cNvPr>
              <p:cNvGrpSpPr/>
              <p:nvPr/>
            </p:nvGrpSpPr>
            <p:grpSpPr>
              <a:xfrm>
                <a:off x="4101029" y="4449613"/>
                <a:ext cx="1135036" cy="1803080"/>
                <a:chOff x="4101027" y="4449613"/>
                <a:chExt cx="1135036" cy="1803080"/>
              </a:xfrm>
            </p:grpSpPr>
            <p:sp>
              <p:nvSpPr>
                <p:cNvPr id="53" name="Rectangle 2">
                  <a:extLst>
                    <a:ext uri="{FF2B5EF4-FFF2-40B4-BE49-F238E27FC236}">
                      <a16:creationId xmlns:a16="http://schemas.microsoft.com/office/drawing/2014/main" id="{7EE72E4A-F4F8-D84C-9C72-D1B5E95194C0}"/>
                    </a:ext>
                  </a:extLst>
                </p:cNvPr>
                <p:cNvSpPr/>
                <p:nvPr/>
              </p:nvSpPr>
              <p:spPr>
                <a:xfrm rot="10800000">
                  <a:off x="4101027" y="4485993"/>
                  <a:ext cx="1135036" cy="1766700"/>
                </a:xfrm>
                <a:custGeom>
                  <a:avLst/>
                  <a:gdLst>
                    <a:gd name="connsiteX0" fmla="*/ 0 w 3181081"/>
                    <a:gd name="connsiteY0" fmla="*/ 0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0 w 3181081"/>
                    <a:gd name="connsiteY4" fmla="*/ 0 h 5718220"/>
                    <a:gd name="connsiteX0" fmla="*/ 1181100 w 3181081"/>
                    <a:gd name="connsiteY0" fmla="*/ 9525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1181100 w 3181081"/>
                    <a:gd name="connsiteY4" fmla="*/ 9525 h 5718220"/>
                    <a:gd name="connsiteX0" fmla="*/ 1181100 w 3181081"/>
                    <a:gd name="connsiteY0" fmla="*/ 9525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1181100 w 3181081"/>
                    <a:gd name="connsiteY4" fmla="*/ 9525 h 5718220"/>
                    <a:gd name="connsiteX0" fmla="*/ 542975 w 2542956"/>
                    <a:gd name="connsiteY0" fmla="*/ 9525 h 5718220"/>
                    <a:gd name="connsiteX1" fmla="*/ 2542956 w 2542956"/>
                    <a:gd name="connsiteY1" fmla="*/ 0 h 5718220"/>
                    <a:gd name="connsiteX2" fmla="*/ 2542956 w 2542956"/>
                    <a:gd name="connsiteY2" fmla="*/ 5718220 h 5718220"/>
                    <a:gd name="connsiteX3" fmla="*/ 34975 w 2542956"/>
                    <a:gd name="connsiteY3" fmla="*/ 5134020 h 5718220"/>
                    <a:gd name="connsiteX4" fmla="*/ 542975 w 2542956"/>
                    <a:gd name="connsiteY4" fmla="*/ 9525 h 5718220"/>
                    <a:gd name="connsiteX0" fmla="*/ 1069887 w 3069868"/>
                    <a:gd name="connsiteY0" fmla="*/ 9525 h 5718220"/>
                    <a:gd name="connsiteX1" fmla="*/ 3069868 w 3069868"/>
                    <a:gd name="connsiteY1" fmla="*/ 0 h 5718220"/>
                    <a:gd name="connsiteX2" fmla="*/ 3069868 w 3069868"/>
                    <a:gd name="connsiteY2" fmla="*/ 5718220 h 5718220"/>
                    <a:gd name="connsiteX3" fmla="*/ 561887 w 3069868"/>
                    <a:gd name="connsiteY3" fmla="*/ 5134020 h 5718220"/>
                    <a:gd name="connsiteX4" fmla="*/ 1069887 w 3069868"/>
                    <a:gd name="connsiteY4" fmla="*/ 9525 h 5718220"/>
                    <a:gd name="connsiteX0" fmla="*/ 1031507 w 3031488"/>
                    <a:gd name="connsiteY0" fmla="*/ 9525 h 5718220"/>
                    <a:gd name="connsiteX1" fmla="*/ 3031488 w 3031488"/>
                    <a:gd name="connsiteY1" fmla="*/ 0 h 5718220"/>
                    <a:gd name="connsiteX2" fmla="*/ 3031488 w 3031488"/>
                    <a:gd name="connsiteY2" fmla="*/ 5718220 h 5718220"/>
                    <a:gd name="connsiteX3" fmla="*/ 523507 w 3031488"/>
                    <a:gd name="connsiteY3" fmla="*/ 5134020 h 5718220"/>
                    <a:gd name="connsiteX4" fmla="*/ 1031507 w 3031488"/>
                    <a:gd name="connsiteY4" fmla="*/ 9525 h 5718220"/>
                    <a:gd name="connsiteX0" fmla="*/ 1157289 w 3157270"/>
                    <a:gd name="connsiteY0" fmla="*/ 9525 h 5718220"/>
                    <a:gd name="connsiteX1" fmla="*/ 3157270 w 3157270"/>
                    <a:gd name="connsiteY1" fmla="*/ 0 h 5718220"/>
                    <a:gd name="connsiteX2" fmla="*/ 3157270 w 3157270"/>
                    <a:gd name="connsiteY2" fmla="*/ 5718220 h 5718220"/>
                    <a:gd name="connsiteX3" fmla="*/ 471489 w 3157270"/>
                    <a:gd name="connsiteY3" fmla="*/ 5210220 h 5718220"/>
                    <a:gd name="connsiteX4" fmla="*/ 1157289 w 3157270"/>
                    <a:gd name="connsiteY4" fmla="*/ 9525 h 5718220"/>
                    <a:gd name="connsiteX0" fmla="*/ 1057714 w 3057695"/>
                    <a:gd name="connsiteY0" fmla="*/ 9525 h 5718220"/>
                    <a:gd name="connsiteX1" fmla="*/ 3057695 w 3057695"/>
                    <a:gd name="connsiteY1" fmla="*/ 0 h 5718220"/>
                    <a:gd name="connsiteX2" fmla="*/ 3057695 w 3057695"/>
                    <a:gd name="connsiteY2" fmla="*/ 5718220 h 5718220"/>
                    <a:gd name="connsiteX3" fmla="*/ 511614 w 3057695"/>
                    <a:gd name="connsiteY3" fmla="*/ 5095920 h 5718220"/>
                    <a:gd name="connsiteX4" fmla="*/ 1057714 w 3057695"/>
                    <a:gd name="connsiteY4" fmla="*/ 9525 h 5718220"/>
                    <a:gd name="connsiteX0" fmla="*/ 1018536 w 3018517"/>
                    <a:gd name="connsiteY0" fmla="*/ 9525 h 5718220"/>
                    <a:gd name="connsiteX1" fmla="*/ 3018517 w 3018517"/>
                    <a:gd name="connsiteY1" fmla="*/ 0 h 5718220"/>
                    <a:gd name="connsiteX2" fmla="*/ 3018517 w 3018517"/>
                    <a:gd name="connsiteY2" fmla="*/ 5718220 h 5718220"/>
                    <a:gd name="connsiteX3" fmla="*/ 472436 w 3018517"/>
                    <a:gd name="connsiteY3" fmla="*/ 5095920 h 5718220"/>
                    <a:gd name="connsiteX4" fmla="*/ 1018536 w 3018517"/>
                    <a:gd name="connsiteY4" fmla="*/ 9525 h 5718220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2254728 w 3018517"/>
                    <a:gd name="connsiteY1" fmla="*/ 3430923 h 5708695"/>
                    <a:gd name="connsiteX2" fmla="*/ 1519917 w 3018517"/>
                    <a:gd name="connsiteY2" fmla="*/ 5083175 h 5708695"/>
                    <a:gd name="connsiteX3" fmla="*/ 3018517 w 3018517"/>
                    <a:gd name="connsiteY3" fmla="*/ 5708695 h 5708695"/>
                    <a:gd name="connsiteX4" fmla="*/ 472436 w 3018517"/>
                    <a:gd name="connsiteY4" fmla="*/ 5086395 h 5708695"/>
                    <a:gd name="connsiteX5" fmla="*/ 1018536 w 3018517"/>
                    <a:gd name="connsiteY5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2041492"/>
                    <a:gd name="connsiteY0" fmla="*/ 0 h 5086395"/>
                    <a:gd name="connsiteX1" fmla="*/ 1519917 w 2041492"/>
                    <a:gd name="connsiteY1" fmla="*/ 5083175 h 5086395"/>
                    <a:gd name="connsiteX2" fmla="*/ 472436 w 2041492"/>
                    <a:gd name="connsiteY2" fmla="*/ 5086395 h 5086395"/>
                    <a:gd name="connsiteX3" fmla="*/ 1018536 w 2041492"/>
                    <a:gd name="connsiteY3" fmla="*/ 0 h 5086395"/>
                    <a:gd name="connsiteX0" fmla="*/ 1018536 w 2035410"/>
                    <a:gd name="connsiteY0" fmla="*/ 0 h 5086395"/>
                    <a:gd name="connsiteX1" fmla="*/ 1519917 w 2035410"/>
                    <a:gd name="connsiteY1" fmla="*/ 5083175 h 5086395"/>
                    <a:gd name="connsiteX2" fmla="*/ 472436 w 2035410"/>
                    <a:gd name="connsiteY2" fmla="*/ 5086395 h 5086395"/>
                    <a:gd name="connsiteX3" fmla="*/ 1018536 w 2035410"/>
                    <a:gd name="connsiteY3" fmla="*/ 0 h 5086395"/>
                    <a:gd name="connsiteX0" fmla="*/ 1036185 w 2053059"/>
                    <a:gd name="connsiteY0" fmla="*/ 0 h 5086395"/>
                    <a:gd name="connsiteX1" fmla="*/ 1537566 w 2053059"/>
                    <a:gd name="connsiteY1" fmla="*/ 5083175 h 5086395"/>
                    <a:gd name="connsiteX2" fmla="*/ 490085 w 2053059"/>
                    <a:gd name="connsiteY2" fmla="*/ 5086395 h 5086395"/>
                    <a:gd name="connsiteX3" fmla="*/ 1036185 w 2053059"/>
                    <a:gd name="connsiteY3" fmla="*/ 0 h 5086395"/>
                    <a:gd name="connsiteX0" fmla="*/ 1023508 w 2040382"/>
                    <a:gd name="connsiteY0" fmla="*/ 0 h 5086395"/>
                    <a:gd name="connsiteX1" fmla="*/ 1524889 w 2040382"/>
                    <a:gd name="connsiteY1" fmla="*/ 5083175 h 5086395"/>
                    <a:gd name="connsiteX2" fmla="*/ 477408 w 2040382"/>
                    <a:gd name="connsiteY2" fmla="*/ 5086395 h 5086395"/>
                    <a:gd name="connsiteX3" fmla="*/ 1023508 w 2040382"/>
                    <a:gd name="connsiteY3" fmla="*/ 0 h 5086395"/>
                    <a:gd name="connsiteX0" fmla="*/ 1023508 w 2049524"/>
                    <a:gd name="connsiteY0" fmla="*/ 0 h 5086395"/>
                    <a:gd name="connsiteX1" fmla="*/ 1524889 w 2049524"/>
                    <a:gd name="connsiteY1" fmla="*/ 5083175 h 5086395"/>
                    <a:gd name="connsiteX2" fmla="*/ 477408 w 2049524"/>
                    <a:gd name="connsiteY2" fmla="*/ 5086395 h 5086395"/>
                    <a:gd name="connsiteX3" fmla="*/ 1023508 w 2049524"/>
                    <a:gd name="connsiteY3" fmla="*/ 0 h 5086395"/>
                    <a:gd name="connsiteX0" fmla="*/ 1023508 w 2034351"/>
                    <a:gd name="connsiteY0" fmla="*/ 0 h 5086395"/>
                    <a:gd name="connsiteX1" fmla="*/ 1524889 w 2034351"/>
                    <a:gd name="connsiteY1" fmla="*/ 5083175 h 5086395"/>
                    <a:gd name="connsiteX2" fmla="*/ 477408 w 2034351"/>
                    <a:gd name="connsiteY2" fmla="*/ 5086395 h 5086395"/>
                    <a:gd name="connsiteX3" fmla="*/ 1023508 w 2034351"/>
                    <a:gd name="connsiteY3" fmla="*/ 0 h 5086395"/>
                    <a:gd name="connsiteX0" fmla="*/ 1023508 w 2040382"/>
                    <a:gd name="connsiteY0" fmla="*/ 0 h 5086395"/>
                    <a:gd name="connsiteX1" fmla="*/ 1524889 w 2040382"/>
                    <a:gd name="connsiteY1" fmla="*/ 5083175 h 5086395"/>
                    <a:gd name="connsiteX2" fmla="*/ 477408 w 2040382"/>
                    <a:gd name="connsiteY2" fmla="*/ 5086395 h 5086395"/>
                    <a:gd name="connsiteX3" fmla="*/ 1023508 w 2040382"/>
                    <a:gd name="connsiteY3" fmla="*/ 0 h 5086395"/>
                    <a:gd name="connsiteX0" fmla="*/ 1023508 w 2061888"/>
                    <a:gd name="connsiteY0" fmla="*/ 0 h 5086395"/>
                    <a:gd name="connsiteX1" fmla="*/ 1524889 w 2061888"/>
                    <a:gd name="connsiteY1" fmla="*/ 5083175 h 5086395"/>
                    <a:gd name="connsiteX2" fmla="*/ 477408 w 2061888"/>
                    <a:gd name="connsiteY2" fmla="*/ 5086395 h 5086395"/>
                    <a:gd name="connsiteX3" fmla="*/ 1023508 w 2061888"/>
                    <a:gd name="connsiteY3" fmla="*/ 0 h 5086395"/>
                    <a:gd name="connsiteX0" fmla="*/ 1023508 w 2037360"/>
                    <a:gd name="connsiteY0" fmla="*/ 0 h 5086395"/>
                    <a:gd name="connsiteX1" fmla="*/ 1524889 w 2037360"/>
                    <a:gd name="connsiteY1" fmla="*/ 5083175 h 5086395"/>
                    <a:gd name="connsiteX2" fmla="*/ 477408 w 2037360"/>
                    <a:gd name="connsiteY2" fmla="*/ 5086395 h 5086395"/>
                    <a:gd name="connsiteX3" fmla="*/ 1023508 w 2037360"/>
                    <a:gd name="connsiteY3" fmla="*/ 0 h 5086395"/>
                    <a:gd name="connsiteX0" fmla="*/ 1028536 w 2042388"/>
                    <a:gd name="connsiteY0" fmla="*/ 0 h 5086395"/>
                    <a:gd name="connsiteX1" fmla="*/ 1529917 w 2042388"/>
                    <a:gd name="connsiteY1" fmla="*/ 5083175 h 5086395"/>
                    <a:gd name="connsiteX2" fmla="*/ 482436 w 2042388"/>
                    <a:gd name="connsiteY2" fmla="*/ 5086395 h 5086395"/>
                    <a:gd name="connsiteX3" fmla="*/ 1028536 w 2042388"/>
                    <a:gd name="connsiteY3" fmla="*/ 0 h 5086395"/>
                    <a:gd name="connsiteX0" fmla="*/ 1033621 w 2047473"/>
                    <a:gd name="connsiteY0" fmla="*/ 0 h 5086395"/>
                    <a:gd name="connsiteX1" fmla="*/ 1535002 w 2047473"/>
                    <a:gd name="connsiteY1" fmla="*/ 5083175 h 5086395"/>
                    <a:gd name="connsiteX2" fmla="*/ 487521 w 2047473"/>
                    <a:gd name="connsiteY2" fmla="*/ 5086395 h 5086395"/>
                    <a:gd name="connsiteX3" fmla="*/ 1033621 w 2047473"/>
                    <a:gd name="connsiteY3" fmla="*/ 0 h 5086395"/>
                    <a:gd name="connsiteX0" fmla="*/ 1382321 w 2396173"/>
                    <a:gd name="connsiteY0" fmla="*/ 0 h 5179325"/>
                    <a:gd name="connsiteX1" fmla="*/ 1883702 w 2396173"/>
                    <a:gd name="connsiteY1" fmla="*/ 5083175 h 5179325"/>
                    <a:gd name="connsiteX2" fmla="*/ 366227 w 2396173"/>
                    <a:gd name="connsiteY2" fmla="*/ 5179325 h 5179325"/>
                    <a:gd name="connsiteX3" fmla="*/ 1382321 w 2396173"/>
                    <a:gd name="connsiteY3" fmla="*/ 0 h 5179325"/>
                    <a:gd name="connsiteX0" fmla="*/ 1382321 w 2702750"/>
                    <a:gd name="connsiteY0" fmla="*/ 0 h 5245803"/>
                    <a:gd name="connsiteX1" fmla="*/ 2334112 w 2702750"/>
                    <a:gd name="connsiteY1" fmla="*/ 5245803 h 5245803"/>
                    <a:gd name="connsiteX2" fmla="*/ 366227 w 2702750"/>
                    <a:gd name="connsiteY2" fmla="*/ 5179325 h 5245803"/>
                    <a:gd name="connsiteX3" fmla="*/ 1382321 w 2702750"/>
                    <a:gd name="connsiteY3" fmla="*/ 0 h 5245803"/>
                    <a:gd name="connsiteX0" fmla="*/ 1382321 w 2743119"/>
                    <a:gd name="connsiteY0" fmla="*/ 0 h 5245803"/>
                    <a:gd name="connsiteX1" fmla="*/ 2334112 w 2743119"/>
                    <a:gd name="connsiteY1" fmla="*/ 5245803 h 5245803"/>
                    <a:gd name="connsiteX2" fmla="*/ 366227 w 2743119"/>
                    <a:gd name="connsiteY2" fmla="*/ 5179325 h 5245803"/>
                    <a:gd name="connsiteX3" fmla="*/ 1382321 w 2743119"/>
                    <a:gd name="connsiteY3" fmla="*/ 0 h 5245803"/>
                    <a:gd name="connsiteX0" fmla="*/ 1382321 w 2698558"/>
                    <a:gd name="connsiteY0" fmla="*/ 0 h 5245803"/>
                    <a:gd name="connsiteX1" fmla="*/ 2334112 w 2698558"/>
                    <a:gd name="connsiteY1" fmla="*/ 5245803 h 5245803"/>
                    <a:gd name="connsiteX2" fmla="*/ 366227 w 2698558"/>
                    <a:gd name="connsiteY2" fmla="*/ 5179325 h 5245803"/>
                    <a:gd name="connsiteX3" fmla="*/ 1382321 w 2698558"/>
                    <a:gd name="connsiteY3" fmla="*/ 0 h 5245803"/>
                    <a:gd name="connsiteX0" fmla="*/ 1365415 w 2681652"/>
                    <a:gd name="connsiteY0" fmla="*/ 0 h 5245803"/>
                    <a:gd name="connsiteX1" fmla="*/ 2317206 w 2681652"/>
                    <a:gd name="connsiteY1" fmla="*/ 5245803 h 5245803"/>
                    <a:gd name="connsiteX2" fmla="*/ 349321 w 2681652"/>
                    <a:gd name="connsiteY2" fmla="*/ 5179325 h 5245803"/>
                    <a:gd name="connsiteX3" fmla="*/ 1365415 w 2681652"/>
                    <a:gd name="connsiteY3" fmla="*/ 0 h 5245803"/>
                    <a:gd name="connsiteX0" fmla="*/ 1379659 w 2695896"/>
                    <a:gd name="connsiteY0" fmla="*/ 0 h 5245803"/>
                    <a:gd name="connsiteX1" fmla="*/ 2331450 w 2695896"/>
                    <a:gd name="connsiteY1" fmla="*/ 5245803 h 5245803"/>
                    <a:gd name="connsiteX2" fmla="*/ 363565 w 2695896"/>
                    <a:gd name="connsiteY2" fmla="*/ 5179325 h 5245803"/>
                    <a:gd name="connsiteX3" fmla="*/ 1379659 w 2695896"/>
                    <a:gd name="connsiteY3" fmla="*/ 0 h 5245803"/>
                    <a:gd name="connsiteX0" fmla="*/ 1379659 w 2714052"/>
                    <a:gd name="connsiteY0" fmla="*/ 0 h 5245803"/>
                    <a:gd name="connsiteX1" fmla="*/ 2331450 w 2714052"/>
                    <a:gd name="connsiteY1" fmla="*/ 5245803 h 5245803"/>
                    <a:gd name="connsiteX2" fmla="*/ 363565 w 2714052"/>
                    <a:gd name="connsiteY2" fmla="*/ 5179325 h 5245803"/>
                    <a:gd name="connsiteX3" fmla="*/ 1379659 w 2714052"/>
                    <a:gd name="connsiteY3" fmla="*/ 0 h 5245803"/>
                    <a:gd name="connsiteX0" fmla="*/ 1379659 w 2698848"/>
                    <a:gd name="connsiteY0" fmla="*/ 0 h 5245803"/>
                    <a:gd name="connsiteX1" fmla="*/ 2331450 w 2698848"/>
                    <a:gd name="connsiteY1" fmla="*/ 5245803 h 5245803"/>
                    <a:gd name="connsiteX2" fmla="*/ 363565 w 2698848"/>
                    <a:gd name="connsiteY2" fmla="*/ 5179325 h 5245803"/>
                    <a:gd name="connsiteX3" fmla="*/ 1379659 w 2698848"/>
                    <a:gd name="connsiteY3" fmla="*/ 0 h 5245803"/>
                    <a:gd name="connsiteX0" fmla="*/ 1365415 w 2684604"/>
                    <a:gd name="connsiteY0" fmla="*/ 0 h 5245803"/>
                    <a:gd name="connsiteX1" fmla="*/ 2317206 w 2684604"/>
                    <a:gd name="connsiteY1" fmla="*/ 5245803 h 5245803"/>
                    <a:gd name="connsiteX2" fmla="*/ 349321 w 2684604"/>
                    <a:gd name="connsiteY2" fmla="*/ 5179325 h 5245803"/>
                    <a:gd name="connsiteX3" fmla="*/ 1365415 w 2684604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179325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195723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212121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61321"/>
                    <a:gd name="connsiteX1" fmla="*/ 2317206 w 2675833"/>
                    <a:gd name="connsiteY1" fmla="*/ 5245803 h 5261321"/>
                    <a:gd name="connsiteX2" fmla="*/ 349321 w 2675833"/>
                    <a:gd name="connsiteY2" fmla="*/ 5261321 h 5261321"/>
                    <a:gd name="connsiteX3" fmla="*/ 1365415 w 2675833"/>
                    <a:gd name="connsiteY3" fmla="*/ 0 h 5261321"/>
                    <a:gd name="connsiteX0" fmla="*/ 1365415 w 2675833"/>
                    <a:gd name="connsiteY0" fmla="*/ 0 h 5277719"/>
                    <a:gd name="connsiteX1" fmla="*/ 2317206 w 2675833"/>
                    <a:gd name="connsiteY1" fmla="*/ 5245803 h 5277719"/>
                    <a:gd name="connsiteX2" fmla="*/ 349321 w 2675833"/>
                    <a:gd name="connsiteY2" fmla="*/ 5277719 h 5277719"/>
                    <a:gd name="connsiteX3" fmla="*/ 1365415 w 2675833"/>
                    <a:gd name="connsiteY3" fmla="*/ 0 h 5277719"/>
                    <a:gd name="connsiteX0" fmla="*/ 1399236 w 2709654"/>
                    <a:gd name="connsiteY0" fmla="*/ 0 h 5261321"/>
                    <a:gd name="connsiteX1" fmla="*/ 2351027 w 2709654"/>
                    <a:gd name="connsiteY1" fmla="*/ 5245803 h 5261321"/>
                    <a:gd name="connsiteX2" fmla="*/ 341671 w 2709654"/>
                    <a:gd name="connsiteY2" fmla="*/ 5261321 h 5261321"/>
                    <a:gd name="connsiteX3" fmla="*/ 1399236 w 2709654"/>
                    <a:gd name="connsiteY3" fmla="*/ 0 h 5261321"/>
                    <a:gd name="connsiteX0" fmla="*/ 1365415 w 2675833"/>
                    <a:gd name="connsiteY0" fmla="*/ 0 h 5294120"/>
                    <a:gd name="connsiteX1" fmla="*/ 2317206 w 2675833"/>
                    <a:gd name="connsiteY1" fmla="*/ 5245803 h 5294120"/>
                    <a:gd name="connsiteX2" fmla="*/ 349320 w 2675833"/>
                    <a:gd name="connsiteY2" fmla="*/ 5294120 h 5294120"/>
                    <a:gd name="connsiteX3" fmla="*/ 1365415 w 2675833"/>
                    <a:gd name="connsiteY3" fmla="*/ 0 h 5294120"/>
                    <a:gd name="connsiteX0" fmla="*/ 1365415 w 2675833"/>
                    <a:gd name="connsiteY0" fmla="*/ 0 h 5277722"/>
                    <a:gd name="connsiteX1" fmla="*/ 2317206 w 2675833"/>
                    <a:gd name="connsiteY1" fmla="*/ 5245803 h 5277722"/>
                    <a:gd name="connsiteX2" fmla="*/ 349321 w 2675833"/>
                    <a:gd name="connsiteY2" fmla="*/ 5277722 h 5277722"/>
                    <a:gd name="connsiteX3" fmla="*/ 1365415 w 2675833"/>
                    <a:gd name="connsiteY3" fmla="*/ 0 h 5277722"/>
                    <a:gd name="connsiteX0" fmla="*/ 1365415 w 2675833"/>
                    <a:gd name="connsiteY0" fmla="*/ 0 h 5245804"/>
                    <a:gd name="connsiteX1" fmla="*/ 2317206 w 2675833"/>
                    <a:gd name="connsiteY1" fmla="*/ 5245803 h 5245804"/>
                    <a:gd name="connsiteX2" fmla="*/ 349321 w 2675833"/>
                    <a:gd name="connsiteY2" fmla="*/ 5228523 h 5245804"/>
                    <a:gd name="connsiteX3" fmla="*/ 1365415 w 2675833"/>
                    <a:gd name="connsiteY3" fmla="*/ 0 h 5245804"/>
                    <a:gd name="connsiteX0" fmla="*/ 1365415 w 2675833"/>
                    <a:gd name="connsiteY0" fmla="*/ 0 h 5245804"/>
                    <a:gd name="connsiteX1" fmla="*/ 2317206 w 2675833"/>
                    <a:gd name="connsiteY1" fmla="*/ 5245803 h 5245804"/>
                    <a:gd name="connsiteX2" fmla="*/ 349321 w 2675833"/>
                    <a:gd name="connsiteY2" fmla="*/ 5244923 h 5245804"/>
                    <a:gd name="connsiteX3" fmla="*/ 1365415 w 2675833"/>
                    <a:gd name="connsiteY3" fmla="*/ 0 h 5245804"/>
                    <a:gd name="connsiteX0" fmla="*/ 1365415 w 2712651"/>
                    <a:gd name="connsiteY0" fmla="*/ 0 h 5245804"/>
                    <a:gd name="connsiteX1" fmla="*/ 2317206 w 2712651"/>
                    <a:gd name="connsiteY1" fmla="*/ 5245803 h 5245804"/>
                    <a:gd name="connsiteX2" fmla="*/ 349321 w 2712651"/>
                    <a:gd name="connsiteY2" fmla="*/ 5244923 h 5245804"/>
                    <a:gd name="connsiteX3" fmla="*/ 1365415 w 2712651"/>
                    <a:gd name="connsiteY3" fmla="*/ 0 h 5245804"/>
                    <a:gd name="connsiteX0" fmla="*/ 1365415 w 2743336"/>
                    <a:gd name="connsiteY0" fmla="*/ 0 h 5245804"/>
                    <a:gd name="connsiteX1" fmla="*/ 2317206 w 2743336"/>
                    <a:gd name="connsiteY1" fmla="*/ 5245803 h 5245804"/>
                    <a:gd name="connsiteX2" fmla="*/ 349321 w 2743336"/>
                    <a:gd name="connsiteY2" fmla="*/ 5244923 h 5245804"/>
                    <a:gd name="connsiteX3" fmla="*/ 1365415 w 2743336"/>
                    <a:gd name="connsiteY3" fmla="*/ 0 h 5245804"/>
                    <a:gd name="connsiteX0" fmla="*/ 1365415 w 2749473"/>
                    <a:gd name="connsiteY0" fmla="*/ 0 h 5245804"/>
                    <a:gd name="connsiteX1" fmla="*/ 2317206 w 2749473"/>
                    <a:gd name="connsiteY1" fmla="*/ 5245803 h 5245804"/>
                    <a:gd name="connsiteX2" fmla="*/ 349321 w 2749473"/>
                    <a:gd name="connsiteY2" fmla="*/ 5244923 h 5245804"/>
                    <a:gd name="connsiteX3" fmla="*/ 1365415 w 2749473"/>
                    <a:gd name="connsiteY3" fmla="*/ 0 h 5245804"/>
                    <a:gd name="connsiteX0" fmla="*/ 1365415 w 2749473"/>
                    <a:gd name="connsiteY0" fmla="*/ 0 h 5245804"/>
                    <a:gd name="connsiteX1" fmla="*/ 2317206 w 2749473"/>
                    <a:gd name="connsiteY1" fmla="*/ 5245803 h 5245804"/>
                    <a:gd name="connsiteX2" fmla="*/ 349321 w 2749473"/>
                    <a:gd name="connsiteY2" fmla="*/ 5244923 h 5245804"/>
                    <a:gd name="connsiteX3" fmla="*/ 1365415 w 2749473"/>
                    <a:gd name="connsiteY3" fmla="*/ 0 h 5245804"/>
                    <a:gd name="connsiteX0" fmla="*/ 1371423 w 2755481"/>
                    <a:gd name="connsiteY0" fmla="*/ 0 h 5245804"/>
                    <a:gd name="connsiteX1" fmla="*/ 2323214 w 2755481"/>
                    <a:gd name="connsiteY1" fmla="*/ 5245803 h 5245804"/>
                    <a:gd name="connsiteX2" fmla="*/ 355329 w 2755481"/>
                    <a:gd name="connsiteY2" fmla="*/ 5244923 h 5245804"/>
                    <a:gd name="connsiteX3" fmla="*/ 1371423 w 2755481"/>
                    <a:gd name="connsiteY3" fmla="*/ 0 h 5245804"/>
                    <a:gd name="connsiteX0" fmla="*/ 1360226 w 2754766"/>
                    <a:gd name="connsiteY0" fmla="*/ 0 h 5311401"/>
                    <a:gd name="connsiteX1" fmla="*/ 2325842 w 2754766"/>
                    <a:gd name="connsiteY1" fmla="*/ 5311400 h 5311401"/>
                    <a:gd name="connsiteX2" fmla="*/ 357957 w 2754766"/>
                    <a:gd name="connsiteY2" fmla="*/ 5310520 h 5311401"/>
                    <a:gd name="connsiteX3" fmla="*/ 1360226 w 2754766"/>
                    <a:gd name="connsiteY3" fmla="*/ 0 h 5311401"/>
                    <a:gd name="connsiteX0" fmla="*/ 1360226 w 2735255"/>
                    <a:gd name="connsiteY0" fmla="*/ 0 h 5311401"/>
                    <a:gd name="connsiteX1" fmla="*/ 2325842 w 2735255"/>
                    <a:gd name="connsiteY1" fmla="*/ 5311400 h 5311401"/>
                    <a:gd name="connsiteX2" fmla="*/ 357957 w 2735255"/>
                    <a:gd name="connsiteY2" fmla="*/ 5310520 h 5311401"/>
                    <a:gd name="connsiteX3" fmla="*/ 1360226 w 2735255"/>
                    <a:gd name="connsiteY3" fmla="*/ 0 h 5311401"/>
                    <a:gd name="connsiteX0" fmla="*/ 1346576 w 2721605"/>
                    <a:gd name="connsiteY0" fmla="*/ 0 h 5311401"/>
                    <a:gd name="connsiteX1" fmla="*/ 2312192 w 2721605"/>
                    <a:gd name="connsiteY1" fmla="*/ 5311400 h 5311401"/>
                    <a:gd name="connsiteX2" fmla="*/ 344307 w 2721605"/>
                    <a:gd name="connsiteY2" fmla="*/ 5310520 h 5311401"/>
                    <a:gd name="connsiteX3" fmla="*/ 1346576 w 2721605"/>
                    <a:gd name="connsiteY3" fmla="*/ 0 h 5311401"/>
                    <a:gd name="connsiteX0" fmla="*/ 1346576 w 2856112"/>
                    <a:gd name="connsiteY0" fmla="*/ 0 h 5310520"/>
                    <a:gd name="connsiteX1" fmla="*/ 2481934 w 2856112"/>
                    <a:gd name="connsiteY1" fmla="*/ 5136982 h 5310520"/>
                    <a:gd name="connsiteX2" fmla="*/ 344307 w 2856112"/>
                    <a:gd name="connsiteY2" fmla="*/ 5310520 h 5310520"/>
                    <a:gd name="connsiteX3" fmla="*/ 1346576 w 2856112"/>
                    <a:gd name="connsiteY3" fmla="*/ 0 h 5310520"/>
                    <a:gd name="connsiteX0" fmla="*/ 1404323 w 2913859"/>
                    <a:gd name="connsiteY0" fmla="*/ 0 h 5136982"/>
                    <a:gd name="connsiteX1" fmla="*/ 2539681 w 2913859"/>
                    <a:gd name="connsiteY1" fmla="*/ 5136982 h 5136982"/>
                    <a:gd name="connsiteX2" fmla="*/ 332160 w 2913859"/>
                    <a:gd name="connsiteY2" fmla="*/ 5136101 h 5136982"/>
                    <a:gd name="connsiteX3" fmla="*/ 1404323 w 2913859"/>
                    <a:gd name="connsiteY3" fmla="*/ 0 h 5136982"/>
                    <a:gd name="connsiteX0" fmla="*/ 1418818 w 2928354"/>
                    <a:gd name="connsiteY0" fmla="*/ 0 h 5136982"/>
                    <a:gd name="connsiteX1" fmla="*/ 2554176 w 2928354"/>
                    <a:gd name="connsiteY1" fmla="*/ 5136982 h 5136982"/>
                    <a:gd name="connsiteX2" fmla="*/ 346655 w 2928354"/>
                    <a:gd name="connsiteY2" fmla="*/ 5136101 h 5136982"/>
                    <a:gd name="connsiteX3" fmla="*/ 1418818 w 2928354"/>
                    <a:gd name="connsiteY3" fmla="*/ 0 h 5136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8354" h="5136982">
                      <a:moveTo>
                        <a:pt x="1418818" y="0"/>
                      </a:moveTo>
                      <a:cubicBezTo>
                        <a:pt x="2500331" y="1027971"/>
                        <a:pt x="3491626" y="3749651"/>
                        <a:pt x="2554176" y="5136982"/>
                      </a:cubicBezTo>
                      <a:lnTo>
                        <a:pt x="346655" y="5136101"/>
                      </a:lnTo>
                      <a:cubicBezTo>
                        <a:pt x="-556168" y="3365502"/>
                        <a:pt x="484134" y="958115"/>
                        <a:pt x="1418818" y="0"/>
                      </a:cubicBezTo>
                      <a:close/>
                    </a:path>
                  </a:pathLst>
                </a:custGeom>
                <a:solidFill>
                  <a:srgbClr val="EAB2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Rectangle 2">
                  <a:extLst>
                    <a:ext uri="{FF2B5EF4-FFF2-40B4-BE49-F238E27FC236}">
                      <a16:creationId xmlns:a16="http://schemas.microsoft.com/office/drawing/2014/main" id="{70AA978B-AEE5-A944-AA86-EAFC6834E610}"/>
                    </a:ext>
                  </a:extLst>
                </p:cNvPr>
                <p:cNvSpPr/>
                <p:nvPr/>
              </p:nvSpPr>
              <p:spPr>
                <a:xfrm rot="10800000">
                  <a:off x="4271215" y="4449613"/>
                  <a:ext cx="794660" cy="1397493"/>
                </a:xfrm>
                <a:custGeom>
                  <a:avLst/>
                  <a:gdLst>
                    <a:gd name="connsiteX0" fmla="*/ 0 w 3181081"/>
                    <a:gd name="connsiteY0" fmla="*/ 0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0 w 3181081"/>
                    <a:gd name="connsiteY4" fmla="*/ 0 h 5718220"/>
                    <a:gd name="connsiteX0" fmla="*/ 1181100 w 3181081"/>
                    <a:gd name="connsiteY0" fmla="*/ 9525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1181100 w 3181081"/>
                    <a:gd name="connsiteY4" fmla="*/ 9525 h 5718220"/>
                    <a:gd name="connsiteX0" fmla="*/ 1181100 w 3181081"/>
                    <a:gd name="connsiteY0" fmla="*/ 9525 h 5718220"/>
                    <a:gd name="connsiteX1" fmla="*/ 3181081 w 3181081"/>
                    <a:gd name="connsiteY1" fmla="*/ 0 h 5718220"/>
                    <a:gd name="connsiteX2" fmla="*/ 3181081 w 3181081"/>
                    <a:gd name="connsiteY2" fmla="*/ 5718220 h 5718220"/>
                    <a:gd name="connsiteX3" fmla="*/ 0 w 3181081"/>
                    <a:gd name="connsiteY3" fmla="*/ 5718220 h 5718220"/>
                    <a:gd name="connsiteX4" fmla="*/ 1181100 w 3181081"/>
                    <a:gd name="connsiteY4" fmla="*/ 9525 h 5718220"/>
                    <a:gd name="connsiteX0" fmla="*/ 542975 w 2542956"/>
                    <a:gd name="connsiteY0" fmla="*/ 9525 h 5718220"/>
                    <a:gd name="connsiteX1" fmla="*/ 2542956 w 2542956"/>
                    <a:gd name="connsiteY1" fmla="*/ 0 h 5718220"/>
                    <a:gd name="connsiteX2" fmla="*/ 2542956 w 2542956"/>
                    <a:gd name="connsiteY2" fmla="*/ 5718220 h 5718220"/>
                    <a:gd name="connsiteX3" fmla="*/ 34975 w 2542956"/>
                    <a:gd name="connsiteY3" fmla="*/ 5134020 h 5718220"/>
                    <a:gd name="connsiteX4" fmla="*/ 542975 w 2542956"/>
                    <a:gd name="connsiteY4" fmla="*/ 9525 h 5718220"/>
                    <a:gd name="connsiteX0" fmla="*/ 1069887 w 3069868"/>
                    <a:gd name="connsiteY0" fmla="*/ 9525 h 5718220"/>
                    <a:gd name="connsiteX1" fmla="*/ 3069868 w 3069868"/>
                    <a:gd name="connsiteY1" fmla="*/ 0 h 5718220"/>
                    <a:gd name="connsiteX2" fmla="*/ 3069868 w 3069868"/>
                    <a:gd name="connsiteY2" fmla="*/ 5718220 h 5718220"/>
                    <a:gd name="connsiteX3" fmla="*/ 561887 w 3069868"/>
                    <a:gd name="connsiteY3" fmla="*/ 5134020 h 5718220"/>
                    <a:gd name="connsiteX4" fmla="*/ 1069887 w 3069868"/>
                    <a:gd name="connsiteY4" fmla="*/ 9525 h 5718220"/>
                    <a:gd name="connsiteX0" fmla="*/ 1031507 w 3031488"/>
                    <a:gd name="connsiteY0" fmla="*/ 9525 h 5718220"/>
                    <a:gd name="connsiteX1" fmla="*/ 3031488 w 3031488"/>
                    <a:gd name="connsiteY1" fmla="*/ 0 h 5718220"/>
                    <a:gd name="connsiteX2" fmla="*/ 3031488 w 3031488"/>
                    <a:gd name="connsiteY2" fmla="*/ 5718220 h 5718220"/>
                    <a:gd name="connsiteX3" fmla="*/ 523507 w 3031488"/>
                    <a:gd name="connsiteY3" fmla="*/ 5134020 h 5718220"/>
                    <a:gd name="connsiteX4" fmla="*/ 1031507 w 3031488"/>
                    <a:gd name="connsiteY4" fmla="*/ 9525 h 5718220"/>
                    <a:gd name="connsiteX0" fmla="*/ 1157289 w 3157270"/>
                    <a:gd name="connsiteY0" fmla="*/ 9525 h 5718220"/>
                    <a:gd name="connsiteX1" fmla="*/ 3157270 w 3157270"/>
                    <a:gd name="connsiteY1" fmla="*/ 0 h 5718220"/>
                    <a:gd name="connsiteX2" fmla="*/ 3157270 w 3157270"/>
                    <a:gd name="connsiteY2" fmla="*/ 5718220 h 5718220"/>
                    <a:gd name="connsiteX3" fmla="*/ 471489 w 3157270"/>
                    <a:gd name="connsiteY3" fmla="*/ 5210220 h 5718220"/>
                    <a:gd name="connsiteX4" fmla="*/ 1157289 w 3157270"/>
                    <a:gd name="connsiteY4" fmla="*/ 9525 h 5718220"/>
                    <a:gd name="connsiteX0" fmla="*/ 1057714 w 3057695"/>
                    <a:gd name="connsiteY0" fmla="*/ 9525 h 5718220"/>
                    <a:gd name="connsiteX1" fmla="*/ 3057695 w 3057695"/>
                    <a:gd name="connsiteY1" fmla="*/ 0 h 5718220"/>
                    <a:gd name="connsiteX2" fmla="*/ 3057695 w 3057695"/>
                    <a:gd name="connsiteY2" fmla="*/ 5718220 h 5718220"/>
                    <a:gd name="connsiteX3" fmla="*/ 511614 w 3057695"/>
                    <a:gd name="connsiteY3" fmla="*/ 5095920 h 5718220"/>
                    <a:gd name="connsiteX4" fmla="*/ 1057714 w 3057695"/>
                    <a:gd name="connsiteY4" fmla="*/ 9525 h 5718220"/>
                    <a:gd name="connsiteX0" fmla="*/ 1018536 w 3018517"/>
                    <a:gd name="connsiteY0" fmla="*/ 9525 h 5718220"/>
                    <a:gd name="connsiteX1" fmla="*/ 3018517 w 3018517"/>
                    <a:gd name="connsiteY1" fmla="*/ 0 h 5718220"/>
                    <a:gd name="connsiteX2" fmla="*/ 3018517 w 3018517"/>
                    <a:gd name="connsiteY2" fmla="*/ 5718220 h 5718220"/>
                    <a:gd name="connsiteX3" fmla="*/ 472436 w 3018517"/>
                    <a:gd name="connsiteY3" fmla="*/ 5095920 h 5718220"/>
                    <a:gd name="connsiteX4" fmla="*/ 1018536 w 3018517"/>
                    <a:gd name="connsiteY4" fmla="*/ 9525 h 5718220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2254728 w 3018517"/>
                    <a:gd name="connsiteY1" fmla="*/ 3430923 h 5708695"/>
                    <a:gd name="connsiteX2" fmla="*/ 1519917 w 3018517"/>
                    <a:gd name="connsiteY2" fmla="*/ 5083175 h 5708695"/>
                    <a:gd name="connsiteX3" fmla="*/ 3018517 w 3018517"/>
                    <a:gd name="connsiteY3" fmla="*/ 5708695 h 5708695"/>
                    <a:gd name="connsiteX4" fmla="*/ 472436 w 3018517"/>
                    <a:gd name="connsiteY4" fmla="*/ 5086395 h 5708695"/>
                    <a:gd name="connsiteX5" fmla="*/ 1018536 w 3018517"/>
                    <a:gd name="connsiteY5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3018517"/>
                    <a:gd name="connsiteY0" fmla="*/ 0 h 5708695"/>
                    <a:gd name="connsiteX1" fmla="*/ 1519917 w 3018517"/>
                    <a:gd name="connsiteY1" fmla="*/ 5083175 h 5708695"/>
                    <a:gd name="connsiteX2" fmla="*/ 3018517 w 3018517"/>
                    <a:gd name="connsiteY2" fmla="*/ 5708695 h 5708695"/>
                    <a:gd name="connsiteX3" fmla="*/ 472436 w 3018517"/>
                    <a:gd name="connsiteY3" fmla="*/ 5086395 h 5708695"/>
                    <a:gd name="connsiteX4" fmla="*/ 1018536 w 3018517"/>
                    <a:gd name="connsiteY4" fmla="*/ 0 h 5708695"/>
                    <a:gd name="connsiteX0" fmla="*/ 1018536 w 2041492"/>
                    <a:gd name="connsiteY0" fmla="*/ 0 h 5086395"/>
                    <a:gd name="connsiteX1" fmla="*/ 1519917 w 2041492"/>
                    <a:gd name="connsiteY1" fmla="*/ 5083175 h 5086395"/>
                    <a:gd name="connsiteX2" fmla="*/ 472436 w 2041492"/>
                    <a:gd name="connsiteY2" fmla="*/ 5086395 h 5086395"/>
                    <a:gd name="connsiteX3" fmla="*/ 1018536 w 2041492"/>
                    <a:gd name="connsiteY3" fmla="*/ 0 h 5086395"/>
                    <a:gd name="connsiteX0" fmla="*/ 1018536 w 2035410"/>
                    <a:gd name="connsiteY0" fmla="*/ 0 h 5086395"/>
                    <a:gd name="connsiteX1" fmla="*/ 1519917 w 2035410"/>
                    <a:gd name="connsiteY1" fmla="*/ 5083175 h 5086395"/>
                    <a:gd name="connsiteX2" fmla="*/ 472436 w 2035410"/>
                    <a:gd name="connsiteY2" fmla="*/ 5086395 h 5086395"/>
                    <a:gd name="connsiteX3" fmla="*/ 1018536 w 2035410"/>
                    <a:gd name="connsiteY3" fmla="*/ 0 h 5086395"/>
                    <a:gd name="connsiteX0" fmla="*/ 1036185 w 2053059"/>
                    <a:gd name="connsiteY0" fmla="*/ 0 h 5086395"/>
                    <a:gd name="connsiteX1" fmla="*/ 1537566 w 2053059"/>
                    <a:gd name="connsiteY1" fmla="*/ 5083175 h 5086395"/>
                    <a:gd name="connsiteX2" fmla="*/ 490085 w 2053059"/>
                    <a:gd name="connsiteY2" fmla="*/ 5086395 h 5086395"/>
                    <a:gd name="connsiteX3" fmla="*/ 1036185 w 2053059"/>
                    <a:gd name="connsiteY3" fmla="*/ 0 h 5086395"/>
                    <a:gd name="connsiteX0" fmla="*/ 1023508 w 2040382"/>
                    <a:gd name="connsiteY0" fmla="*/ 0 h 5086395"/>
                    <a:gd name="connsiteX1" fmla="*/ 1524889 w 2040382"/>
                    <a:gd name="connsiteY1" fmla="*/ 5083175 h 5086395"/>
                    <a:gd name="connsiteX2" fmla="*/ 477408 w 2040382"/>
                    <a:gd name="connsiteY2" fmla="*/ 5086395 h 5086395"/>
                    <a:gd name="connsiteX3" fmla="*/ 1023508 w 2040382"/>
                    <a:gd name="connsiteY3" fmla="*/ 0 h 5086395"/>
                    <a:gd name="connsiteX0" fmla="*/ 1023508 w 2049524"/>
                    <a:gd name="connsiteY0" fmla="*/ 0 h 5086395"/>
                    <a:gd name="connsiteX1" fmla="*/ 1524889 w 2049524"/>
                    <a:gd name="connsiteY1" fmla="*/ 5083175 h 5086395"/>
                    <a:gd name="connsiteX2" fmla="*/ 477408 w 2049524"/>
                    <a:gd name="connsiteY2" fmla="*/ 5086395 h 5086395"/>
                    <a:gd name="connsiteX3" fmla="*/ 1023508 w 2049524"/>
                    <a:gd name="connsiteY3" fmla="*/ 0 h 5086395"/>
                    <a:gd name="connsiteX0" fmla="*/ 1023508 w 2034351"/>
                    <a:gd name="connsiteY0" fmla="*/ 0 h 5086395"/>
                    <a:gd name="connsiteX1" fmla="*/ 1524889 w 2034351"/>
                    <a:gd name="connsiteY1" fmla="*/ 5083175 h 5086395"/>
                    <a:gd name="connsiteX2" fmla="*/ 477408 w 2034351"/>
                    <a:gd name="connsiteY2" fmla="*/ 5086395 h 5086395"/>
                    <a:gd name="connsiteX3" fmla="*/ 1023508 w 2034351"/>
                    <a:gd name="connsiteY3" fmla="*/ 0 h 5086395"/>
                    <a:gd name="connsiteX0" fmla="*/ 1023508 w 2040382"/>
                    <a:gd name="connsiteY0" fmla="*/ 0 h 5086395"/>
                    <a:gd name="connsiteX1" fmla="*/ 1524889 w 2040382"/>
                    <a:gd name="connsiteY1" fmla="*/ 5083175 h 5086395"/>
                    <a:gd name="connsiteX2" fmla="*/ 477408 w 2040382"/>
                    <a:gd name="connsiteY2" fmla="*/ 5086395 h 5086395"/>
                    <a:gd name="connsiteX3" fmla="*/ 1023508 w 2040382"/>
                    <a:gd name="connsiteY3" fmla="*/ 0 h 5086395"/>
                    <a:gd name="connsiteX0" fmla="*/ 1023508 w 2061888"/>
                    <a:gd name="connsiteY0" fmla="*/ 0 h 5086395"/>
                    <a:gd name="connsiteX1" fmla="*/ 1524889 w 2061888"/>
                    <a:gd name="connsiteY1" fmla="*/ 5083175 h 5086395"/>
                    <a:gd name="connsiteX2" fmla="*/ 477408 w 2061888"/>
                    <a:gd name="connsiteY2" fmla="*/ 5086395 h 5086395"/>
                    <a:gd name="connsiteX3" fmla="*/ 1023508 w 2061888"/>
                    <a:gd name="connsiteY3" fmla="*/ 0 h 5086395"/>
                    <a:gd name="connsiteX0" fmla="*/ 1023508 w 2037360"/>
                    <a:gd name="connsiteY0" fmla="*/ 0 h 5086395"/>
                    <a:gd name="connsiteX1" fmla="*/ 1524889 w 2037360"/>
                    <a:gd name="connsiteY1" fmla="*/ 5083175 h 5086395"/>
                    <a:gd name="connsiteX2" fmla="*/ 477408 w 2037360"/>
                    <a:gd name="connsiteY2" fmla="*/ 5086395 h 5086395"/>
                    <a:gd name="connsiteX3" fmla="*/ 1023508 w 2037360"/>
                    <a:gd name="connsiteY3" fmla="*/ 0 h 5086395"/>
                    <a:gd name="connsiteX0" fmla="*/ 1028536 w 2042388"/>
                    <a:gd name="connsiteY0" fmla="*/ 0 h 5086395"/>
                    <a:gd name="connsiteX1" fmla="*/ 1529917 w 2042388"/>
                    <a:gd name="connsiteY1" fmla="*/ 5083175 h 5086395"/>
                    <a:gd name="connsiteX2" fmla="*/ 482436 w 2042388"/>
                    <a:gd name="connsiteY2" fmla="*/ 5086395 h 5086395"/>
                    <a:gd name="connsiteX3" fmla="*/ 1028536 w 2042388"/>
                    <a:gd name="connsiteY3" fmla="*/ 0 h 5086395"/>
                    <a:gd name="connsiteX0" fmla="*/ 1033621 w 2047473"/>
                    <a:gd name="connsiteY0" fmla="*/ 0 h 5086395"/>
                    <a:gd name="connsiteX1" fmla="*/ 1535002 w 2047473"/>
                    <a:gd name="connsiteY1" fmla="*/ 5083175 h 5086395"/>
                    <a:gd name="connsiteX2" fmla="*/ 487521 w 2047473"/>
                    <a:gd name="connsiteY2" fmla="*/ 5086395 h 5086395"/>
                    <a:gd name="connsiteX3" fmla="*/ 1033621 w 2047473"/>
                    <a:gd name="connsiteY3" fmla="*/ 0 h 5086395"/>
                    <a:gd name="connsiteX0" fmla="*/ 1382321 w 2396173"/>
                    <a:gd name="connsiteY0" fmla="*/ 0 h 5179325"/>
                    <a:gd name="connsiteX1" fmla="*/ 1883702 w 2396173"/>
                    <a:gd name="connsiteY1" fmla="*/ 5083175 h 5179325"/>
                    <a:gd name="connsiteX2" fmla="*/ 366227 w 2396173"/>
                    <a:gd name="connsiteY2" fmla="*/ 5179325 h 5179325"/>
                    <a:gd name="connsiteX3" fmla="*/ 1382321 w 2396173"/>
                    <a:gd name="connsiteY3" fmla="*/ 0 h 5179325"/>
                    <a:gd name="connsiteX0" fmla="*/ 1382321 w 2702750"/>
                    <a:gd name="connsiteY0" fmla="*/ 0 h 5245803"/>
                    <a:gd name="connsiteX1" fmla="*/ 2334112 w 2702750"/>
                    <a:gd name="connsiteY1" fmla="*/ 5245803 h 5245803"/>
                    <a:gd name="connsiteX2" fmla="*/ 366227 w 2702750"/>
                    <a:gd name="connsiteY2" fmla="*/ 5179325 h 5245803"/>
                    <a:gd name="connsiteX3" fmla="*/ 1382321 w 2702750"/>
                    <a:gd name="connsiteY3" fmla="*/ 0 h 5245803"/>
                    <a:gd name="connsiteX0" fmla="*/ 1382321 w 2743119"/>
                    <a:gd name="connsiteY0" fmla="*/ 0 h 5245803"/>
                    <a:gd name="connsiteX1" fmla="*/ 2334112 w 2743119"/>
                    <a:gd name="connsiteY1" fmla="*/ 5245803 h 5245803"/>
                    <a:gd name="connsiteX2" fmla="*/ 366227 w 2743119"/>
                    <a:gd name="connsiteY2" fmla="*/ 5179325 h 5245803"/>
                    <a:gd name="connsiteX3" fmla="*/ 1382321 w 2743119"/>
                    <a:gd name="connsiteY3" fmla="*/ 0 h 5245803"/>
                    <a:gd name="connsiteX0" fmla="*/ 1382321 w 2698558"/>
                    <a:gd name="connsiteY0" fmla="*/ 0 h 5245803"/>
                    <a:gd name="connsiteX1" fmla="*/ 2334112 w 2698558"/>
                    <a:gd name="connsiteY1" fmla="*/ 5245803 h 5245803"/>
                    <a:gd name="connsiteX2" fmla="*/ 366227 w 2698558"/>
                    <a:gd name="connsiteY2" fmla="*/ 5179325 h 5245803"/>
                    <a:gd name="connsiteX3" fmla="*/ 1382321 w 2698558"/>
                    <a:gd name="connsiteY3" fmla="*/ 0 h 5245803"/>
                    <a:gd name="connsiteX0" fmla="*/ 1365415 w 2681652"/>
                    <a:gd name="connsiteY0" fmla="*/ 0 h 5245803"/>
                    <a:gd name="connsiteX1" fmla="*/ 2317206 w 2681652"/>
                    <a:gd name="connsiteY1" fmla="*/ 5245803 h 5245803"/>
                    <a:gd name="connsiteX2" fmla="*/ 349321 w 2681652"/>
                    <a:gd name="connsiteY2" fmla="*/ 5179325 h 5245803"/>
                    <a:gd name="connsiteX3" fmla="*/ 1365415 w 2681652"/>
                    <a:gd name="connsiteY3" fmla="*/ 0 h 5245803"/>
                    <a:gd name="connsiteX0" fmla="*/ 1379659 w 2695896"/>
                    <a:gd name="connsiteY0" fmla="*/ 0 h 5245803"/>
                    <a:gd name="connsiteX1" fmla="*/ 2331450 w 2695896"/>
                    <a:gd name="connsiteY1" fmla="*/ 5245803 h 5245803"/>
                    <a:gd name="connsiteX2" fmla="*/ 363565 w 2695896"/>
                    <a:gd name="connsiteY2" fmla="*/ 5179325 h 5245803"/>
                    <a:gd name="connsiteX3" fmla="*/ 1379659 w 2695896"/>
                    <a:gd name="connsiteY3" fmla="*/ 0 h 5245803"/>
                    <a:gd name="connsiteX0" fmla="*/ 1379659 w 2714052"/>
                    <a:gd name="connsiteY0" fmla="*/ 0 h 5245803"/>
                    <a:gd name="connsiteX1" fmla="*/ 2331450 w 2714052"/>
                    <a:gd name="connsiteY1" fmla="*/ 5245803 h 5245803"/>
                    <a:gd name="connsiteX2" fmla="*/ 363565 w 2714052"/>
                    <a:gd name="connsiteY2" fmla="*/ 5179325 h 5245803"/>
                    <a:gd name="connsiteX3" fmla="*/ 1379659 w 2714052"/>
                    <a:gd name="connsiteY3" fmla="*/ 0 h 5245803"/>
                    <a:gd name="connsiteX0" fmla="*/ 1379659 w 2698848"/>
                    <a:gd name="connsiteY0" fmla="*/ 0 h 5245803"/>
                    <a:gd name="connsiteX1" fmla="*/ 2331450 w 2698848"/>
                    <a:gd name="connsiteY1" fmla="*/ 5245803 h 5245803"/>
                    <a:gd name="connsiteX2" fmla="*/ 363565 w 2698848"/>
                    <a:gd name="connsiteY2" fmla="*/ 5179325 h 5245803"/>
                    <a:gd name="connsiteX3" fmla="*/ 1379659 w 2698848"/>
                    <a:gd name="connsiteY3" fmla="*/ 0 h 5245803"/>
                    <a:gd name="connsiteX0" fmla="*/ 1365415 w 2684604"/>
                    <a:gd name="connsiteY0" fmla="*/ 0 h 5245803"/>
                    <a:gd name="connsiteX1" fmla="*/ 2317206 w 2684604"/>
                    <a:gd name="connsiteY1" fmla="*/ 5245803 h 5245803"/>
                    <a:gd name="connsiteX2" fmla="*/ 349321 w 2684604"/>
                    <a:gd name="connsiteY2" fmla="*/ 5179325 h 5245803"/>
                    <a:gd name="connsiteX3" fmla="*/ 1365415 w 2684604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179325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195723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45803"/>
                    <a:gd name="connsiteX1" fmla="*/ 2317206 w 2675833"/>
                    <a:gd name="connsiteY1" fmla="*/ 5245803 h 5245803"/>
                    <a:gd name="connsiteX2" fmla="*/ 349321 w 2675833"/>
                    <a:gd name="connsiteY2" fmla="*/ 5212121 h 5245803"/>
                    <a:gd name="connsiteX3" fmla="*/ 1365415 w 2675833"/>
                    <a:gd name="connsiteY3" fmla="*/ 0 h 5245803"/>
                    <a:gd name="connsiteX0" fmla="*/ 1365415 w 2675833"/>
                    <a:gd name="connsiteY0" fmla="*/ 0 h 5261321"/>
                    <a:gd name="connsiteX1" fmla="*/ 2317206 w 2675833"/>
                    <a:gd name="connsiteY1" fmla="*/ 5245803 h 5261321"/>
                    <a:gd name="connsiteX2" fmla="*/ 349321 w 2675833"/>
                    <a:gd name="connsiteY2" fmla="*/ 5261321 h 5261321"/>
                    <a:gd name="connsiteX3" fmla="*/ 1365415 w 2675833"/>
                    <a:gd name="connsiteY3" fmla="*/ 0 h 5261321"/>
                    <a:gd name="connsiteX0" fmla="*/ 1365415 w 2675833"/>
                    <a:gd name="connsiteY0" fmla="*/ 0 h 5277719"/>
                    <a:gd name="connsiteX1" fmla="*/ 2317206 w 2675833"/>
                    <a:gd name="connsiteY1" fmla="*/ 5245803 h 5277719"/>
                    <a:gd name="connsiteX2" fmla="*/ 349321 w 2675833"/>
                    <a:gd name="connsiteY2" fmla="*/ 5277719 h 5277719"/>
                    <a:gd name="connsiteX3" fmla="*/ 1365415 w 2675833"/>
                    <a:gd name="connsiteY3" fmla="*/ 0 h 5277719"/>
                    <a:gd name="connsiteX0" fmla="*/ 1399236 w 2709654"/>
                    <a:gd name="connsiteY0" fmla="*/ 0 h 5261321"/>
                    <a:gd name="connsiteX1" fmla="*/ 2351027 w 2709654"/>
                    <a:gd name="connsiteY1" fmla="*/ 5245803 h 5261321"/>
                    <a:gd name="connsiteX2" fmla="*/ 341671 w 2709654"/>
                    <a:gd name="connsiteY2" fmla="*/ 5261321 h 5261321"/>
                    <a:gd name="connsiteX3" fmla="*/ 1399236 w 2709654"/>
                    <a:gd name="connsiteY3" fmla="*/ 0 h 5261321"/>
                    <a:gd name="connsiteX0" fmla="*/ 1365415 w 2675833"/>
                    <a:gd name="connsiteY0" fmla="*/ 0 h 5294120"/>
                    <a:gd name="connsiteX1" fmla="*/ 2317206 w 2675833"/>
                    <a:gd name="connsiteY1" fmla="*/ 5245803 h 5294120"/>
                    <a:gd name="connsiteX2" fmla="*/ 349320 w 2675833"/>
                    <a:gd name="connsiteY2" fmla="*/ 5294120 h 5294120"/>
                    <a:gd name="connsiteX3" fmla="*/ 1365415 w 2675833"/>
                    <a:gd name="connsiteY3" fmla="*/ 0 h 5294120"/>
                    <a:gd name="connsiteX0" fmla="*/ 1365415 w 2675833"/>
                    <a:gd name="connsiteY0" fmla="*/ 0 h 5277722"/>
                    <a:gd name="connsiteX1" fmla="*/ 2317206 w 2675833"/>
                    <a:gd name="connsiteY1" fmla="*/ 5245803 h 5277722"/>
                    <a:gd name="connsiteX2" fmla="*/ 349321 w 2675833"/>
                    <a:gd name="connsiteY2" fmla="*/ 5277722 h 5277722"/>
                    <a:gd name="connsiteX3" fmla="*/ 1365415 w 2675833"/>
                    <a:gd name="connsiteY3" fmla="*/ 0 h 5277722"/>
                    <a:gd name="connsiteX0" fmla="*/ 1365415 w 2675833"/>
                    <a:gd name="connsiteY0" fmla="*/ 0 h 5245804"/>
                    <a:gd name="connsiteX1" fmla="*/ 2317206 w 2675833"/>
                    <a:gd name="connsiteY1" fmla="*/ 5245803 h 5245804"/>
                    <a:gd name="connsiteX2" fmla="*/ 349321 w 2675833"/>
                    <a:gd name="connsiteY2" fmla="*/ 5228523 h 5245804"/>
                    <a:gd name="connsiteX3" fmla="*/ 1365415 w 2675833"/>
                    <a:gd name="connsiteY3" fmla="*/ 0 h 5245804"/>
                    <a:gd name="connsiteX0" fmla="*/ 1365415 w 2675833"/>
                    <a:gd name="connsiteY0" fmla="*/ 0 h 5245804"/>
                    <a:gd name="connsiteX1" fmla="*/ 2317206 w 2675833"/>
                    <a:gd name="connsiteY1" fmla="*/ 5245803 h 5245804"/>
                    <a:gd name="connsiteX2" fmla="*/ 349321 w 2675833"/>
                    <a:gd name="connsiteY2" fmla="*/ 5244923 h 5245804"/>
                    <a:gd name="connsiteX3" fmla="*/ 1365415 w 2675833"/>
                    <a:gd name="connsiteY3" fmla="*/ 0 h 5245804"/>
                    <a:gd name="connsiteX0" fmla="*/ 1365415 w 2712651"/>
                    <a:gd name="connsiteY0" fmla="*/ 0 h 5245804"/>
                    <a:gd name="connsiteX1" fmla="*/ 2317206 w 2712651"/>
                    <a:gd name="connsiteY1" fmla="*/ 5245803 h 5245804"/>
                    <a:gd name="connsiteX2" fmla="*/ 349321 w 2712651"/>
                    <a:gd name="connsiteY2" fmla="*/ 5244923 h 5245804"/>
                    <a:gd name="connsiteX3" fmla="*/ 1365415 w 2712651"/>
                    <a:gd name="connsiteY3" fmla="*/ 0 h 5245804"/>
                    <a:gd name="connsiteX0" fmla="*/ 1365415 w 2743336"/>
                    <a:gd name="connsiteY0" fmla="*/ 0 h 5245804"/>
                    <a:gd name="connsiteX1" fmla="*/ 2317206 w 2743336"/>
                    <a:gd name="connsiteY1" fmla="*/ 5245803 h 5245804"/>
                    <a:gd name="connsiteX2" fmla="*/ 349321 w 2743336"/>
                    <a:gd name="connsiteY2" fmla="*/ 5244923 h 5245804"/>
                    <a:gd name="connsiteX3" fmla="*/ 1365415 w 2743336"/>
                    <a:gd name="connsiteY3" fmla="*/ 0 h 5245804"/>
                    <a:gd name="connsiteX0" fmla="*/ 1365415 w 2749473"/>
                    <a:gd name="connsiteY0" fmla="*/ 0 h 5245804"/>
                    <a:gd name="connsiteX1" fmla="*/ 2317206 w 2749473"/>
                    <a:gd name="connsiteY1" fmla="*/ 5245803 h 5245804"/>
                    <a:gd name="connsiteX2" fmla="*/ 349321 w 2749473"/>
                    <a:gd name="connsiteY2" fmla="*/ 5244923 h 5245804"/>
                    <a:gd name="connsiteX3" fmla="*/ 1365415 w 2749473"/>
                    <a:gd name="connsiteY3" fmla="*/ 0 h 5245804"/>
                    <a:gd name="connsiteX0" fmla="*/ 1365415 w 2749473"/>
                    <a:gd name="connsiteY0" fmla="*/ 0 h 5245804"/>
                    <a:gd name="connsiteX1" fmla="*/ 2317206 w 2749473"/>
                    <a:gd name="connsiteY1" fmla="*/ 5245803 h 5245804"/>
                    <a:gd name="connsiteX2" fmla="*/ 349321 w 2749473"/>
                    <a:gd name="connsiteY2" fmla="*/ 5244923 h 5245804"/>
                    <a:gd name="connsiteX3" fmla="*/ 1365415 w 2749473"/>
                    <a:gd name="connsiteY3" fmla="*/ 0 h 5245804"/>
                    <a:gd name="connsiteX0" fmla="*/ 1371423 w 2755481"/>
                    <a:gd name="connsiteY0" fmla="*/ 0 h 5245804"/>
                    <a:gd name="connsiteX1" fmla="*/ 2323214 w 2755481"/>
                    <a:gd name="connsiteY1" fmla="*/ 5245803 h 5245804"/>
                    <a:gd name="connsiteX2" fmla="*/ 355329 w 2755481"/>
                    <a:gd name="connsiteY2" fmla="*/ 5244923 h 5245804"/>
                    <a:gd name="connsiteX3" fmla="*/ 1371423 w 2755481"/>
                    <a:gd name="connsiteY3" fmla="*/ 0 h 5245804"/>
                    <a:gd name="connsiteX0" fmla="*/ 1360226 w 2754766"/>
                    <a:gd name="connsiteY0" fmla="*/ 0 h 5311401"/>
                    <a:gd name="connsiteX1" fmla="*/ 2325842 w 2754766"/>
                    <a:gd name="connsiteY1" fmla="*/ 5311400 h 5311401"/>
                    <a:gd name="connsiteX2" fmla="*/ 357957 w 2754766"/>
                    <a:gd name="connsiteY2" fmla="*/ 5310520 h 5311401"/>
                    <a:gd name="connsiteX3" fmla="*/ 1360226 w 2754766"/>
                    <a:gd name="connsiteY3" fmla="*/ 0 h 5311401"/>
                    <a:gd name="connsiteX0" fmla="*/ 1360226 w 2735255"/>
                    <a:gd name="connsiteY0" fmla="*/ 0 h 5311401"/>
                    <a:gd name="connsiteX1" fmla="*/ 2325842 w 2735255"/>
                    <a:gd name="connsiteY1" fmla="*/ 5311400 h 5311401"/>
                    <a:gd name="connsiteX2" fmla="*/ 357957 w 2735255"/>
                    <a:gd name="connsiteY2" fmla="*/ 5310520 h 5311401"/>
                    <a:gd name="connsiteX3" fmla="*/ 1360226 w 2735255"/>
                    <a:gd name="connsiteY3" fmla="*/ 0 h 5311401"/>
                    <a:gd name="connsiteX0" fmla="*/ 1346576 w 2721605"/>
                    <a:gd name="connsiteY0" fmla="*/ 0 h 5311401"/>
                    <a:gd name="connsiteX1" fmla="*/ 2312192 w 2721605"/>
                    <a:gd name="connsiteY1" fmla="*/ 5311400 h 5311401"/>
                    <a:gd name="connsiteX2" fmla="*/ 344307 w 2721605"/>
                    <a:gd name="connsiteY2" fmla="*/ 5310520 h 5311401"/>
                    <a:gd name="connsiteX3" fmla="*/ 1346576 w 2721605"/>
                    <a:gd name="connsiteY3" fmla="*/ 0 h 5311401"/>
                    <a:gd name="connsiteX0" fmla="*/ 1346576 w 2856112"/>
                    <a:gd name="connsiteY0" fmla="*/ 0 h 5310520"/>
                    <a:gd name="connsiteX1" fmla="*/ 2481934 w 2856112"/>
                    <a:gd name="connsiteY1" fmla="*/ 5136982 h 5310520"/>
                    <a:gd name="connsiteX2" fmla="*/ 344307 w 2856112"/>
                    <a:gd name="connsiteY2" fmla="*/ 5310520 h 5310520"/>
                    <a:gd name="connsiteX3" fmla="*/ 1346576 w 2856112"/>
                    <a:gd name="connsiteY3" fmla="*/ 0 h 5310520"/>
                    <a:gd name="connsiteX0" fmla="*/ 1404323 w 2913859"/>
                    <a:gd name="connsiteY0" fmla="*/ 0 h 5136982"/>
                    <a:gd name="connsiteX1" fmla="*/ 2539681 w 2913859"/>
                    <a:gd name="connsiteY1" fmla="*/ 5136982 h 5136982"/>
                    <a:gd name="connsiteX2" fmla="*/ 332160 w 2913859"/>
                    <a:gd name="connsiteY2" fmla="*/ 5136101 h 5136982"/>
                    <a:gd name="connsiteX3" fmla="*/ 1404323 w 2913859"/>
                    <a:gd name="connsiteY3" fmla="*/ 0 h 5136982"/>
                    <a:gd name="connsiteX0" fmla="*/ 1418818 w 2928354"/>
                    <a:gd name="connsiteY0" fmla="*/ 0 h 5136982"/>
                    <a:gd name="connsiteX1" fmla="*/ 2554176 w 2928354"/>
                    <a:gd name="connsiteY1" fmla="*/ 5136982 h 5136982"/>
                    <a:gd name="connsiteX2" fmla="*/ 346655 w 2928354"/>
                    <a:gd name="connsiteY2" fmla="*/ 5136101 h 5136982"/>
                    <a:gd name="connsiteX3" fmla="*/ 1418818 w 2928354"/>
                    <a:gd name="connsiteY3" fmla="*/ 0 h 5136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8354" h="5136982">
                      <a:moveTo>
                        <a:pt x="1418818" y="0"/>
                      </a:moveTo>
                      <a:cubicBezTo>
                        <a:pt x="2500331" y="1027971"/>
                        <a:pt x="3491626" y="3749651"/>
                        <a:pt x="2554176" y="5136982"/>
                      </a:cubicBezTo>
                      <a:lnTo>
                        <a:pt x="346655" y="5136101"/>
                      </a:lnTo>
                      <a:cubicBezTo>
                        <a:pt x="-556168" y="3365502"/>
                        <a:pt x="484134" y="958115"/>
                        <a:pt x="1418818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Rectangle 4">
                <a:extLst>
                  <a:ext uri="{FF2B5EF4-FFF2-40B4-BE49-F238E27FC236}">
                    <a16:creationId xmlns:a16="http://schemas.microsoft.com/office/drawing/2014/main" id="{173EA8B5-605A-3A47-9BB0-FF3F59DE8B91}"/>
                  </a:ext>
                </a:extLst>
              </p:cNvPr>
              <p:cNvSpPr/>
              <p:nvPr/>
            </p:nvSpPr>
            <p:spPr>
              <a:xfrm flipH="1">
                <a:off x="3349210" y="3175451"/>
                <a:ext cx="840394" cy="1964717"/>
              </a:xfrm>
              <a:custGeom>
                <a:avLst/>
                <a:gdLst>
                  <a:gd name="connsiteX0" fmla="*/ 0 w 1917700"/>
                  <a:gd name="connsiteY0" fmla="*/ 0 h 1905000"/>
                  <a:gd name="connsiteX1" fmla="*/ 1917700 w 1917700"/>
                  <a:gd name="connsiteY1" fmla="*/ 0 h 1905000"/>
                  <a:gd name="connsiteX2" fmla="*/ 1917700 w 1917700"/>
                  <a:gd name="connsiteY2" fmla="*/ 1905000 h 1905000"/>
                  <a:gd name="connsiteX3" fmla="*/ 0 w 1917700"/>
                  <a:gd name="connsiteY3" fmla="*/ 1905000 h 1905000"/>
                  <a:gd name="connsiteX4" fmla="*/ 0 w 1917700"/>
                  <a:gd name="connsiteY4" fmla="*/ 0 h 1905000"/>
                  <a:gd name="connsiteX0" fmla="*/ 461962 w 1917700"/>
                  <a:gd name="connsiteY0" fmla="*/ 0 h 1933575"/>
                  <a:gd name="connsiteX1" fmla="*/ 1917700 w 1917700"/>
                  <a:gd name="connsiteY1" fmla="*/ 28575 h 1933575"/>
                  <a:gd name="connsiteX2" fmla="*/ 1917700 w 1917700"/>
                  <a:gd name="connsiteY2" fmla="*/ 1933575 h 1933575"/>
                  <a:gd name="connsiteX3" fmla="*/ 0 w 1917700"/>
                  <a:gd name="connsiteY3" fmla="*/ 1933575 h 1933575"/>
                  <a:gd name="connsiteX4" fmla="*/ 461962 w 1917700"/>
                  <a:gd name="connsiteY4" fmla="*/ 0 h 1933575"/>
                  <a:gd name="connsiteX0" fmla="*/ 461962 w 1917700"/>
                  <a:gd name="connsiteY0" fmla="*/ 0 h 2400300"/>
                  <a:gd name="connsiteX1" fmla="*/ 1917700 w 1917700"/>
                  <a:gd name="connsiteY1" fmla="*/ 28575 h 2400300"/>
                  <a:gd name="connsiteX2" fmla="*/ 908050 w 1917700"/>
                  <a:gd name="connsiteY2" fmla="*/ 2400300 h 2400300"/>
                  <a:gd name="connsiteX3" fmla="*/ 0 w 1917700"/>
                  <a:gd name="connsiteY3" fmla="*/ 1933575 h 2400300"/>
                  <a:gd name="connsiteX4" fmla="*/ 461962 w 1917700"/>
                  <a:gd name="connsiteY4" fmla="*/ 0 h 2400300"/>
                  <a:gd name="connsiteX0" fmla="*/ 461962 w 908050"/>
                  <a:gd name="connsiteY0" fmla="*/ 0 h 2400300"/>
                  <a:gd name="connsiteX1" fmla="*/ 908050 w 908050"/>
                  <a:gd name="connsiteY1" fmla="*/ 2400300 h 2400300"/>
                  <a:gd name="connsiteX2" fmla="*/ 0 w 908050"/>
                  <a:gd name="connsiteY2" fmla="*/ 1933575 h 2400300"/>
                  <a:gd name="connsiteX3" fmla="*/ 461962 w 908050"/>
                  <a:gd name="connsiteY3" fmla="*/ 0 h 2400300"/>
                  <a:gd name="connsiteX0" fmla="*/ 538162 w 908050"/>
                  <a:gd name="connsiteY0" fmla="*/ 0 h 2424112"/>
                  <a:gd name="connsiteX1" fmla="*/ 908050 w 908050"/>
                  <a:gd name="connsiteY1" fmla="*/ 2424112 h 2424112"/>
                  <a:gd name="connsiteX2" fmla="*/ 0 w 908050"/>
                  <a:gd name="connsiteY2" fmla="*/ 1957387 h 2424112"/>
                  <a:gd name="connsiteX3" fmla="*/ 538162 w 908050"/>
                  <a:gd name="connsiteY3" fmla="*/ 0 h 2424112"/>
                  <a:gd name="connsiteX0" fmla="*/ 538162 w 969119"/>
                  <a:gd name="connsiteY0" fmla="*/ 0 h 2424112"/>
                  <a:gd name="connsiteX1" fmla="*/ 908050 w 969119"/>
                  <a:gd name="connsiteY1" fmla="*/ 2424112 h 2424112"/>
                  <a:gd name="connsiteX2" fmla="*/ 0 w 969119"/>
                  <a:gd name="connsiteY2" fmla="*/ 1957387 h 2424112"/>
                  <a:gd name="connsiteX3" fmla="*/ 538162 w 969119"/>
                  <a:gd name="connsiteY3" fmla="*/ 0 h 2424112"/>
                  <a:gd name="connsiteX0" fmla="*/ 533399 w 966380"/>
                  <a:gd name="connsiteY0" fmla="*/ 0 h 2395537"/>
                  <a:gd name="connsiteX1" fmla="*/ 908050 w 966380"/>
                  <a:gd name="connsiteY1" fmla="*/ 2395537 h 2395537"/>
                  <a:gd name="connsiteX2" fmla="*/ 0 w 966380"/>
                  <a:gd name="connsiteY2" fmla="*/ 1928812 h 2395537"/>
                  <a:gd name="connsiteX3" fmla="*/ 533399 w 966380"/>
                  <a:gd name="connsiteY3" fmla="*/ 0 h 2395537"/>
                  <a:gd name="connsiteX0" fmla="*/ 533399 w 1139537"/>
                  <a:gd name="connsiteY0" fmla="*/ 0 h 2395537"/>
                  <a:gd name="connsiteX1" fmla="*/ 908050 w 1139537"/>
                  <a:gd name="connsiteY1" fmla="*/ 2395537 h 2395537"/>
                  <a:gd name="connsiteX2" fmla="*/ 0 w 1139537"/>
                  <a:gd name="connsiteY2" fmla="*/ 1928812 h 2395537"/>
                  <a:gd name="connsiteX3" fmla="*/ 533399 w 1139537"/>
                  <a:gd name="connsiteY3" fmla="*/ 0 h 2395537"/>
                  <a:gd name="connsiteX0" fmla="*/ 533399 w 1210701"/>
                  <a:gd name="connsiteY0" fmla="*/ 0 h 2395537"/>
                  <a:gd name="connsiteX1" fmla="*/ 908050 w 1210701"/>
                  <a:gd name="connsiteY1" fmla="*/ 2395537 h 2395537"/>
                  <a:gd name="connsiteX2" fmla="*/ 0 w 1210701"/>
                  <a:gd name="connsiteY2" fmla="*/ 1928812 h 2395537"/>
                  <a:gd name="connsiteX3" fmla="*/ 533399 w 1210701"/>
                  <a:gd name="connsiteY3" fmla="*/ 0 h 2395537"/>
                  <a:gd name="connsiteX0" fmla="*/ 533399 w 1192038"/>
                  <a:gd name="connsiteY0" fmla="*/ 0 h 2395537"/>
                  <a:gd name="connsiteX1" fmla="*/ 908050 w 1192038"/>
                  <a:gd name="connsiteY1" fmla="*/ 2395537 h 2395537"/>
                  <a:gd name="connsiteX2" fmla="*/ 0 w 1192038"/>
                  <a:gd name="connsiteY2" fmla="*/ 1928812 h 2395537"/>
                  <a:gd name="connsiteX3" fmla="*/ 533399 w 1192038"/>
                  <a:gd name="connsiteY3" fmla="*/ 0 h 2395537"/>
                  <a:gd name="connsiteX0" fmla="*/ 533399 w 1186878"/>
                  <a:gd name="connsiteY0" fmla="*/ 0 h 2390774"/>
                  <a:gd name="connsiteX1" fmla="*/ 898525 w 1186878"/>
                  <a:gd name="connsiteY1" fmla="*/ 2390774 h 2390774"/>
                  <a:gd name="connsiteX2" fmla="*/ 0 w 1186878"/>
                  <a:gd name="connsiteY2" fmla="*/ 1928812 h 2390774"/>
                  <a:gd name="connsiteX3" fmla="*/ 533399 w 1186878"/>
                  <a:gd name="connsiteY3" fmla="*/ 0 h 2390774"/>
                  <a:gd name="connsiteX0" fmla="*/ 533399 w 1186878"/>
                  <a:gd name="connsiteY0" fmla="*/ 0 h 2405062"/>
                  <a:gd name="connsiteX1" fmla="*/ 898525 w 1186878"/>
                  <a:gd name="connsiteY1" fmla="*/ 2405062 h 2405062"/>
                  <a:gd name="connsiteX2" fmla="*/ 0 w 1186878"/>
                  <a:gd name="connsiteY2" fmla="*/ 1928812 h 2405062"/>
                  <a:gd name="connsiteX3" fmla="*/ 533399 w 1186878"/>
                  <a:gd name="connsiteY3" fmla="*/ 0 h 2405062"/>
                  <a:gd name="connsiteX0" fmla="*/ 357187 w 1010666"/>
                  <a:gd name="connsiteY0" fmla="*/ 0 h 2405062"/>
                  <a:gd name="connsiteX1" fmla="*/ 722313 w 1010666"/>
                  <a:gd name="connsiteY1" fmla="*/ 2405062 h 2405062"/>
                  <a:gd name="connsiteX2" fmla="*/ 0 w 1010666"/>
                  <a:gd name="connsiteY2" fmla="*/ 1243012 h 2405062"/>
                  <a:gd name="connsiteX3" fmla="*/ 357187 w 1010666"/>
                  <a:gd name="connsiteY3" fmla="*/ 0 h 2405062"/>
                  <a:gd name="connsiteX0" fmla="*/ 357187 w 1010666"/>
                  <a:gd name="connsiteY0" fmla="*/ 0 h 2433637"/>
                  <a:gd name="connsiteX1" fmla="*/ 722313 w 1010666"/>
                  <a:gd name="connsiteY1" fmla="*/ 2433637 h 2433637"/>
                  <a:gd name="connsiteX2" fmla="*/ 0 w 1010666"/>
                  <a:gd name="connsiteY2" fmla="*/ 1243012 h 2433637"/>
                  <a:gd name="connsiteX3" fmla="*/ 357187 w 1010666"/>
                  <a:gd name="connsiteY3" fmla="*/ 0 h 2433637"/>
                  <a:gd name="connsiteX0" fmla="*/ 357187 w 1008108"/>
                  <a:gd name="connsiteY0" fmla="*/ 0 h 2443162"/>
                  <a:gd name="connsiteX1" fmla="*/ 717550 w 1008108"/>
                  <a:gd name="connsiteY1" fmla="*/ 2443162 h 2443162"/>
                  <a:gd name="connsiteX2" fmla="*/ 0 w 1008108"/>
                  <a:gd name="connsiteY2" fmla="*/ 1243012 h 2443162"/>
                  <a:gd name="connsiteX3" fmla="*/ 357187 w 1008108"/>
                  <a:gd name="connsiteY3" fmla="*/ 0 h 2443162"/>
                  <a:gd name="connsiteX0" fmla="*/ 357187 w 1000664"/>
                  <a:gd name="connsiteY0" fmla="*/ 0 h 2443162"/>
                  <a:gd name="connsiteX1" fmla="*/ 717550 w 1000664"/>
                  <a:gd name="connsiteY1" fmla="*/ 2443162 h 2443162"/>
                  <a:gd name="connsiteX2" fmla="*/ 0 w 1000664"/>
                  <a:gd name="connsiteY2" fmla="*/ 1243012 h 2443162"/>
                  <a:gd name="connsiteX3" fmla="*/ 357187 w 1000664"/>
                  <a:gd name="connsiteY3" fmla="*/ 0 h 2443162"/>
                  <a:gd name="connsiteX0" fmla="*/ 357187 w 1014479"/>
                  <a:gd name="connsiteY0" fmla="*/ 0 h 2443162"/>
                  <a:gd name="connsiteX1" fmla="*/ 717550 w 1014479"/>
                  <a:gd name="connsiteY1" fmla="*/ 2443162 h 2443162"/>
                  <a:gd name="connsiteX2" fmla="*/ 0 w 1014479"/>
                  <a:gd name="connsiteY2" fmla="*/ 1243012 h 2443162"/>
                  <a:gd name="connsiteX3" fmla="*/ 357187 w 1014479"/>
                  <a:gd name="connsiteY3" fmla="*/ 0 h 2443162"/>
                  <a:gd name="connsiteX0" fmla="*/ 357187 w 1021479"/>
                  <a:gd name="connsiteY0" fmla="*/ 0 h 2443162"/>
                  <a:gd name="connsiteX1" fmla="*/ 717550 w 1021479"/>
                  <a:gd name="connsiteY1" fmla="*/ 2443162 h 2443162"/>
                  <a:gd name="connsiteX2" fmla="*/ 0 w 1021479"/>
                  <a:gd name="connsiteY2" fmla="*/ 1243012 h 2443162"/>
                  <a:gd name="connsiteX3" fmla="*/ 357187 w 1021479"/>
                  <a:gd name="connsiteY3" fmla="*/ 0 h 2443162"/>
                  <a:gd name="connsiteX0" fmla="*/ 357187 w 1024741"/>
                  <a:gd name="connsiteY0" fmla="*/ 0 h 2411412"/>
                  <a:gd name="connsiteX1" fmla="*/ 723900 w 1024741"/>
                  <a:gd name="connsiteY1" fmla="*/ 2411412 h 2411412"/>
                  <a:gd name="connsiteX2" fmla="*/ 0 w 1024741"/>
                  <a:gd name="connsiteY2" fmla="*/ 1243012 h 2411412"/>
                  <a:gd name="connsiteX3" fmla="*/ 357187 w 1024741"/>
                  <a:gd name="connsiteY3" fmla="*/ 0 h 2411412"/>
                  <a:gd name="connsiteX0" fmla="*/ 357187 w 1005520"/>
                  <a:gd name="connsiteY0" fmla="*/ 0 h 2443162"/>
                  <a:gd name="connsiteX1" fmla="*/ 685800 w 1005520"/>
                  <a:gd name="connsiteY1" fmla="*/ 2443162 h 2443162"/>
                  <a:gd name="connsiteX2" fmla="*/ 0 w 1005520"/>
                  <a:gd name="connsiteY2" fmla="*/ 1243012 h 2443162"/>
                  <a:gd name="connsiteX3" fmla="*/ 357187 w 1005520"/>
                  <a:gd name="connsiteY3" fmla="*/ 0 h 2443162"/>
                  <a:gd name="connsiteX0" fmla="*/ 357187 w 1028028"/>
                  <a:gd name="connsiteY0" fmla="*/ 0 h 2449512"/>
                  <a:gd name="connsiteX1" fmla="*/ 730250 w 1028028"/>
                  <a:gd name="connsiteY1" fmla="*/ 2449512 h 2449512"/>
                  <a:gd name="connsiteX2" fmla="*/ 0 w 1028028"/>
                  <a:gd name="connsiteY2" fmla="*/ 1243012 h 2449512"/>
                  <a:gd name="connsiteX3" fmla="*/ 357187 w 1028028"/>
                  <a:gd name="connsiteY3" fmla="*/ 0 h 2449512"/>
                  <a:gd name="connsiteX0" fmla="*/ 369887 w 1040728"/>
                  <a:gd name="connsiteY0" fmla="*/ 0 h 2449512"/>
                  <a:gd name="connsiteX1" fmla="*/ 742950 w 1040728"/>
                  <a:gd name="connsiteY1" fmla="*/ 2449512 h 2449512"/>
                  <a:gd name="connsiteX2" fmla="*/ 0 w 1040728"/>
                  <a:gd name="connsiteY2" fmla="*/ 1262062 h 2449512"/>
                  <a:gd name="connsiteX3" fmla="*/ 369887 w 1040728"/>
                  <a:gd name="connsiteY3" fmla="*/ 0 h 2449512"/>
                  <a:gd name="connsiteX0" fmla="*/ 363537 w 1034378"/>
                  <a:gd name="connsiteY0" fmla="*/ 0 h 2449512"/>
                  <a:gd name="connsiteX1" fmla="*/ 736600 w 1034378"/>
                  <a:gd name="connsiteY1" fmla="*/ 2449512 h 2449512"/>
                  <a:gd name="connsiteX2" fmla="*/ 0 w 1034378"/>
                  <a:gd name="connsiteY2" fmla="*/ 1255712 h 2449512"/>
                  <a:gd name="connsiteX3" fmla="*/ 363537 w 1034378"/>
                  <a:gd name="connsiteY3" fmla="*/ 0 h 2449512"/>
                  <a:gd name="connsiteX0" fmla="*/ 369887 w 1040728"/>
                  <a:gd name="connsiteY0" fmla="*/ 0 h 2449512"/>
                  <a:gd name="connsiteX1" fmla="*/ 742950 w 1040728"/>
                  <a:gd name="connsiteY1" fmla="*/ 2449512 h 2449512"/>
                  <a:gd name="connsiteX2" fmla="*/ 0 w 1040728"/>
                  <a:gd name="connsiteY2" fmla="*/ 1255712 h 2449512"/>
                  <a:gd name="connsiteX3" fmla="*/ 369887 w 1040728"/>
                  <a:gd name="connsiteY3" fmla="*/ 0 h 2449512"/>
                  <a:gd name="connsiteX0" fmla="*/ 369887 w 1034179"/>
                  <a:gd name="connsiteY0" fmla="*/ 0 h 2417762"/>
                  <a:gd name="connsiteX1" fmla="*/ 730250 w 1034179"/>
                  <a:gd name="connsiteY1" fmla="*/ 2417762 h 2417762"/>
                  <a:gd name="connsiteX2" fmla="*/ 0 w 1034179"/>
                  <a:gd name="connsiteY2" fmla="*/ 1255712 h 2417762"/>
                  <a:gd name="connsiteX3" fmla="*/ 369887 w 1034179"/>
                  <a:gd name="connsiteY3" fmla="*/ 0 h 241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4179" h="2417762">
                    <a:moveTo>
                      <a:pt x="369887" y="0"/>
                    </a:moveTo>
                    <a:cubicBezTo>
                      <a:pt x="1355196" y="546100"/>
                      <a:pt x="1035579" y="1795462"/>
                      <a:pt x="730250" y="2417762"/>
                    </a:cubicBezTo>
                    <a:lnTo>
                      <a:pt x="0" y="1255712"/>
                    </a:lnTo>
                    <a:lnTo>
                      <a:pt x="369887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4">
                <a:extLst>
                  <a:ext uri="{FF2B5EF4-FFF2-40B4-BE49-F238E27FC236}">
                    <a16:creationId xmlns:a16="http://schemas.microsoft.com/office/drawing/2014/main" id="{A89F6385-9B27-8448-A6A2-1BF489359B10}"/>
                  </a:ext>
                </a:extLst>
              </p:cNvPr>
              <p:cNvSpPr/>
              <p:nvPr/>
            </p:nvSpPr>
            <p:spPr>
              <a:xfrm>
                <a:off x="5186217" y="3175451"/>
                <a:ext cx="840394" cy="1964717"/>
              </a:xfrm>
              <a:custGeom>
                <a:avLst/>
                <a:gdLst>
                  <a:gd name="connsiteX0" fmla="*/ 0 w 1917700"/>
                  <a:gd name="connsiteY0" fmla="*/ 0 h 1905000"/>
                  <a:gd name="connsiteX1" fmla="*/ 1917700 w 1917700"/>
                  <a:gd name="connsiteY1" fmla="*/ 0 h 1905000"/>
                  <a:gd name="connsiteX2" fmla="*/ 1917700 w 1917700"/>
                  <a:gd name="connsiteY2" fmla="*/ 1905000 h 1905000"/>
                  <a:gd name="connsiteX3" fmla="*/ 0 w 1917700"/>
                  <a:gd name="connsiteY3" fmla="*/ 1905000 h 1905000"/>
                  <a:gd name="connsiteX4" fmla="*/ 0 w 1917700"/>
                  <a:gd name="connsiteY4" fmla="*/ 0 h 1905000"/>
                  <a:gd name="connsiteX0" fmla="*/ 461962 w 1917700"/>
                  <a:gd name="connsiteY0" fmla="*/ 0 h 1933575"/>
                  <a:gd name="connsiteX1" fmla="*/ 1917700 w 1917700"/>
                  <a:gd name="connsiteY1" fmla="*/ 28575 h 1933575"/>
                  <a:gd name="connsiteX2" fmla="*/ 1917700 w 1917700"/>
                  <a:gd name="connsiteY2" fmla="*/ 1933575 h 1933575"/>
                  <a:gd name="connsiteX3" fmla="*/ 0 w 1917700"/>
                  <a:gd name="connsiteY3" fmla="*/ 1933575 h 1933575"/>
                  <a:gd name="connsiteX4" fmla="*/ 461962 w 1917700"/>
                  <a:gd name="connsiteY4" fmla="*/ 0 h 1933575"/>
                  <a:gd name="connsiteX0" fmla="*/ 461962 w 1917700"/>
                  <a:gd name="connsiteY0" fmla="*/ 0 h 2400300"/>
                  <a:gd name="connsiteX1" fmla="*/ 1917700 w 1917700"/>
                  <a:gd name="connsiteY1" fmla="*/ 28575 h 2400300"/>
                  <a:gd name="connsiteX2" fmla="*/ 908050 w 1917700"/>
                  <a:gd name="connsiteY2" fmla="*/ 2400300 h 2400300"/>
                  <a:gd name="connsiteX3" fmla="*/ 0 w 1917700"/>
                  <a:gd name="connsiteY3" fmla="*/ 1933575 h 2400300"/>
                  <a:gd name="connsiteX4" fmla="*/ 461962 w 1917700"/>
                  <a:gd name="connsiteY4" fmla="*/ 0 h 2400300"/>
                  <a:gd name="connsiteX0" fmla="*/ 461962 w 908050"/>
                  <a:gd name="connsiteY0" fmla="*/ 0 h 2400300"/>
                  <a:gd name="connsiteX1" fmla="*/ 908050 w 908050"/>
                  <a:gd name="connsiteY1" fmla="*/ 2400300 h 2400300"/>
                  <a:gd name="connsiteX2" fmla="*/ 0 w 908050"/>
                  <a:gd name="connsiteY2" fmla="*/ 1933575 h 2400300"/>
                  <a:gd name="connsiteX3" fmla="*/ 461962 w 908050"/>
                  <a:gd name="connsiteY3" fmla="*/ 0 h 2400300"/>
                  <a:gd name="connsiteX0" fmla="*/ 538162 w 908050"/>
                  <a:gd name="connsiteY0" fmla="*/ 0 h 2424112"/>
                  <a:gd name="connsiteX1" fmla="*/ 908050 w 908050"/>
                  <a:gd name="connsiteY1" fmla="*/ 2424112 h 2424112"/>
                  <a:gd name="connsiteX2" fmla="*/ 0 w 908050"/>
                  <a:gd name="connsiteY2" fmla="*/ 1957387 h 2424112"/>
                  <a:gd name="connsiteX3" fmla="*/ 538162 w 908050"/>
                  <a:gd name="connsiteY3" fmla="*/ 0 h 2424112"/>
                  <a:gd name="connsiteX0" fmla="*/ 538162 w 969119"/>
                  <a:gd name="connsiteY0" fmla="*/ 0 h 2424112"/>
                  <a:gd name="connsiteX1" fmla="*/ 908050 w 969119"/>
                  <a:gd name="connsiteY1" fmla="*/ 2424112 h 2424112"/>
                  <a:gd name="connsiteX2" fmla="*/ 0 w 969119"/>
                  <a:gd name="connsiteY2" fmla="*/ 1957387 h 2424112"/>
                  <a:gd name="connsiteX3" fmla="*/ 538162 w 969119"/>
                  <a:gd name="connsiteY3" fmla="*/ 0 h 2424112"/>
                  <a:gd name="connsiteX0" fmla="*/ 533399 w 966380"/>
                  <a:gd name="connsiteY0" fmla="*/ 0 h 2395537"/>
                  <a:gd name="connsiteX1" fmla="*/ 908050 w 966380"/>
                  <a:gd name="connsiteY1" fmla="*/ 2395537 h 2395537"/>
                  <a:gd name="connsiteX2" fmla="*/ 0 w 966380"/>
                  <a:gd name="connsiteY2" fmla="*/ 1928812 h 2395537"/>
                  <a:gd name="connsiteX3" fmla="*/ 533399 w 966380"/>
                  <a:gd name="connsiteY3" fmla="*/ 0 h 2395537"/>
                  <a:gd name="connsiteX0" fmla="*/ 533399 w 1139537"/>
                  <a:gd name="connsiteY0" fmla="*/ 0 h 2395537"/>
                  <a:gd name="connsiteX1" fmla="*/ 908050 w 1139537"/>
                  <a:gd name="connsiteY1" fmla="*/ 2395537 h 2395537"/>
                  <a:gd name="connsiteX2" fmla="*/ 0 w 1139537"/>
                  <a:gd name="connsiteY2" fmla="*/ 1928812 h 2395537"/>
                  <a:gd name="connsiteX3" fmla="*/ 533399 w 1139537"/>
                  <a:gd name="connsiteY3" fmla="*/ 0 h 2395537"/>
                  <a:gd name="connsiteX0" fmla="*/ 533399 w 1210701"/>
                  <a:gd name="connsiteY0" fmla="*/ 0 h 2395537"/>
                  <a:gd name="connsiteX1" fmla="*/ 908050 w 1210701"/>
                  <a:gd name="connsiteY1" fmla="*/ 2395537 h 2395537"/>
                  <a:gd name="connsiteX2" fmla="*/ 0 w 1210701"/>
                  <a:gd name="connsiteY2" fmla="*/ 1928812 h 2395537"/>
                  <a:gd name="connsiteX3" fmla="*/ 533399 w 1210701"/>
                  <a:gd name="connsiteY3" fmla="*/ 0 h 2395537"/>
                  <a:gd name="connsiteX0" fmla="*/ 533399 w 1192038"/>
                  <a:gd name="connsiteY0" fmla="*/ 0 h 2395537"/>
                  <a:gd name="connsiteX1" fmla="*/ 908050 w 1192038"/>
                  <a:gd name="connsiteY1" fmla="*/ 2395537 h 2395537"/>
                  <a:gd name="connsiteX2" fmla="*/ 0 w 1192038"/>
                  <a:gd name="connsiteY2" fmla="*/ 1928812 h 2395537"/>
                  <a:gd name="connsiteX3" fmla="*/ 533399 w 1192038"/>
                  <a:gd name="connsiteY3" fmla="*/ 0 h 2395537"/>
                  <a:gd name="connsiteX0" fmla="*/ 533399 w 1186878"/>
                  <a:gd name="connsiteY0" fmla="*/ 0 h 2390774"/>
                  <a:gd name="connsiteX1" fmla="*/ 898525 w 1186878"/>
                  <a:gd name="connsiteY1" fmla="*/ 2390774 h 2390774"/>
                  <a:gd name="connsiteX2" fmla="*/ 0 w 1186878"/>
                  <a:gd name="connsiteY2" fmla="*/ 1928812 h 2390774"/>
                  <a:gd name="connsiteX3" fmla="*/ 533399 w 1186878"/>
                  <a:gd name="connsiteY3" fmla="*/ 0 h 2390774"/>
                  <a:gd name="connsiteX0" fmla="*/ 533399 w 1186878"/>
                  <a:gd name="connsiteY0" fmla="*/ 0 h 2405062"/>
                  <a:gd name="connsiteX1" fmla="*/ 898525 w 1186878"/>
                  <a:gd name="connsiteY1" fmla="*/ 2405062 h 2405062"/>
                  <a:gd name="connsiteX2" fmla="*/ 0 w 1186878"/>
                  <a:gd name="connsiteY2" fmla="*/ 1928812 h 2405062"/>
                  <a:gd name="connsiteX3" fmla="*/ 533399 w 1186878"/>
                  <a:gd name="connsiteY3" fmla="*/ 0 h 2405062"/>
                  <a:gd name="connsiteX0" fmla="*/ 357187 w 1010666"/>
                  <a:gd name="connsiteY0" fmla="*/ 0 h 2405062"/>
                  <a:gd name="connsiteX1" fmla="*/ 722313 w 1010666"/>
                  <a:gd name="connsiteY1" fmla="*/ 2405062 h 2405062"/>
                  <a:gd name="connsiteX2" fmla="*/ 0 w 1010666"/>
                  <a:gd name="connsiteY2" fmla="*/ 1243012 h 2405062"/>
                  <a:gd name="connsiteX3" fmla="*/ 357187 w 1010666"/>
                  <a:gd name="connsiteY3" fmla="*/ 0 h 2405062"/>
                  <a:gd name="connsiteX0" fmla="*/ 357187 w 1010666"/>
                  <a:gd name="connsiteY0" fmla="*/ 0 h 2433637"/>
                  <a:gd name="connsiteX1" fmla="*/ 722313 w 1010666"/>
                  <a:gd name="connsiteY1" fmla="*/ 2433637 h 2433637"/>
                  <a:gd name="connsiteX2" fmla="*/ 0 w 1010666"/>
                  <a:gd name="connsiteY2" fmla="*/ 1243012 h 2433637"/>
                  <a:gd name="connsiteX3" fmla="*/ 357187 w 1010666"/>
                  <a:gd name="connsiteY3" fmla="*/ 0 h 2433637"/>
                  <a:gd name="connsiteX0" fmla="*/ 357187 w 1008108"/>
                  <a:gd name="connsiteY0" fmla="*/ 0 h 2443162"/>
                  <a:gd name="connsiteX1" fmla="*/ 717550 w 1008108"/>
                  <a:gd name="connsiteY1" fmla="*/ 2443162 h 2443162"/>
                  <a:gd name="connsiteX2" fmla="*/ 0 w 1008108"/>
                  <a:gd name="connsiteY2" fmla="*/ 1243012 h 2443162"/>
                  <a:gd name="connsiteX3" fmla="*/ 357187 w 1008108"/>
                  <a:gd name="connsiteY3" fmla="*/ 0 h 2443162"/>
                  <a:gd name="connsiteX0" fmla="*/ 357187 w 1000664"/>
                  <a:gd name="connsiteY0" fmla="*/ 0 h 2443162"/>
                  <a:gd name="connsiteX1" fmla="*/ 717550 w 1000664"/>
                  <a:gd name="connsiteY1" fmla="*/ 2443162 h 2443162"/>
                  <a:gd name="connsiteX2" fmla="*/ 0 w 1000664"/>
                  <a:gd name="connsiteY2" fmla="*/ 1243012 h 2443162"/>
                  <a:gd name="connsiteX3" fmla="*/ 357187 w 1000664"/>
                  <a:gd name="connsiteY3" fmla="*/ 0 h 2443162"/>
                  <a:gd name="connsiteX0" fmla="*/ 357187 w 1014479"/>
                  <a:gd name="connsiteY0" fmla="*/ 0 h 2443162"/>
                  <a:gd name="connsiteX1" fmla="*/ 717550 w 1014479"/>
                  <a:gd name="connsiteY1" fmla="*/ 2443162 h 2443162"/>
                  <a:gd name="connsiteX2" fmla="*/ 0 w 1014479"/>
                  <a:gd name="connsiteY2" fmla="*/ 1243012 h 2443162"/>
                  <a:gd name="connsiteX3" fmla="*/ 357187 w 1014479"/>
                  <a:gd name="connsiteY3" fmla="*/ 0 h 2443162"/>
                  <a:gd name="connsiteX0" fmla="*/ 357187 w 1021479"/>
                  <a:gd name="connsiteY0" fmla="*/ 0 h 2443162"/>
                  <a:gd name="connsiteX1" fmla="*/ 717550 w 1021479"/>
                  <a:gd name="connsiteY1" fmla="*/ 2443162 h 2443162"/>
                  <a:gd name="connsiteX2" fmla="*/ 0 w 1021479"/>
                  <a:gd name="connsiteY2" fmla="*/ 1243012 h 2443162"/>
                  <a:gd name="connsiteX3" fmla="*/ 357187 w 1021479"/>
                  <a:gd name="connsiteY3" fmla="*/ 0 h 2443162"/>
                  <a:gd name="connsiteX0" fmla="*/ 357187 w 1024741"/>
                  <a:gd name="connsiteY0" fmla="*/ 0 h 2411412"/>
                  <a:gd name="connsiteX1" fmla="*/ 723900 w 1024741"/>
                  <a:gd name="connsiteY1" fmla="*/ 2411412 h 2411412"/>
                  <a:gd name="connsiteX2" fmla="*/ 0 w 1024741"/>
                  <a:gd name="connsiteY2" fmla="*/ 1243012 h 2411412"/>
                  <a:gd name="connsiteX3" fmla="*/ 357187 w 1024741"/>
                  <a:gd name="connsiteY3" fmla="*/ 0 h 2411412"/>
                  <a:gd name="connsiteX0" fmla="*/ 357187 w 1005520"/>
                  <a:gd name="connsiteY0" fmla="*/ 0 h 2443162"/>
                  <a:gd name="connsiteX1" fmla="*/ 685800 w 1005520"/>
                  <a:gd name="connsiteY1" fmla="*/ 2443162 h 2443162"/>
                  <a:gd name="connsiteX2" fmla="*/ 0 w 1005520"/>
                  <a:gd name="connsiteY2" fmla="*/ 1243012 h 2443162"/>
                  <a:gd name="connsiteX3" fmla="*/ 357187 w 1005520"/>
                  <a:gd name="connsiteY3" fmla="*/ 0 h 2443162"/>
                  <a:gd name="connsiteX0" fmla="*/ 357187 w 1028028"/>
                  <a:gd name="connsiteY0" fmla="*/ 0 h 2449512"/>
                  <a:gd name="connsiteX1" fmla="*/ 730250 w 1028028"/>
                  <a:gd name="connsiteY1" fmla="*/ 2449512 h 2449512"/>
                  <a:gd name="connsiteX2" fmla="*/ 0 w 1028028"/>
                  <a:gd name="connsiteY2" fmla="*/ 1243012 h 2449512"/>
                  <a:gd name="connsiteX3" fmla="*/ 357187 w 1028028"/>
                  <a:gd name="connsiteY3" fmla="*/ 0 h 2449512"/>
                  <a:gd name="connsiteX0" fmla="*/ 369887 w 1040728"/>
                  <a:gd name="connsiteY0" fmla="*/ 0 h 2449512"/>
                  <a:gd name="connsiteX1" fmla="*/ 742950 w 1040728"/>
                  <a:gd name="connsiteY1" fmla="*/ 2449512 h 2449512"/>
                  <a:gd name="connsiteX2" fmla="*/ 0 w 1040728"/>
                  <a:gd name="connsiteY2" fmla="*/ 1262062 h 2449512"/>
                  <a:gd name="connsiteX3" fmla="*/ 369887 w 1040728"/>
                  <a:gd name="connsiteY3" fmla="*/ 0 h 2449512"/>
                  <a:gd name="connsiteX0" fmla="*/ 363537 w 1034378"/>
                  <a:gd name="connsiteY0" fmla="*/ 0 h 2449512"/>
                  <a:gd name="connsiteX1" fmla="*/ 736600 w 1034378"/>
                  <a:gd name="connsiteY1" fmla="*/ 2449512 h 2449512"/>
                  <a:gd name="connsiteX2" fmla="*/ 0 w 1034378"/>
                  <a:gd name="connsiteY2" fmla="*/ 1255712 h 2449512"/>
                  <a:gd name="connsiteX3" fmla="*/ 363537 w 1034378"/>
                  <a:gd name="connsiteY3" fmla="*/ 0 h 2449512"/>
                  <a:gd name="connsiteX0" fmla="*/ 369887 w 1040728"/>
                  <a:gd name="connsiteY0" fmla="*/ 0 h 2449512"/>
                  <a:gd name="connsiteX1" fmla="*/ 742950 w 1040728"/>
                  <a:gd name="connsiteY1" fmla="*/ 2449512 h 2449512"/>
                  <a:gd name="connsiteX2" fmla="*/ 0 w 1040728"/>
                  <a:gd name="connsiteY2" fmla="*/ 1255712 h 2449512"/>
                  <a:gd name="connsiteX3" fmla="*/ 369887 w 1040728"/>
                  <a:gd name="connsiteY3" fmla="*/ 0 h 2449512"/>
                  <a:gd name="connsiteX0" fmla="*/ 369887 w 1034179"/>
                  <a:gd name="connsiteY0" fmla="*/ 0 h 2417762"/>
                  <a:gd name="connsiteX1" fmla="*/ 730250 w 1034179"/>
                  <a:gd name="connsiteY1" fmla="*/ 2417762 h 2417762"/>
                  <a:gd name="connsiteX2" fmla="*/ 0 w 1034179"/>
                  <a:gd name="connsiteY2" fmla="*/ 1255712 h 2417762"/>
                  <a:gd name="connsiteX3" fmla="*/ 369887 w 1034179"/>
                  <a:gd name="connsiteY3" fmla="*/ 0 h 241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4179" h="2417762">
                    <a:moveTo>
                      <a:pt x="369887" y="0"/>
                    </a:moveTo>
                    <a:cubicBezTo>
                      <a:pt x="1355196" y="546100"/>
                      <a:pt x="1035579" y="1795462"/>
                      <a:pt x="730250" y="2417762"/>
                    </a:cubicBezTo>
                    <a:lnTo>
                      <a:pt x="0" y="1255712"/>
                    </a:lnTo>
                    <a:lnTo>
                      <a:pt x="369887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2">
                <a:extLst>
                  <a:ext uri="{FF2B5EF4-FFF2-40B4-BE49-F238E27FC236}">
                    <a16:creationId xmlns:a16="http://schemas.microsoft.com/office/drawing/2014/main" id="{16681AD1-594E-5149-B834-F78F806852DA}"/>
                  </a:ext>
                </a:extLst>
              </p:cNvPr>
              <p:cNvSpPr/>
              <p:nvPr/>
            </p:nvSpPr>
            <p:spPr>
              <a:xfrm>
                <a:off x="3848708" y="355167"/>
                <a:ext cx="1663816" cy="4133298"/>
              </a:xfrm>
              <a:custGeom>
                <a:avLst/>
                <a:gdLst>
                  <a:gd name="connsiteX0" fmla="*/ 0 w 3181081"/>
                  <a:gd name="connsiteY0" fmla="*/ 0 h 5718220"/>
                  <a:gd name="connsiteX1" fmla="*/ 3181081 w 3181081"/>
                  <a:gd name="connsiteY1" fmla="*/ 0 h 5718220"/>
                  <a:gd name="connsiteX2" fmla="*/ 3181081 w 3181081"/>
                  <a:gd name="connsiteY2" fmla="*/ 5718220 h 5718220"/>
                  <a:gd name="connsiteX3" fmla="*/ 0 w 3181081"/>
                  <a:gd name="connsiteY3" fmla="*/ 5718220 h 5718220"/>
                  <a:gd name="connsiteX4" fmla="*/ 0 w 3181081"/>
                  <a:gd name="connsiteY4" fmla="*/ 0 h 5718220"/>
                  <a:gd name="connsiteX0" fmla="*/ 1181100 w 3181081"/>
                  <a:gd name="connsiteY0" fmla="*/ 9525 h 5718220"/>
                  <a:gd name="connsiteX1" fmla="*/ 3181081 w 3181081"/>
                  <a:gd name="connsiteY1" fmla="*/ 0 h 5718220"/>
                  <a:gd name="connsiteX2" fmla="*/ 3181081 w 3181081"/>
                  <a:gd name="connsiteY2" fmla="*/ 5718220 h 5718220"/>
                  <a:gd name="connsiteX3" fmla="*/ 0 w 3181081"/>
                  <a:gd name="connsiteY3" fmla="*/ 5718220 h 5718220"/>
                  <a:gd name="connsiteX4" fmla="*/ 1181100 w 3181081"/>
                  <a:gd name="connsiteY4" fmla="*/ 9525 h 5718220"/>
                  <a:gd name="connsiteX0" fmla="*/ 1181100 w 3181081"/>
                  <a:gd name="connsiteY0" fmla="*/ 9525 h 5718220"/>
                  <a:gd name="connsiteX1" fmla="*/ 3181081 w 3181081"/>
                  <a:gd name="connsiteY1" fmla="*/ 0 h 5718220"/>
                  <a:gd name="connsiteX2" fmla="*/ 3181081 w 3181081"/>
                  <a:gd name="connsiteY2" fmla="*/ 5718220 h 5718220"/>
                  <a:gd name="connsiteX3" fmla="*/ 0 w 3181081"/>
                  <a:gd name="connsiteY3" fmla="*/ 5718220 h 5718220"/>
                  <a:gd name="connsiteX4" fmla="*/ 1181100 w 3181081"/>
                  <a:gd name="connsiteY4" fmla="*/ 9525 h 5718220"/>
                  <a:gd name="connsiteX0" fmla="*/ 542975 w 2542956"/>
                  <a:gd name="connsiteY0" fmla="*/ 9525 h 5718220"/>
                  <a:gd name="connsiteX1" fmla="*/ 2542956 w 2542956"/>
                  <a:gd name="connsiteY1" fmla="*/ 0 h 5718220"/>
                  <a:gd name="connsiteX2" fmla="*/ 2542956 w 2542956"/>
                  <a:gd name="connsiteY2" fmla="*/ 5718220 h 5718220"/>
                  <a:gd name="connsiteX3" fmla="*/ 34975 w 2542956"/>
                  <a:gd name="connsiteY3" fmla="*/ 5134020 h 5718220"/>
                  <a:gd name="connsiteX4" fmla="*/ 542975 w 2542956"/>
                  <a:gd name="connsiteY4" fmla="*/ 9525 h 5718220"/>
                  <a:gd name="connsiteX0" fmla="*/ 1069887 w 3069868"/>
                  <a:gd name="connsiteY0" fmla="*/ 9525 h 5718220"/>
                  <a:gd name="connsiteX1" fmla="*/ 3069868 w 3069868"/>
                  <a:gd name="connsiteY1" fmla="*/ 0 h 5718220"/>
                  <a:gd name="connsiteX2" fmla="*/ 3069868 w 3069868"/>
                  <a:gd name="connsiteY2" fmla="*/ 5718220 h 5718220"/>
                  <a:gd name="connsiteX3" fmla="*/ 561887 w 3069868"/>
                  <a:gd name="connsiteY3" fmla="*/ 5134020 h 5718220"/>
                  <a:gd name="connsiteX4" fmla="*/ 1069887 w 3069868"/>
                  <a:gd name="connsiteY4" fmla="*/ 9525 h 5718220"/>
                  <a:gd name="connsiteX0" fmla="*/ 1031507 w 3031488"/>
                  <a:gd name="connsiteY0" fmla="*/ 9525 h 5718220"/>
                  <a:gd name="connsiteX1" fmla="*/ 3031488 w 3031488"/>
                  <a:gd name="connsiteY1" fmla="*/ 0 h 5718220"/>
                  <a:gd name="connsiteX2" fmla="*/ 3031488 w 3031488"/>
                  <a:gd name="connsiteY2" fmla="*/ 5718220 h 5718220"/>
                  <a:gd name="connsiteX3" fmla="*/ 523507 w 3031488"/>
                  <a:gd name="connsiteY3" fmla="*/ 5134020 h 5718220"/>
                  <a:gd name="connsiteX4" fmla="*/ 1031507 w 3031488"/>
                  <a:gd name="connsiteY4" fmla="*/ 9525 h 5718220"/>
                  <a:gd name="connsiteX0" fmla="*/ 1157289 w 3157270"/>
                  <a:gd name="connsiteY0" fmla="*/ 9525 h 5718220"/>
                  <a:gd name="connsiteX1" fmla="*/ 3157270 w 3157270"/>
                  <a:gd name="connsiteY1" fmla="*/ 0 h 5718220"/>
                  <a:gd name="connsiteX2" fmla="*/ 3157270 w 3157270"/>
                  <a:gd name="connsiteY2" fmla="*/ 5718220 h 5718220"/>
                  <a:gd name="connsiteX3" fmla="*/ 471489 w 3157270"/>
                  <a:gd name="connsiteY3" fmla="*/ 5210220 h 5718220"/>
                  <a:gd name="connsiteX4" fmla="*/ 1157289 w 3157270"/>
                  <a:gd name="connsiteY4" fmla="*/ 9525 h 5718220"/>
                  <a:gd name="connsiteX0" fmla="*/ 1057714 w 3057695"/>
                  <a:gd name="connsiteY0" fmla="*/ 9525 h 5718220"/>
                  <a:gd name="connsiteX1" fmla="*/ 3057695 w 3057695"/>
                  <a:gd name="connsiteY1" fmla="*/ 0 h 5718220"/>
                  <a:gd name="connsiteX2" fmla="*/ 3057695 w 3057695"/>
                  <a:gd name="connsiteY2" fmla="*/ 5718220 h 5718220"/>
                  <a:gd name="connsiteX3" fmla="*/ 511614 w 3057695"/>
                  <a:gd name="connsiteY3" fmla="*/ 5095920 h 5718220"/>
                  <a:gd name="connsiteX4" fmla="*/ 1057714 w 3057695"/>
                  <a:gd name="connsiteY4" fmla="*/ 9525 h 5718220"/>
                  <a:gd name="connsiteX0" fmla="*/ 1018536 w 3018517"/>
                  <a:gd name="connsiteY0" fmla="*/ 9525 h 5718220"/>
                  <a:gd name="connsiteX1" fmla="*/ 3018517 w 3018517"/>
                  <a:gd name="connsiteY1" fmla="*/ 0 h 5718220"/>
                  <a:gd name="connsiteX2" fmla="*/ 3018517 w 3018517"/>
                  <a:gd name="connsiteY2" fmla="*/ 5718220 h 5718220"/>
                  <a:gd name="connsiteX3" fmla="*/ 472436 w 3018517"/>
                  <a:gd name="connsiteY3" fmla="*/ 5095920 h 5718220"/>
                  <a:gd name="connsiteX4" fmla="*/ 1018536 w 3018517"/>
                  <a:gd name="connsiteY4" fmla="*/ 9525 h 5718220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3018517"/>
                  <a:gd name="connsiteY0" fmla="*/ 0 h 5708695"/>
                  <a:gd name="connsiteX1" fmla="*/ 2254728 w 3018517"/>
                  <a:gd name="connsiteY1" fmla="*/ 3430923 h 5708695"/>
                  <a:gd name="connsiteX2" fmla="*/ 1519917 w 3018517"/>
                  <a:gd name="connsiteY2" fmla="*/ 5083175 h 5708695"/>
                  <a:gd name="connsiteX3" fmla="*/ 3018517 w 3018517"/>
                  <a:gd name="connsiteY3" fmla="*/ 5708695 h 5708695"/>
                  <a:gd name="connsiteX4" fmla="*/ 472436 w 3018517"/>
                  <a:gd name="connsiteY4" fmla="*/ 5086395 h 5708695"/>
                  <a:gd name="connsiteX5" fmla="*/ 1018536 w 3018517"/>
                  <a:gd name="connsiteY5" fmla="*/ 0 h 5708695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3018517"/>
                  <a:gd name="connsiteY0" fmla="*/ 0 h 5708695"/>
                  <a:gd name="connsiteX1" fmla="*/ 1519917 w 3018517"/>
                  <a:gd name="connsiteY1" fmla="*/ 5083175 h 5708695"/>
                  <a:gd name="connsiteX2" fmla="*/ 3018517 w 3018517"/>
                  <a:gd name="connsiteY2" fmla="*/ 5708695 h 5708695"/>
                  <a:gd name="connsiteX3" fmla="*/ 472436 w 3018517"/>
                  <a:gd name="connsiteY3" fmla="*/ 5086395 h 5708695"/>
                  <a:gd name="connsiteX4" fmla="*/ 1018536 w 3018517"/>
                  <a:gd name="connsiteY4" fmla="*/ 0 h 5708695"/>
                  <a:gd name="connsiteX0" fmla="*/ 1018536 w 2041492"/>
                  <a:gd name="connsiteY0" fmla="*/ 0 h 5086395"/>
                  <a:gd name="connsiteX1" fmla="*/ 1519917 w 2041492"/>
                  <a:gd name="connsiteY1" fmla="*/ 5083175 h 5086395"/>
                  <a:gd name="connsiteX2" fmla="*/ 472436 w 2041492"/>
                  <a:gd name="connsiteY2" fmla="*/ 5086395 h 5086395"/>
                  <a:gd name="connsiteX3" fmla="*/ 1018536 w 2041492"/>
                  <a:gd name="connsiteY3" fmla="*/ 0 h 5086395"/>
                  <a:gd name="connsiteX0" fmla="*/ 1018536 w 2035410"/>
                  <a:gd name="connsiteY0" fmla="*/ 0 h 5086395"/>
                  <a:gd name="connsiteX1" fmla="*/ 1519917 w 2035410"/>
                  <a:gd name="connsiteY1" fmla="*/ 5083175 h 5086395"/>
                  <a:gd name="connsiteX2" fmla="*/ 472436 w 2035410"/>
                  <a:gd name="connsiteY2" fmla="*/ 5086395 h 5086395"/>
                  <a:gd name="connsiteX3" fmla="*/ 1018536 w 2035410"/>
                  <a:gd name="connsiteY3" fmla="*/ 0 h 5086395"/>
                  <a:gd name="connsiteX0" fmla="*/ 1036185 w 2053059"/>
                  <a:gd name="connsiteY0" fmla="*/ 0 h 5086395"/>
                  <a:gd name="connsiteX1" fmla="*/ 1537566 w 2053059"/>
                  <a:gd name="connsiteY1" fmla="*/ 5083175 h 5086395"/>
                  <a:gd name="connsiteX2" fmla="*/ 490085 w 2053059"/>
                  <a:gd name="connsiteY2" fmla="*/ 5086395 h 5086395"/>
                  <a:gd name="connsiteX3" fmla="*/ 1036185 w 2053059"/>
                  <a:gd name="connsiteY3" fmla="*/ 0 h 5086395"/>
                  <a:gd name="connsiteX0" fmla="*/ 1023508 w 2040382"/>
                  <a:gd name="connsiteY0" fmla="*/ 0 h 5086395"/>
                  <a:gd name="connsiteX1" fmla="*/ 1524889 w 2040382"/>
                  <a:gd name="connsiteY1" fmla="*/ 5083175 h 5086395"/>
                  <a:gd name="connsiteX2" fmla="*/ 477408 w 2040382"/>
                  <a:gd name="connsiteY2" fmla="*/ 5086395 h 5086395"/>
                  <a:gd name="connsiteX3" fmla="*/ 1023508 w 2040382"/>
                  <a:gd name="connsiteY3" fmla="*/ 0 h 5086395"/>
                  <a:gd name="connsiteX0" fmla="*/ 1023508 w 2049524"/>
                  <a:gd name="connsiteY0" fmla="*/ 0 h 5086395"/>
                  <a:gd name="connsiteX1" fmla="*/ 1524889 w 2049524"/>
                  <a:gd name="connsiteY1" fmla="*/ 5083175 h 5086395"/>
                  <a:gd name="connsiteX2" fmla="*/ 477408 w 2049524"/>
                  <a:gd name="connsiteY2" fmla="*/ 5086395 h 5086395"/>
                  <a:gd name="connsiteX3" fmla="*/ 1023508 w 2049524"/>
                  <a:gd name="connsiteY3" fmla="*/ 0 h 5086395"/>
                  <a:gd name="connsiteX0" fmla="*/ 1023508 w 2034351"/>
                  <a:gd name="connsiteY0" fmla="*/ 0 h 5086395"/>
                  <a:gd name="connsiteX1" fmla="*/ 1524889 w 2034351"/>
                  <a:gd name="connsiteY1" fmla="*/ 5083175 h 5086395"/>
                  <a:gd name="connsiteX2" fmla="*/ 477408 w 2034351"/>
                  <a:gd name="connsiteY2" fmla="*/ 5086395 h 5086395"/>
                  <a:gd name="connsiteX3" fmla="*/ 1023508 w 2034351"/>
                  <a:gd name="connsiteY3" fmla="*/ 0 h 5086395"/>
                  <a:gd name="connsiteX0" fmla="*/ 1023508 w 2040382"/>
                  <a:gd name="connsiteY0" fmla="*/ 0 h 5086395"/>
                  <a:gd name="connsiteX1" fmla="*/ 1524889 w 2040382"/>
                  <a:gd name="connsiteY1" fmla="*/ 5083175 h 5086395"/>
                  <a:gd name="connsiteX2" fmla="*/ 477408 w 2040382"/>
                  <a:gd name="connsiteY2" fmla="*/ 5086395 h 5086395"/>
                  <a:gd name="connsiteX3" fmla="*/ 1023508 w 2040382"/>
                  <a:gd name="connsiteY3" fmla="*/ 0 h 5086395"/>
                  <a:gd name="connsiteX0" fmla="*/ 1023508 w 2061888"/>
                  <a:gd name="connsiteY0" fmla="*/ 0 h 5086395"/>
                  <a:gd name="connsiteX1" fmla="*/ 1524889 w 2061888"/>
                  <a:gd name="connsiteY1" fmla="*/ 5083175 h 5086395"/>
                  <a:gd name="connsiteX2" fmla="*/ 477408 w 2061888"/>
                  <a:gd name="connsiteY2" fmla="*/ 5086395 h 5086395"/>
                  <a:gd name="connsiteX3" fmla="*/ 1023508 w 2061888"/>
                  <a:gd name="connsiteY3" fmla="*/ 0 h 5086395"/>
                  <a:gd name="connsiteX0" fmla="*/ 1023508 w 2037360"/>
                  <a:gd name="connsiteY0" fmla="*/ 0 h 5086395"/>
                  <a:gd name="connsiteX1" fmla="*/ 1524889 w 2037360"/>
                  <a:gd name="connsiteY1" fmla="*/ 5083175 h 5086395"/>
                  <a:gd name="connsiteX2" fmla="*/ 477408 w 2037360"/>
                  <a:gd name="connsiteY2" fmla="*/ 5086395 h 5086395"/>
                  <a:gd name="connsiteX3" fmla="*/ 1023508 w 2037360"/>
                  <a:gd name="connsiteY3" fmla="*/ 0 h 5086395"/>
                  <a:gd name="connsiteX0" fmla="*/ 1028536 w 2042388"/>
                  <a:gd name="connsiteY0" fmla="*/ 0 h 5086395"/>
                  <a:gd name="connsiteX1" fmla="*/ 1529917 w 2042388"/>
                  <a:gd name="connsiteY1" fmla="*/ 5083175 h 5086395"/>
                  <a:gd name="connsiteX2" fmla="*/ 482436 w 2042388"/>
                  <a:gd name="connsiteY2" fmla="*/ 5086395 h 5086395"/>
                  <a:gd name="connsiteX3" fmla="*/ 1028536 w 2042388"/>
                  <a:gd name="connsiteY3" fmla="*/ 0 h 5086395"/>
                  <a:gd name="connsiteX0" fmla="*/ 1033621 w 2047473"/>
                  <a:gd name="connsiteY0" fmla="*/ 0 h 5086395"/>
                  <a:gd name="connsiteX1" fmla="*/ 1535002 w 2047473"/>
                  <a:gd name="connsiteY1" fmla="*/ 5083175 h 5086395"/>
                  <a:gd name="connsiteX2" fmla="*/ 487521 w 2047473"/>
                  <a:gd name="connsiteY2" fmla="*/ 5086395 h 5086395"/>
                  <a:gd name="connsiteX3" fmla="*/ 1033621 w 2047473"/>
                  <a:gd name="connsiteY3" fmla="*/ 0 h 508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7473" h="5086395">
                    <a:moveTo>
                      <a:pt x="1033621" y="0"/>
                    </a:moveTo>
                    <a:cubicBezTo>
                      <a:pt x="2259126" y="967838"/>
                      <a:pt x="2306572" y="4220626"/>
                      <a:pt x="1535002" y="5083175"/>
                    </a:cubicBezTo>
                    <a:lnTo>
                      <a:pt x="487521" y="5086395"/>
                    </a:lnTo>
                    <a:cubicBezTo>
                      <a:pt x="-401479" y="3348597"/>
                      <a:pt x="11271" y="858323"/>
                      <a:pt x="1033621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7" name="Group 37">
                <a:extLst>
                  <a:ext uri="{FF2B5EF4-FFF2-40B4-BE49-F238E27FC236}">
                    <a16:creationId xmlns:a16="http://schemas.microsoft.com/office/drawing/2014/main" id="{AB6443E7-A2A5-074C-BC95-DA95E89E11BE}"/>
                  </a:ext>
                </a:extLst>
              </p:cNvPr>
              <p:cNvGrpSpPr/>
              <p:nvPr/>
            </p:nvGrpSpPr>
            <p:grpSpPr>
              <a:xfrm>
                <a:off x="4259160" y="1545941"/>
                <a:ext cx="866902" cy="866903"/>
                <a:chOff x="4001086" y="1565031"/>
                <a:chExt cx="1066800" cy="1066800"/>
              </a:xfrm>
            </p:grpSpPr>
            <p:sp>
              <p:nvSpPr>
                <p:cNvPr id="51" name="Oval 42">
                  <a:extLst>
                    <a:ext uri="{FF2B5EF4-FFF2-40B4-BE49-F238E27FC236}">
                      <a16:creationId xmlns:a16="http://schemas.microsoft.com/office/drawing/2014/main" id="{9B9784E7-093A-F94D-9D50-8B2561B7001C}"/>
                    </a:ext>
                  </a:extLst>
                </p:cNvPr>
                <p:cNvSpPr/>
                <p:nvPr/>
              </p:nvSpPr>
              <p:spPr>
                <a:xfrm>
                  <a:off x="4001086" y="1565031"/>
                  <a:ext cx="1066800" cy="1066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43">
                  <a:extLst>
                    <a:ext uri="{FF2B5EF4-FFF2-40B4-BE49-F238E27FC236}">
                      <a16:creationId xmlns:a16="http://schemas.microsoft.com/office/drawing/2014/main" id="{FDA29DA4-3108-E64A-865E-FF7FE5B60B90}"/>
                    </a:ext>
                  </a:extLst>
                </p:cNvPr>
                <p:cNvSpPr/>
                <p:nvPr/>
              </p:nvSpPr>
              <p:spPr>
                <a:xfrm>
                  <a:off x="4115972" y="1679917"/>
                  <a:ext cx="837028" cy="837028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8" name="Freeform 38">
                <a:extLst>
                  <a:ext uri="{FF2B5EF4-FFF2-40B4-BE49-F238E27FC236}">
                    <a16:creationId xmlns:a16="http://schemas.microsoft.com/office/drawing/2014/main" id="{9F215C6F-06C6-F049-9617-2296E4A3A2E5}"/>
                  </a:ext>
                </a:extLst>
              </p:cNvPr>
              <p:cNvSpPr/>
              <p:nvPr/>
            </p:nvSpPr>
            <p:spPr>
              <a:xfrm>
                <a:off x="3919308" y="3547107"/>
                <a:ext cx="1538617" cy="210534"/>
              </a:xfrm>
              <a:custGeom>
                <a:avLst/>
                <a:gdLst>
                  <a:gd name="connsiteX0" fmla="*/ 0 w 1893405"/>
                  <a:gd name="connsiteY0" fmla="*/ 0 h 259080"/>
                  <a:gd name="connsiteX1" fmla="*/ 1893405 w 1893405"/>
                  <a:gd name="connsiteY1" fmla="*/ 0 h 259080"/>
                  <a:gd name="connsiteX2" fmla="*/ 1824551 w 1893405"/>
                  <a:gd name="connsiteY2" fmla="*/ 259080 h 259080"/>
                  <a:gd name="connsiteX3" fmla="*/ 70711 w 1893405"/>
                  <a:gd name="connsiteY3" fmla="*/ 259080 h 259080"/>
                  <a:gd name="connsiteX4" fmla="*/ 12991 w 1893405"/>
                  <a:gd name="connsiteY4" fmla="*/ 46578 h 259080"/>
                  <a:gd name="connsiteX5" fmla="*/ 0 w 1893405"/>
                  <a:gd name="connsiteY5" fmla="*/ 0 h 259080"/>
                  <a:gd name="connsiteX0" fmla="*/ 0 w 1893405"/>
                  <a:gd name="connsiteY0" fmla="*/ 0 h 259080"/>
                  <a:gd name="connsiteX1" fmla="*/ 1893405 w 1893405"/>
                  <a:gd name="connsiteY1" fmla="*/ 0 h 259080"/>
                  <a:gd name="connsiteX2" fmla="*/ 1841220 w 1893405"/>
                  <a:gd name="connsiteY2" fmla="*/ 259080 h 259080"/>
                  <a:gd name="connsiteX3" fmla="*/ 70711 w 1893405"/>
                  <a:gd name="connsiteY3" fmla="*/ 259080 h 259080"/>
                  <a:gd name="connsiteX4" fmla="*/ 12991 w 1893405"/>
                  <a:gd name="connsiteY4" fmla="*/ 46578 h 259080"/>
                  <a:gd name="connsiteX5" fmla="*/ 0 w 1893405"/>
                  <a:gd name="connsiteY5" fmla="*/ 0 h 259080"/>
                  <a:gd name="connsiteX0" fmla="*/ 0 w 1893405"/>
                  <a:gd name="connsiteY0" fmla="*/ 0 h 259080"/>
                  <a:gd name="connsiteX1" fmla="*/ 1893405 w 1893405"/>
                  <a:gd name="connsiteY1" fmla="*/ 0 h 259080"/>
                  <a:gd name="connsiteX2" fmla="*/ 1841220 w 1893405"/>
                  <a:gd name="connsiteY2" fmla="*/ 259080 h 259080"/>
                  <a:gd name="connsiteX3" fmla="*/ 70711 w 1893405"/>
                  <a:gd name="connsiteY3" fmla="*/ 259080 h 259080"/>
                  <a:gd name="connsiteX4" fmla="*/ 0 w 1893405"/>
                  <a:gd name="connsiteY4" fmla="*/ 0 h 259080"/>
                  <a:gd name="connsiteX0" fmla="*/ 0 w 1893405"/>
                  <a:gd name="connsiteY0" fmla="*/ 0 h 259080"/>
                  <a:gd name="connsiteX1" fmla="*/ 1893405 w 1893405"/>
                  <a:gd name="connsiteY1" fmla="*/ 0 h 259080"/>
                  <a:gd name="connsiteX2" fmla="*/ 1841220 w 1893405"/>
                  <a:gd name="connsiteY2" fmla="*/ 259080 h 259080"/>
                  <a:gd name="connsiteX3" fmla="*/ 68330 w 1893405"/>
                  <a:gd name="connsiteY3" fmla="*/ 259080 h 259080"/>
                  <a:gd name="connsiteX4" fmla="*/ 0 w 1893405"/>
                  <a:gd name="connsiteY4" fmla="*/ 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3405" h="259080">
                    <a:moveTo>
                      <a:pt x="0" y="0"/>
                    </a:moveTo>
                    <a:lnTo>
                      <a:pt x="1893405" y="0"/>
                    </a:lnTo>
                    <a:lnTo>
                      <a:pt x="1841220" y="259080"/>
                    </a:lnTo>
                    <a:lnTo>
                      <a:pt x="68330" y="259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6717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28EB9616-3C05-2142-A934-C1E3FEB8E6B5}"/>
                  </a:ext>
                </a:extLst>
              </p:cNvPr>
              <p:cNvSpPr/>
              <p:nvPr/>
            </p:nvSpPr>
            <p:spPr>
              <a:xfrm>
                <a:off x="4033569" y="3972817"/>
                <a:ext cx="1326700" cy="210534"/>
              </a:xfrm>
              <a:custGeom>
                <a:avLst/>
                <a:gdLst>
                  <a:gd name="connsiteX0" fmla="*/ 0 w 1608809"/>
                  <a:gd name="connsiteY0" fmla="*/ 0 h 259080"/>
                  <a:gd name="connsiteX1" fmla="*/ 1608809 w 1608809"/>
                  <a:gd name="connsiteY1" fmla="*/ 0 h 259080"/>
                  <a:gd name="connsiteX2" fmla="*/ 1539954 w 1608809"/>
                  <a:gd name="connsiteY2" fmla="*/ 259080 h 259080"/>
                  <a:gd name="connsiteX3" fmla="*/ 84145 w 1608809"/>
                  <a:gd name="connsiteY3" fmla="*/ 259080 h 259080"/>
                  <a:gd name="connsiteX4" fmla="*/ 73862 w 1608809"/>
                  <a:gd name="connsiteY4" fmla="*/ 231465 h 259080"/>
                  <a:gd name="connsiteX5" fmla="*/ 15186 w 1608809"/>
                  <a:gd name="connsiteY5" fmla="*/ 51763 h 259080"/>
                  <a:gd name="connsiteX6" fmla="*/ 0 w 1608809"/>
                  <a:gd name="connsiteY6" fmla="*/ 0 h 259080"/>
                  <a:gd name="connsiteX0" fmla="*/ 0 w 1623097"/>
                  <a:gd name="connsiteY0" fmla="*/ 0 h 259080"/>
                  <a:gd name="connsiteX1" fmla="*/ 1623097 w 1623097"/>
                  <a:gd name="connsiteY1" fmla="*/ 4762 h 259080"/>
                  <a:gd name="connsiteX2" fmla="*/ 1539954 w 1623097"/>
                  <a:gd name="connsiteY2" fmla="*/ 259080 h 259080"/>
                  <a:gd name="connsiteX3" fmla="*/ 84145 w 1623097"/>
                  <a:gd name="connsiteY3" fmla="*/ 259080 h 259080"/>
                  <a:gd name="connsiteX4" fmla="*/ 73862 w 1623097"/>
                  <a:gd name="connsiteY4" fmla="*/ 231465 h 259080"/>
                  <a:gd name="connsiteX5" fmla="*/ 15186 w 1623097"/>
                  <a:gd name="connsiteY5" fmla="*/ 51763 h 259080"/>
                  <a:gd name="connsiteX6" fmla="*/ 0 w 1623097"/>
                  <a:gd name="connsiteY6" fmla="*/ 0 h 259080"/>
                  <a:gd name="connsiteX0" fmla="*/ 0 w 1623097"/>
                  <a:gd name="connsiteY0" fmla="*/ 0 h 261461"/>
                  <a:gd name="connsiteX1" fmla="*/ 1623097 w 1623097"/>
                  <a:gd name="connsiteY1" fmla="*/ 4762 h 261461"/>
                  <a:gd name="connsiteX2" fmla="*/ 1530429 w 1623097"/>
                  <a:gd name="connsiteY2" fmla="*/ 261461 h 261461"/>
                  <a:gd name="connsiteX3" fmla="*/ 84145 w 1623097"/>
                  <a:gd name="connsiteY3" fmla="*/ 259080 h 261461"/>
                  <a:gd name="connsiteX4" fmla="*/ 73862 w 1623097"/>
                  <a:gd name="connsiteY4" fmla="*/ 231465 h 261461"/>
                  <a:gd name="connsiteX5" fmla="*/ 15186 w 1623097"/>
                  <a:gd name="connsiteY5" fmla="*/ 51763 h 261461"/>
                  <a:gd name="connsiteX6" fmla="*/ 0 w 1623097"/>
                  <a:gd name="connsiteY6" fmla="*/ 0 h 261461"/>
                  <a:gd name="connsiteX0" fmla="*/ 0 w 1625478"/>
                  <a:gd name="connsiteY0" fmla="*/ 0 h 261461"/>
                  <a:gd name="connsiteX1" fmla="*/ 1625478 w 1625478"/>
                  <a:gd name="connsiteY1" fmla="*/ 7144 h 261461"/>
                  <a:gd name="connsiteX2" fmla="*/ 1530429 w 1625478"/>
                  <a:gd name="connsiteY2" fmla="*/ 261461 h 261461"/>
                  <a:gd name="connsiteX3" fmla="*/ 84145 w 1625478"/>
                  <a:gd name="connsiteY3" fmla="*/ 259080 h 261461"/>
                  <a:gd name="connsiteX4" fmla="*/ 73862 w 1625478"/>
                  <a:gd name="connsiteY4" fmla="*/ 231465 h 261461"/>
                  <a:gd name="connsiteX5" fmla="*/ 15186 w 1625478"/>
                  <a:gd name="connsiteY5" fmla="*/ 51763 h 261461"/>
                  <a:gd name="connsiteX6" fmla="*/ 0 w 1625478"/>
                  <a:gd name="connsiteY6" fmla="*/ 0 h 261461"/>
                  <a:gd name="connsiteX0" fmla="*/ 0 w 1625478"/>
                  <a:gd name="connsiteY0" fmla="*/ 0 h 259080"/>
                  <a:gd name="connsiteX1" fmla="*/ 1625478 w 1625478"/>
                  <a:gd name="connsiteY1" fmla="*/ 7144 h 259080"/>
                  <a:gd name="connsiteX2" fmla="*/ 1530429 w 1625478"/>
                  <a:gd name="connsiteY2" fmla="*/ 256699 h 259080"/>
                  <a:gd name="connsiteX3" fmla="*/ 84145 w 1625478"/>
                  <a:gd name="connsiteY3" fmla="*/ 259080 h 259080"/>
                  <a:gd name="connsiteX4" fmla="*/ 73862 w 1625478"/>
                  <a:gd name="connsiteY4" fmla="*/ 231465 h 259080"/>
                  <a:gd name="connsiteX5" fmla="*/ 15186 w 1625478"/>
                  <a:gd name="connsiteY5" fmla="*/ 51763 h 259080"/>
                  <a:gd name="connsiteX6" fmla="*/ 0 w 1625478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0429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0429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0429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0429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27859"/>
                  <a:gd name="connsiteY0" fmla="*/ 0 h 259080"/>
                  <a:gd name="connsiteX1" fmla="*/ 1627859 w 1627859"/>
                  <a:gd name="connsiteY1" fmla="*/ 4763 h 259080"/>
                  <a:gd name="connsiteX2" fmla="*/ 1535191 w 1627859"/>
                  <a:gd name="connsiteY2" fmla="*/ 256699 h 259080"/>
                  <a:gd name="connsiteX3" fmla="*/ 84145 w 1627859"/>
                  <a:gd name="connsiteY3" fmla="*/ 259080 h 259080"/>
                  <a:gd name="connsiteX4" fmla="*/ 73862 w 1627859"/>
                  <a:gd name="connsiteY4" fmla="*/ 231465 h 259080"/>
                  <a:gd name="connsiteX5" fmla="*/ 15186 w 1627859"/>
                  <a:gd name="connsiteY5" fmla="*/ 51763 h 259080"/>
                  <a:gd name="connsiteX6" fmla="*/ 0 w 1627859"/>
                  <a:gd name="connsiteY6" fmla="*/ 0 h 259080"/>
                  <a:gd name="connsiteX0" fmla="*/ 0 w 1632621"/>
                  <a:gd name="connsiteY0" fmla="*/ 0 h 259080"/>
                  <a:gd name="connsiteX1" fmla="*/ 1632621 w 1632621"/>
                  <a:gd name="connsiteY1" fmla="*/ 4763 h 259080"/>
                  <a:gd name="connsiteX2" fmla="*/ 1539953 w 1632621"/>
                  <a:gd name="connsiteY2" fmla="*/ 256699 h 259080"/>
                  <a:gd name="connsiteX3" fmla="*/ 88907 w 1632621"/>
                  <a:gd name="connsiteY3" fmla="*/ 259080 h 259080"/>
                  <a:gd name="connsiteX4" fmla="*/ 78624 w 1632621"/>
                  <a:gd name="connsiteY4" fmla="*/ 231465 h 259080"/>
                  <a:gd name="connsiteX5" fmla="*/ 19948 w 1632621"/>
                  <a:gd name="connsiteY5" fmla="*/ 51763 h 259080"/>
                  <a:gd name="connsiteX6" fmla="*/ 0 w 1632621"/>
                  <a:gd name="connsiteY6" fmla="*/ 0 h 259080"/>
                  <a:gd name="connsiteX0" fmla="*/ 100271 w 1732892"/>
                  <a:gd name="connsiteY0" fmla="*/ 0 h 259080"/>
                  <a:gd name="connsiteX1" fmla="*/ 1732892 w 1732892"/>
                  <a:gd name="connsiteY1" fmla="*/ 4763 h 259080"/>
                  <a:gd name="connsiteX2" fmla="*/ 1640224 w 1732892"/>
                  <a:gd name="connsiteY2" fmla="*/ 256699 h 259080"/>
                  <a:gd name="connsiteX3" fmla="*/ 189178 w 1732892"/>
                  <a:gd name="connsiteY3" fmla="*/ 259080 h 259080"/>
                  <a:gd name="connsiteX4" fmla="*/ 178895 w 1732892"/>
                  <a:gd name="connsiteY4" fmla="*/ 231465 h 259080"/>
                  <a:gd name="connsiteX5" fmla="*/ 100271 w 1732892"/>
                  <a:gd name="connsiteY5" fmla="*/ 0 h 259080"/>
                  <a:gd name="connsiteX0" fmla="*/ 0 w 1632621"/>
                  <a:gd name="connsiteY0" fmla="*/ 0 h 259080"/>
                  <a:gd name="connsiteX1" fmla="*/ 1632621 w 1632621"/>
                  <a:gd name="connsiteY1" fmla="*/ 4763 h 259080"/>
                  <a:gd name="connsiteX2" fmla="*/ 1539953 w 1632621"/>
                  <a:gd name="connsiteY2" fmla="*/ 256699 h 259080"/>
                  <a:gd name="connsiteX3" fmla="*/ 88907 w 1632621"/>
                  <a:gd name="connsiteY3" fmla="*/ 259080 h 259080"/>
                  <a:gd name="connsiteX4" fmla="*/ 0 w 1632621"/>
                  <a:gd name="connsiteY4" fmla="*/ 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2621" h="259080">
                    <a:moveTo>
                      <a:pt x="0" y="0"/>
                    </a:moveTo>
                    <a:lnTo>
                      <a:pt x="1632621" y="4763"/>
                    </a:lnTo>
                    <a:cubicBezTo>
                      <a:pt x="1600144" y="98267"/>
                      <a:pt x="1574811" y="172720"/>
                      <a:pt x="1539953" y="256699"/>
                    </a:cubicBezTo>
                    <a:lnTo>
                      <a:pt x="88907" y="259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6717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655FC89C-D393-BF40-BADB-50B728EE0ABE}"/>
                  </a:ext>
                </a:extLst>
              </p:cNvPr>
              <p:cNvSpPr/>
              <p:nvPr/>
            </p:nvSpPr>
            <p:spPr>
              <a:xfrm>
                <a:off x="4182865" y="355167"/>
                <a:ext cx="1008871" cy="708499"/>
              </a:xfrm>
              <a:custGeom>
                <a:avLst/>
                <a:gdLst>
                  <a:gd name="connsiteX0" fmla="*/ 622410 w 1241506"/>
                  <a:gd name="connsiteY0" fmla="*/ 0 h 871872"/>
                  <a:gd name="connsiteX1" fmla="*/ 1208337 w 1241506"/>
                  <a:gd name="connsiteY1" fmla="*/ 793751 h 871872"/>
                  <a:gd name="connsiteX2" fmla="*/ 1241506 w 1241506"/>
                  <a:gd name="connsiteY2" fmla="*/ 871872 h 871872"/>
                  <a:gd name="connsiteX3" fmla="*/ 0 w 1241506"/>
                  <a:gd name="connsiteY3" fmla="*/ 871872 h 871872"/>
                  <a:gd name="connsiteX4" fmla="*/ 12940 w 1241506"/>
                  <a:gd name="connsiteY4" fmla="*/ 841747 h 871872"/>
                  <a:gd name="connsiteX5" fmla="*/ 622410 w 1241506"/>
                  <a:gd name="connsiteY5" fmla="*/ 0 h 87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506" h="871872">
                    <a:moveTo>
                      <a:pt x="622410" y="0"/>
                    </a:moveTo>
                    <a:cubicBezTo>
                      <a:pt x="861767" y="189031"/>
                      <a:pt x="1056184" y="465225"/>
                      <a:pt x="1208337" y="793751"/>
                    </a:cubicBezTo>
                    <a:lnTo>
                      <a:pt x="1241506" y="871872"/>
                    </a:lnTo>
                    <a:lnTo>
                      <a:pt x="0" y="871872"/>
                    </a:lnTo>
                    <a:lnTo>
                      <a:pt x="12940" y="841747"/>
                    </a:lnTo>
                    <a:cubicBezTo>
                      <a:pt x="176670" y="491984"/>
                      <a:pt x="382797" y="201169"/>
                      <a:pt x="622410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Rectangle 67">
            <a:extLst>
              <a:ext uri="{FF2B5EF4-FFF2-40B4-BE49-F238E27FC236}">
                <a16:creationId xmlns:a16="http://schemas.microsoft.com/office/drawing/2014/main" id="{10DCF143-C86E-1A4E-B0E7-4AF09117FE87}"/>
              </a:ext>
            </a:extLst>
          </p:cNvPr>
          <p:cNvSpPr/>
          <p:nvPr/>
        </p:nvSpPr>
        <p:spPr>
          <a:xfrm>
            <a:off x="4152564" y="1034305"/>
            <a:ext cx="1049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</a:t>
            </a:r>
          </a:p>
          <a:p>
            <a:pPr algn="ctr"/>
            <a:r>
              <a:rPr lang="en-US" sz="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</a:p>
        </p:txBody>
      </p:sp>
      <p:cxnSp>
        <p:nvCxnSpPr>
          <p:cNvPr id="80" name="Straight Connector 61">
            <a:extLst>
              <a:ext uri="{FF2B5EF4-FFF2-40B4-BE49-F238E27FC236}">
                <a16:creationId xmlns:a16="http://schemas.microsoft.com/office/drawing/2014/main" id="{FC3FEE34-06CD-824C-903F-54FAFD15900A}"/>
              </a:ext>
            </a:extLst>
          </p:cNvPr>
          <p:cNvCxnSpPr/>
          <p:nvPr/>
        </p:nvCxnSpPr>
        <p:spPr>
          <a:xfrm>
            <a:off x="114982" y="588705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n 5" descr="TRANSFERON AMARILLO VERDE mayo 12.tif">
            <a:extLst>
              <a:ext uri="{FF2B5EF4-FFF2-40B4-BE49-F238E27FC236}">
                <a16:creationId xmlns:a16="http://schemas.microsoft.com/office/drawing/2014/main" id="{EC6AB6D9-66D4-AB43-8768-4A3E8727C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71" y="1404120"/>
            <a:ext cx="558203" cy="7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CuadroTexto 81">
            <a:extLst>
              <a:ext uri="{FF2B5EF4-FFF2-40B4-BE49-F238E27FC236}">
                <a16:creationId xmlns:a16="http://schemas.microsoft.com/office/drawing/2014/main" id="{2BA27DE7-226C-1246-BDAC-A800B8BF3B09}"/>
              </a:ext>
            </a:extLst>
          </p:cNvPr>
          <p:cNvSpPr txBox="1"/>
          <p:nvPr/>
        </p:nvSpPr>
        <p:spPr>
          <a:xfrm>
            <a:off x="45898" y="1539621"/>
            <a:ext cx="1527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TRANSFERON®</a:t>
            </a:r>
          </a:p>
          <a:p>
            <a:pPr algn="ctr"/>
            <a:r>
              <a:rPr lang="es-MX" sz="1400" dirty="0"/>
              <a:t>(DLE)</a:t>
            </a:r>
          </a:p>
        </p:txBody>
      </p:sp>
      <p:sp>
        <p:nvSpPr>
          <p:cNvPr id="83" name="Flecha derecha 82">
            <a:extLst>
              <a:ext uri="{FF2B5EF4-FFF2-40B4-BE49-F238E27FC236}">
                <a16:creationId xmlns:a16="http://schemas.microsoft.com/office/drawing/2014/main" id="{303B5BB1-8E5B-0948-84B7-34E14A38CF49}"/>
              </a:ext>
            </a:extLst>
          </p:cNvPr>
          <p:cNvSpPr/>
          <p:nvPr/>
        </p:nvSpPr>
        <p:spPr>
          <a:xfrm>
            <a:off x="1450087" y="1529871"/>
            <a:ext cx="6325686" cy="52322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F77B48B0-5662-204D-A3A2-22E75AE91E69}"/>
              </a:ext>
            </a:extLst>
          </p:cNvPr>
          <p:cNvSpPr txBox="1"/>
          <p:nvPr/>
        </p:nvSpPr>
        <p:spPr>
          <a:xfrm>
            <a:off x="287306" y="2128520"/>
            <a:ext cx="1037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dirty="0"/>
              <a:t>ANTI TNF ALFA</a:t>
            </a:r>
          </a:p>
          <a:p>
            <a:pPr algn="ctr"/>
            <a:r>
              <a:rPr lang="es-MX" sz="1100" dirty="0"/>
              <a:t>INNOVATOR</a:t>
            </a:r>
          </a:p>
        </p:txBody>
      </p:sp>
      <p:sp>
        <p:nvSpPr>
          <p:cNvPr id="86" name="Flecha derecha 85">
            <a:extLst>
              <a:ext uri="{FF2B5EF4-FFF2-40B4-BE49-F238E27FC236}">
                <a16:creationId xmlns:a16="http://schemas.microsoft.com/office/drawing/2014/main" id="{52854109-F4F2-C24B-8D28-D35AFCFFB4D9}"/>
              </a:ext>
            </a:extLst>
          </p:cNvPr>
          <p:cNvSpPr/>
          <p:nvPr/>
        </p:nvSpPr>
        <p:spPr>
          <a:xfrm>
            <a:off x="1508794" y="1997715"/>
            <a:ext cx="933483" cy="36314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2C310574-8D7F-AD4B-ADB6-8EC5630FDF79}"/>
              </a:ext>
            </a:extLst>
          </p:cNvPr>
          <p:cNvSpPr txBox="1"/>
          <p:nvPr/>
        </p:nvSpPr>
        <p:spPr>
          <a:xfrm>
            <a:off x="167081" y="2689394"/>
            <a:ext cx="12779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dirty="0"/>
              <a:t>ANTI CHIKUNGUYA</a:t>
            </a:r>
          </a:p>
        </p:txBody>
      </p:sp>
      <p:sp>
        <p:nvSpPr>
          <p:cNvPr id="88" name="Flecha derecha 87">
            <a:extLst>
              <a:ext uri="{FF2B5EF4-FFF2-40B4-BE49-F238E27FC236}">
                <a16:creationId xmlns:a16="http://schemas.microsoft.com/office/drawing/2014/main" id="{B160DA61-B948-6141-870B-F38019221B32}"/>
              </a:ext>
            </a:extLst>
          </p:cNvPr>
          <p:cNvSpPr/>
          <p:nvPr/>
        </p:nvSpPr>
        <p:spPr>
          <a:xfrm>
            <a:off x="1488304" y="2501464"/>
            <a:ext cx="953973" cy="38188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0C10D3AD-572D-3247-8442-C9E07C861832}"/>
              </a:ext>
            </a:extLst>
          </p:cNvPr>
          <p:cNvSpPr txBox="1"/>
          <p:nvPr/>
        </p:nvSpPr>
        <p:spPr>
          <a:xfrm>
            <a:off x="430774" y="3051804"/>
            <a:ext cx="750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dirty="0"/>
              <a:t>ANTI ZIKA</a:t>
            </a:r>
          </a:p>
        </p:txBody>
      </p:sp>
      <p:sp>
        <p:nvSpPr>
          <p:cNvPr id="90" name="Flecha derecha 89">
            <a:extLst>
              <a:ext uri="{FF2B5EF4-FFF2-40B4-BE49-F238E27FC236}">
                <a16:creationId xmlns:a16="http://schemas.microsoft.com/office/drawing/2014/main" id="{60F0F662-3AF0-B64E-AA97-9EF997012343}"/>
              </a:ext>
            </a:extLst>
          </p:cNvPr>
          <p:cNvSpPr/>
          <p:nvPr/>
        </p:nvSpPr>
        <p:spPr>
          <a:xfrm>
            <a:off x="1488305" y="2947480"/>
            <a:ext cx="432652" cy="40298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7EE39EA2-C1E1-CE45-88C4-5F13F76A805F}"/>
              </a:ext>
            </a:extLst>
          </p:cNvPr>
          <p:cNvSpPr txBox="1"/>
          <p:nvPr/>
        </p:nvSpPr>
        <p:spPr>
          <a:xfrm>
            <a:off x="318660" y="3482668"/>
            <a:ext cx="10182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dirty="0"/>
              <a:t>ADALIMUMAB</a:t>
            </a:r>
          </a:p>
          <a:p>
            <a:pPr algn="ctr"/>
            <a:r>
              <a:rPr lang="es-MX" sz="1100" dirty="0"/>
              <a:t> BIOSIMILAR</a:t>
            </a:r>
          </a:p>
        </p:txBody>
      </p:sp>
      <p:sp>
        <p:nvSpPr>
          <p:cNvPr id="92" name="Flecha derecha 91">
            <a:extLst>
              <a:ext uri="{FF2B5EF4-FFF2-40B4-BE49-F238E27FC236}">
                <a16:creationId xmlns:a16="http://schemas.microsoft.com/office/drawing/2014/main" id="{3910E570-AE0A-A444-A34B-B312E7EC1D7A}"/>
              </a:ext>
            </a:extLst>
          </p:cNvPr>
          <p:cNvSpPr/>
          <p:nvPr/>
        </p:nvSpPr>
        <p:spPr>
          <a:xfrm>
            <a:off x="4131114" y="3367323"/>
            <a:ext cx="1778149" cy="44032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97" name="Imagen 96">
            <a:extLst>
              <a:ext uri="{FF2B5EF4-FFF2-40B4-BE49-F238E27FC236}">
                <a16:creationId xmlns:a16="http://schemas.microsoft.com/office/drawing/2014/main" id="{FC06E150-7854-8048-972E-6DA104AB6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25" y="3188527"/>
            <a:ext cx="615345" cy="760272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5A9B4BA4-ACD7-9F41-B5C4-E8926C40D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4328"/>
          <a:stretch/>
        </p:blipFill>
        <p:spPr>
          <a:xfrm>
            <a:off x="8473050" y="2257161"/>
            <a:ext cx="616063" cy="812735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D85FB827-1CF5-6A4A-9BD3-95EF12548C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1470" b="3667"/>
          <a:stretch/>
        </p:blipFill>
        <p:spPr>
          <a:xfrm>
            <a:off x="8473050" y="1601531"/>
            <a:ext cx="517780" cy="656405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845A6D72-D13C-0E45-BD6B-F6DBFC968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70" y="5308731"/>
            <a:ext cx="1201742" cy="459482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9DCB59D-C824-6A4D-9C7C-BB3E47E3EC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3"/>
          <a:stretch/>
        </p:blipFill>
        <p:spPr>
          <a:xfrm>
            <a:off x="3191337" y="5332851"/>
            <a:ext cx="1980306" cy="339600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AA2C7BDB-8FA4-5F44-9901-70E00DB24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57" y="5916289"/>
            <a:ext cx="1849164" cy="407579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CD1A27B3-FB45-D246-9AAE-4D103E8DE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4" y="4312367"/>
            <a:ext cx="1427866" cy="632909"/>
          </a:xfrm>
          <a:prstGeom prst="rect">
            <a:avLst/>
          </a:prstGeom>
        </p:spPr>
      </p:pic>
      <p:pic>
        <p:nvPicPr>
          <p:cNvPr id="119" name="Imagen 118">
            <a:extLst>
              <a:ext uri="{FF2B5EF4-FFF2-40B4-BE49-F238E27FC236}">
                <a16:creationId xmlns:a16="http://schemas.microsoft.com/office/drawing/2014/main" id="{4FA8748E-E319-FD42-8324-66A7EE83DA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66" y="4197577"/>
            <a:ext cx="905002" cy="891436"/>
          </a:xfrm>
          <a:prstGeom prst="rect">
            <a:avLst/>
          </a:prstGeom>
        </p:spPr>
      </p:pic>
      <p:pic>
        <p:nvPicPr>
          <p:cNvPr id="120" name="Imagen 119">
            <a:extLst>
              <a:ext uri="{FF2B5EF4-FFF2-40B4-BE49-F238E27FC236}">
                <a16:creationId xmlns:a16="http://schemas.microsoft.com/office/drawing/2014/main" id="{1BC4AE07-0AF7-FC46-A8F4-EB01B6C915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2"/>
          <a:stretch/>
        </p:blipFill>
        <p:spPr>
          <a:xfrm>
            <a:off x="2687186" y="4204363"/>
            <a:ext cx="1135788" cy="784241"/>
          </a:xfrm>
          <a:prstGeom prst="rect">
            <a:avLst/>
          </a:prstGeom>
        </p:spPr>
      </p:pic>
      <p:pic>
        <p:nvPicPr>
          <p:cNvPr id="121" name="Imagen 120">
            <a:extLst>
              <a:ext uri="{FF2B5EF4-FFF2-40B4-BE49-F238E27FC236}">
                <a16:creationId xmlns:a16="http://schemas.microsoft.com/office/drawing/2014/main" id="{E4A488D3-C760-2C42-A7D6-7A09257255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37" y="5911451"/>
            <a:ext cx="2030372" cy="412417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943CC627-4B6D-7244-AD2C-7A3E1E3361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6" y="5308731"/>
            <a:ext cx="837639" cy="620793"/>
          </a:xfrm>
          <a:prstGeom prst="rect">
            <a:avLst/>
          </a:prstGeom>
        </p:spPr>
      </p:pic>
      <p:pic>
        <p:nvPicPr>
          <p:cNvPr id="123" name="Imagen 122">
            <a:extLst>
              <a:ext uri="{FF2B5EF4-FFF2-40B4-BE49-F238E27FC236}">
                <a16:creationId xmlns:a16="http://schemas.microsoft.com/office/drawing/2014/main" id="{830E0156-DDD7-104B-9915-AE1EC22EB4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4616" y="4977265"/>
            <a:ext cx="2144598" cy="702698"/>
          </a:xfrm>
          <a:prstGeom prst="rect">
            <a:avLst/>
          </a:prstGeom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0BACCB93-A933-1143-9787-65D855086B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78388" y="5525783"/>
            <a:ext cx="2009482" cy="823888"/>
          </a:xfrm>
          <a:prstGeom prst="rect">
            <a:avLst/>
          </a:prstGeom>
        </p:spPr>
      </p:pic>
      <p:pic>
        <p:nvPicPr>
          <p:cNvPr id="125" name="Imagen 124">
            <a:extLst>
              <a:ext uri="{FF2B5EF4-FFF2-40B4-BE49-F238E27FC236}">
                <a16:creationId xmlns:a16="http://schemas.microsoft.com/office/drawing/2014/main" id="{CE227D79-3AA8-7B4B-8E68-1C4A444B39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59588" y="4779951"/>
            <a:ext cx="1165806" cy="758521"/>
          </a:xfrm>
          <a:prstGeom prst="rect">
            <a:avLst/>
          </a:prstGeom>
        </p:spPr>
      </p:pic>
      <p:pic>
        <p:nvPicPr>
          <p:cNvPr id="126" name="Imagen 125">
            <a:extLst>
              <a:ext uri="{FF2B5EF4-FFF2-40B4-BE49-F238E27FC236}">
                <a16:creationId xmlns:a16="http://schemas.microsoft.com/office/drawing/2014/main" id="{F068DD25-D9AE-C744-A578-0B96EEC50FC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8061" b="27024"/>
          <a:stretch/>
        </p:blipFill>
        <p:spPr>
          <a:xfrm>
            <a:off x="6062014" y="4243373"/>
            <a:ext cx="1215265" cy="733892"/>
          </a:xfrm>
          <a:prstGeom prst="rect">
            <a:avLst/>
          </a:prstGeom>
        </p:spPr>
      </p:pic>
      <p:sp>
        <p:nvSpPr>
          <p:cNvPr id="76" name="CuadroTexto 75"/>
          <p:cNvSpPr txBox="1"/>
          <p:nvPr/>
        </p:nvSpPr>
        <p:spPr>
          <a:xfrm>
            <a:off x="5627426" y="155245"/>
            <a:ext cx="336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rgbClr val="002060"/>
                </a:solidFill>
              </a:rPr>
              <a:t>¿CUÁL ES NUESTRA EXPERIENCIA?</a:t>
            </a:r>
          </a:p>
        </p:txBody>
      </p:sp>
      <p:sp>
        <p:nvSpPr>
          <p:cNvPr id="93" name="CuadroTexto 92"/>
          <p:cNvSpPr txBox="1"/>
          <p:nvPr/>
        </p:nvSpPr>
        <p:spPr>
          <a:xfrm>
            <a:off x="253624" y="138477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</a:rPr>
              <a:t>UDIBI </a:t>
            </a:r>
          </a:p>
        </p:txBody>
      </p:sp>
    </p:spTree>
    <p:extLst>
      <p:ext uri="{BB962C8B-B14F-4D97-AF65-F5344CB8AC3E}">
        <p14:creationId xmlns:p14="http://schemas.microsoft.com/office/powerpoint/2010/main" val="13768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2" y="908720"/>
            <a:ext cx="3928518" cy="3528392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323528" y="620688"/>
            <a:ext cx="868079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509120"/>
            <a:ext cx="6350000" cy="18796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/>
          <a:srcRect r="48932"/>
          <a:stretch/>
        </p:blipFill>
        <p:spPr>
          <a:xfrm>
            <a:off x="4644008" y="928846"/>
            <a:ext cx="4050331" cy="350102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06924" y="138477"/>
            <a:ext cx="429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>
                <a:solidFill>
                  <a:srgbClr val="002060"/>
                </a:solidFill>
              </a:rPr>
              <a:t>¿CÓMO APORTAMOS AL ESTADO DEL ARTE?</a:t>
            </a:r>
            <a:endParaRPr lang="es-ES_tradnl" dirty="0">
              <a:solidFill>
                <a:srgbClr val="00206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3624" y="138477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</a:rPr>
              <a:t>UDIBI </a:t>
            </a:r>
          </a:p>
        </p:txBody>
      </p:sp>
    </p:spTree>
    <p:extLst>
      <p:ext uri="{BB962C8B-B14F-4D97-AF65-F5344CB8AC3E}">
        <p14:creationId xmlns:p14="http://schemas.microsoft.com/office/powerpoint/2010/main" val="1198663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35000"/>
            <a:ext cx="7620000" cy="199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2770914"/>
            <a:ext cx="7620000" cy="317500"/>
          </a:xfrm>
          <a:prstGeom prst="rect">
            <a:avLst/>
          </a:prstGeom>
        </p:spPr>
        <p:txBody>
          <a:bodyPr/>
          <a:lstStyle/>
          <a:p>
            <a:r>
              <a:rPr lang="en-US" sz="1000" i="0" baseline="0" dirty="0">
                <a:latin typeface="Arial"/>
              </a:rPr>
              <a:t> Fig. 2. Binding of TNF-α to anti-TNF-α by SPR. A) Representative </a:t>
            </a:r>
            <a:r>
              <a:rPr lang="en-US" sz="1000" i="0" baseline="0" dirty="0" err="1">
                <a:latin typeface="Arial"/>
              </a:rPr>
              <a:t>sensorgrams</a:t>
            </a:r>
            <a:r>
              <a:rPr lang="en-US" sz="1000" i="0" baseline="0" dirty="0">
                <a:latin typeface="Arial"/>
              </a:rPr>
              <a:t> of interactions between infliximab (left) and infliximab-</a:t>
            </a:r>
            <a:r>
              <a:rPr lang="en-US" sz="1000" i="0" baseline="0" dirty="0" err="1">
                <a:latin typeface="Arial"/>
              </a:rPr>
              <a:t>Probiomed</a:t>
            </a:r>
            <a:r>
              <a:rPr lang="en-US" sz="1000" i="0" baseline="0" dirty="0">
                <a:latin typeface="Arial"/>
              </a:rPr>
              <a:t> (right) with TNF-α. The </a:t>
            </a:r>
            <a:r>
              <a:rPr lang="en-US" sz="1000" i="0" baseline="0" dirty="0" err="1">
                <a:latin typeface="Arial"/>
              </a:rPr>
              <a:t>mAbs</a:t>
            </a:r>
            <a:r>
              <a:rPr lang="en-US" sz="1000" i="0" baseline="0" dirty="0">
                <a:latin typeface="Arial"/>
              </a:rPr>
              <a:t>, as ligands, were covalently immobilized onto a chip surface at approximately 2200 </a:t>
            </a:r>
            <a:r>
              <a:rPr lang="en-US" sz="1000" i="0" baseline="0" dirty="0" err="1">
                <a:latin typeface="Arial"/>
              </a:rPr>
              <a:t>reso</a:t>
            </a:r>
            <a:r>
              <a:rPr lang="en-US" sz="1000" i="0" baseline="0" dirty="0">
                <a:latin typeface="Arial"/>
              </a:rPr>
              <a:t>...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634265"/>
            <a:ext cx="7620000" cy="20320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762000" y="5867326"/>
            <a:ext cx="7620000" cy="317500"/>
          </a:xfrm>
          <a:prstGeom prst="rect">
            <a:avLst/>
          </a:prstGeom>
        </p:spPr>
        <p:txBody>
          <a:bodyPr/>
          <a:lstStyle/>
          <a:p>
            <a:r>
              <a:rPr lang="en-US" sz="1000" i="0" baseline="0" dirty="0">
                <a:latin typeface="Arial"/>
              </a:rPr>
              <a:t> Fig. 3. </a:t>
            </a:r>
            <a:r>
              <a:rPr lang="en-US" sz="1000" i="0" baseline="0">
                <a:latin typeface="Arial"/>
              </a:rPr>
              <a:t>Comparison of in vitro neutralizing activity of anti-TNF-α. </a:t>
            </a:r>
            <a:r>
              <a:rPr lang="en-US" sz="1000" i="0" baseline="0" dirty="0">
                <a:latin typeface="Arial"/>
              </a:rPr>
              <a:t>A) HUVECs were exposed to TNF-α in the absence or presence of the </a:t>
            </a:r>
            <a:r>
              <a:rPr lang="en-US" sz="1000" i="0" baseline="0" dirty="0" err="1">
                <a:latin typeface="Arial"/>
              </a:rPr>
              <a:t>mAbs</a:t>
            </a:r>
            <a:r>
              <a:rPr lang="en-US" sz="1000" i="0" baseline="0" dirty="0">
                <a:latin typeface="Arial"/>
              </a:rPr>
              <a:t>, and the expression of membrane ICAM-1 was evaluated by flow cytometry. Farther histograms show ICAM-1 expression on cont...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7504" y="100319"/>
            <a:ext cx="4184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neva" charset="0"/>
                <a:ea typeface="Geneva" charset="0"/>
                <a:cs typeface="Geneva" charset="0"/>
              </a:rPr>
              <a:t>Biosimilar(</a:t>
            </a:r>
            <a:r>
              <a:rPr lang="es-ES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neva" charset="0"/>
                <a:ea typeface="Geneva" charset="0"/>
                <a:cs typeface="Geneva" charset="0"/>
              </a:rPr>
              <a:t>Biocomparable</a:t>
            </a:r>
            <a:r>
              <a:rPr lang="es-ES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neva" charset="0"/>
                <a:ea typeface="Geneva" charset="0"/>
                <a:cs typeface="Geneva" charset="0"/>
              </a:rPr>
              <a:t>) </a:t>
            </a:r>
            <a:r>
              <a:rPr lang="es-ES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neva" charset="0"/>
                <a:ea typeface="Geneva" charset="0"/>
                <a:cs typeface="Geneva" charset="0"/>
              </a:rPr>
              <a:t>Infliximab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3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87"/>
          <a:stretch/>
        </p:blipFill>
        <p:spPr>
          <a:xfrm>
            <a:off x="865848" y="550258"/>
            <a:ext cx="7676470" cy="53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19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97524"/>
            <a:ext cx="4977511" cy="3103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6136" y="637798"/>
            <a:ext cx="2376264" cy="1944216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1000" i="0" baseline="0" dirty="0">
                <a:latin typeface="Arial"/>
              </a:rPr>
              <a:t> Fig. 4. Induction of cell death in cells expressing </a:t>
            </a:r>
            <a:r>
              <a:rPr lang="en-US" sz="1000" i="0" baseline="0" dirty="0" err="1">
                <a:latin typeface="Arial"/>
              </a:rPr>
              <a:t>mTNF</a:t>
            </a:r>
            <a:r>
              <a:rPr lang="en-US" sz="1000" i="0" baseline="0" dirty="0">
                <a:latin typeface="Arial"/>
              </a:rPr>
              <a:t>-α. A) HEK cells were transiently transfected to induce human </a:t>
            </a:r>
            <a:r>
              <a:rPr lang="en-US" sz="1000" i="0" baseline="0" dirty="0" err="1">
                <a:latin typeface="Arial"/>
              </a:rPr>
              <a:t>mTNF</a:t>
            </a:r>
            <a:r>
              <a:rPr lang="en-US" sz="1000" i="0" baseline="0" dirty="0">
                <a:latin typeface="Arial"/>
              </a:rPr>
              <a:t>-α expression, which was assessed by flow cytometry. B) CDC, induced by infliximab or infliximab-</a:t>
            </a:r>
            <a:r>
              <a:rPr lang="en-US" sz="1000" i="0" baseline="0" dirty="0" err="1">
                <a:latin typeface="Arial"/>
              </a:rPr>
              <a:t>Probiomed</a:t>
            </a:r>
            <a:r>
              <a:rPr lang="en-US" sz="1000" i="0" baseline="0" dirty="0">
                <a:latin typeface="Arial"/>
              </a:rPr>
              <a:t> (12.5 μg/mL), was evaluated in ...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908188" y="0"/>
            <a:ext cx="4184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neva" charset="0"/>
                <a:ea typeface="Geneva" charset="0"/>
                <a:cs typeface="Geneva" charset="0"/>
              </a:rPr>
              <a:t>Biosimilar(</a:t>
            </a:r>
            <a:r>
              <a:rPr lang="es-ES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neva" charset="0"/>
                <a:ea typeface="Geneva" charset="0"/>
                <a:cs typeface="Geneva" charset="0"/>
              </a:rPr>
              <a:t>Biocomparable</a:t>
            </a:r>
            <a:r>
              <a:rPr lang="es-ES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neva" charset="0"/>
                <a:ea typeface="Geneva" charset="0"/>
                <a:cs typeface="Geneva" charset="0"/>
              </a:rPr>
              <a:t>) </a:t>
            </a:r>
            <a:r>
              <a:rPr lang="es-ES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neva" charset="0"/>
                <a:ea typeface="Geneva" charset="0"/>
                <a:cs typeface="Geneva" charset="0"/>
              </a:rPr>
              <a:t>Infliximab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29200"/>
            <a:ext cx="4464604" cy="273462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450098" y="5155824"/>
            <a:ext cx="32782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/>
              </a:rPr>
              <a:t>Fig. 5. Comparison of in vivo efficacy of 2 anti-TNF-α </a:t>
            </a:r>
            <a:r>
              <a:rPr lang="en-US" sz="1100" dirty="0" err="1">
                <a:latin typeface="Arial"/>
              </a:rPr>
              <a:t>mAbs</a:t>
            </a:r>
            <a:r>
              <a:rPr lang="en-US" sz="1100" dirty="0">
                <a:latin typeface="Arial"/>
              </a:rPr>
              <a:t>. A) Human TNF-α transgenic mice were </a:t>
            </a:r>
            <a:r>
              <a:rPr lang="en-US" sz="1100" dirty="0" err="1">
                <a:latin typeface="Arial"/>
              </a:rPr>
              <a:t>subchronically</a:t>
            </a:r>
            <a:r>
              <a:rPr lang="en-US" sz="1100" dirty="0">
                <a:latin typeface="Arial"/>
              </a:rPr>
              <a:t> administered 10 mg/kg infliximab (closed squares) or infliximab-</a:t>
            </a:r>
            <a:r>
              <a:rPr lang="en-US" sz="1100" dirty="0" err="1">
                <a:latin typeface="Arial"/>
              </a:rPr>
              <a:t>Probiomed</a:t>
            </a:r>
            <a:r>
              <a:rPr lang="en-US" sz="1100" dirty="0">
                <a:latin typeface="Arial"/>
              </a:rPr>
              <a:t> (open circles), and the development of arthritis was measured on a </a:t>
            </a:r>
            <a:r>
              <a:rPr lang="en-US" sz="1100" dirty="0" err="1">
                <a:latin typeface="Arial"/>
              </a:rPr>
              <a:t>clinica</a:t>
            </a:r>
            <a:r>
              <a:rPr lang="en-US" sz="1100" dirty="0">
                <a:latin typeface="Arial"/>
              </a:rPr>
              <a:t>...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06" y="2134782"/>
            <a:ext cx="2166394" cy="27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69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5EC100-7B40-7F4A-BE4E-0691ED09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19" y="843890"/>
            <a:ext cx="4287954" cy="3206419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>
            <a:off x="323528" y="620688"/>
            <a:ext cx="868079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53624" y="138477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rgbClr val="002060"/>
                </a:solidFill>
              </a:rPr>
              <a:t>UDIBI </a:t>
            </a:r>
          </a:p>
        </p:txBody>
      </p:sp>
      <p:pic>
        <p:nvPicPr>
          <p:cNvPr id="7" name="Imagen 6" descr="857e34b7-a03c-430c-a23e-3dae3dfe6b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6" y="4179506"/>
            <a:ext cx="2788680" cy="209151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93" y="4202209"/>
            <a:ext cx="2024790" cy="20461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10" y="1273323"/>
            <a:ext cx="3098919" cy="41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17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48EC46-2807-5942-B233-A496DCE6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07" r="1121"/>
          <a:stretch/>
        </p:blipFill>
        <p:spPr>
          <a:xfrm>
            <a:off x="4558873" y="0"/>
            <a:ext cx="4585127" cy="6858000"/>
          </a:xfrm>
          <a:prstGeom prst="rect">
            <a:avLst/>
          </a:prstGeom>
          <a:solidFill>
            <a:srgbClr val="A5D867"/>
          </a:solidFill>
        </p:spPr>
      </p:pic>
      <p:sp>
        <p:nvSpPr>
          <p:cNvPr id="5" name="CuadroTexto 4"/>
          <p:cNvSpPr txBox="1"/>
          <p:nvPr/>
        </p:nvSpPr>
        <p:spPr>
          <a:xfrm>
            <a:off x="4357255" y="5749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r="60105"/>
          <a:stretch/>
        </p:blipFill>
        <p:spPr>
          <a:xfrm>
            <a:off x="1046576" y="987045"/>
            <a:ext cx="2588736" cy="22124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1929" y="147435"/>
            <a:ext cx="346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4000" dirty="0">
                <a:solidFill>
                  <a:schemeClr val="bg1"/>
                </a:solidFill>
              </a:rPr>
              <a:t>¡¡¡¡ GRACIAS!!!!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58767"/>
            <a:ext cx="4558872" cy="29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47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" y="1022222"/>
            <a:ext cx="7613073" cy="51752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72028" y="196572"/>
            <a:ext cx="1702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49873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3" name="New shape"/>
          <p:cNvSpPr/>
          <p:nvPr/>
        </p:nvSpPr>
        <p:spPr>
          <a:xfrm>
            <a:off x="5350133" y="877229"/>
            <a:ext cx="3323848" cy="8636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b="1" dirty="0">
                <a:solidFill>
                  <a:srgbClr val="4F4F4F"/>
                </a:solidFill>
                <a:latin typeface="Arial" pitchFamily="34" charset="0"/>
              </a:rPr>
              <a:t>Top 15 pharmaceutical products by sales worldwide in 2017 (in million U.S. dollars)</a:t>
            </a:r>
          </a:p>
        </p:txBody>
      </p:sp>
      <p:graphicFrame>
        <p:nvGraphicFramePr>
          <p:cNvPr id="7" name="ChartObject"/>
          <p:cNvGraphicFramePr/>
          <p:nvPr>
            <p:extLst>
              <p:ext uri="{D42A27DB-BD31-4B8C-83A1-F6EECF244321}">
                <p14:modId xmlns:p14="http://schemas.microsoft.com/office/powerpoint/2010/main" val="1136593578"/>
              </p:ext>
            </p:extLst>
          </p:nvPr>
        </p:nvGraphicFramePr>
        <p:xfrm>
          <a:off x="393700" y="818759"/>
          <a:ext cx="4468857" cy="260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EB0DEFA-5166-2943-8B9D-9E664F6F310A}"/>
              </a:ext>
            </a:extLst>
          </p:cNvPr>
          <p:cNvSpPr txBox="1"/>
          <p:nvPr/>
        </p:nvSpPr>
        <p:spPr>
          <a:xfrm>
            <a:off x="135764" y="69186"/>
            <a:ext cx="5445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¿</a:t>
            </a:r>
            <a:r>
              <a:rPr lang="es-MX" sz="3200" dirty="0">
                <a:solidFill>
                  <a:srgbClr val="002060"/>
                </a:solidFill>
              </a:rPr>
              <a:t>Porqué hablar de anticuerpos?</a:t>
            </a:r>
            <a:endParaRPr lang="es-MX" sz="2400" dirty="0">
              <a:solidFill>
                <a:srgbClr val="002060"/>
              </a:solidFill>
            </a:endParaRPr>
          </a:p>
        </p:txBody>
      </p:sp>
      <p:cxnSp>
        <p:nvCxnSpPr>
          <p:cNvPr id="16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7" y="3554973"/>
            <a:ext cx="7914544" cy="2926210"/>
          </a:xfrm>
          <a:prstGeom prst="rect">
            <a:avLst/>
          </a:prstGeom>
        </p:spPr>
      </p:pic>
      <p:pic>
        <p:nvPicPr>
          <p:cNvPr id="56" name="Imagen 55" descr="Captura de pantalla 2014-12-06 a la(s) 09.07.2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/>
          <a:stretch/>
        </p:blipFill>
        <p:spPr>
          <a:xfrm>
            <a:off x="5229899" y="1746114"/>
            <a:ext cx="3564315" cy="18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5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 bwMode="auto">
          <a:xfrm>
            <a:off x="53879" y="1839634"/>
            <a:ext cx="9090121" cy="282687"/>
          </a:xfrm>
          <a:prstGeom prst="rightArrow">
            <a:avLst/>
          </a:prstGeom>
          <a:solidFill>
            <a:srgbClr val="1B3E9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0" hangingPunct="0">
              <a:defRPr/>
            </a:pPr>
            <a:endParaRPr lang="en-US" sz="1200">
              <a:latin typeface="News Gothic" pitchFamily="1" charset="0"/>
              <a:ea typeface="ヒラギノ角ゴ Pro W3" pitchFamily="1" charset="-128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14769" y="992202"/>
            <a:ext cx="963102" cy="1761832"/>
          </a:xfrm>
          <a:prstGeom prst="beve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Target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 Research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(INVESTIGACI</a:t>
            </a:r>
            <a:r>
              <a:rPr lang="es-ES" sz="800" b="1" dirty="0">
                <a:solidFill>
                  <a:schemeClr val="tx1"/>
                </a:solidFill>
              </a:rPr>
              <a:t>ÓN</a:t>
            </a:r>
          </a:p>
          <a:p>
            <a:pPr algn="ctr">
              <a:defRPr/>
            </a:pPr>
            <a:r>
              <a:rPr lang="es-ES" sz="800" b="1" dirty="0">
                <a:solidFill>
                  <a:schemeClr val="tx1"/>
                </a:solidFill>
              </a:rPr>
              <a:t>BLANCO)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444126" y="991303"/>
            <a:ext cx="920826" cy="1750433"/>
          </a:xfrm>
          <a:prstGeom prst="beve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Lead Optimization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(OPTIMIZACION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DIRIGIDA)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555084" y="991304"/>
            <a:ext cx="964050" cy="1762730"/>
          </a:xfrm>
          <a:prstGeom prst="beve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Candidate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Selection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(SELECCION DE 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CANDIDATOS)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4677757" y="991304"/>
            <a:ext cx="901633" cy="1750432"/>
          </a:xfrm>
          <a:prstGeom prst="beve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New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Molecular</a:t>
            </a:r>
          </a:p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Entity</a:t>
            </a:r>
          </a:p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(NME)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294599" y="992201"/>
            <a:ext cx="947680" cy="1761832"/>
          </a:xfrm>
          <a:prstGeom prst="beve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Hit &amp;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Lead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Generation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(SELECCION ,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 AISLAMIENTO</a:t>
            </a:r>
          </a:p>
          <a:p>
            <a:pPr algn="ctr">
              <a:defRPr/>
            </a:pPr>
            <a:r>
              <a:rPr lang="en-US" sz="700" b="1" dirty="0">
                <a:solidFill>
                  <a:schemeClr val="tx1"/>
                </a:solidFill>
              </a:rPr>
              <a:t>DIRIGIDO 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104185" y="619026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 </a:t>
            </a: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5747856" y="979006"/>
            <a:ext cx="964050" cy="1762730"/>
          </a:xfrm>
          <a:prstGeom prst="beve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800" b="1" dirty="0" err="1">
                <a:solidFill>
                  <a:schemeClr val="tx1"/>
                </a:solidFill>
              </a:rPr>
              <a:t>Preclinica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6859726" y="958269"/>
            <a:ext cx="964050" cy="1762730"/>
          </a:xfrm>
          <a:prstGeom prst="beve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800" b="1" dirty="0">
                <a:solidFill>
                  <a:schemeClr val="tx1"/>
                </a:solidFill>
              </a:rPr>
              <a:t>PK/PD</a:t>
            </a: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7992242" y="931980"/>
            <a:ext cx="964050" cy="1762730"/>
          </a:xfrm>
          <a:prstGeom prst="beve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800" b="1" dirty="0" err="1">
                <a:solidFill>
                  <a:schemeClr val="tx1"/>
                </a:solidFill>
              </a:rPr>
              <a:t>Fase</a:t>
            </a:r>
            <a:r>
              <a:rPr lang="en-US" sz="800" b="1" dirty="0">
                <a:solidFill>
                  <a:schemeClr val="tx1"/>
                </a:solidFill>
              </a:rPr>
              <a:t> Cl</a:t>
            </a:r>
            <a:r>
              <a:rPr lang="es-ES" sz="800" b="1" dirty="0" err="1">
                <a:solidFill>
                  <a:schemeClr val="tx1"/>
                </a:solidFill>
              </a:rPr>
              <a:t>ínica</a:t>
            </a:r>
            <a:endParaRPr lang="es-ES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s-ES" sz="800" b="1" dirty="0">
                <a:solidFill>
                  <a:schemeClr val="tx1"/>
                </a:solidFill>
              </a:rPr>
              <a:t>I, II,III</a:t>
            </a:r>
            <a:endParaRPr lang="en-US" sz="800" b="1" dirty="0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5" y="3359869"/>
            <a:ext cx="4341768" cy="192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EB0DEFA-5166-2943-8B9D-9E664F6F310A}"/>
              </a:ext>
            </a:extLst>
          </p:cNvPr>
          <p:cNvSpPr txBox="1"/>
          <p:nvPr/>
        </p:nvSpPr>
        <p:spPr>
          <a:xfrm>
            <a:off x="135764" y="69186"/>
            <a:ext cx="8135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¿</a:t>
            </a:r>
            <a:r>
              <a:rPr lang="es-MX" sz="3200" dirty="0">
                <a:solidFill>
                  <a:srgbClr val="002060"/>
                </a:solidFill>
              </a:rPr>
              <a:t>Cómo se desarrolla un anticuerpo terapéutico?</a:t>
            </a:r>
            <a:endParaRPr lang="es-MX" sz="2400" dirty="0">
              <a:solidFill>
                <a:srgbClr val="002060"/>
              </a:solidFill>
            </a:endParaRPr>
          </a:p>
        </p:txBody>
      </p:sp>
      <p:cxnSp>
        <p:nvCxnSpPr>
          <p:cNvPr id="21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7"/>
          <p:cNvSpPr txBox="1">
            <a:spLocks noChangeArrowheads="1"/>
          </p:cNvSpPr>
          <p:nvPr/>
        </p:nvSpPr>
        <p:spPr bwMode="auto">
          <a:xfrm>
            <a:off x="6208566" y="3447657"/>
            <a:ext cx="274772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s-ES" sz="1200" b="1" dirty="0">
                <a:latin typeface="Arial" charset="0"/>
                <a:cs typeface="Arial" charset="0"/>
              </a:rPr>
              <a:t>Blanco es candidato a terapia con anticuerpos</a:t>
            </a:r>
          </a:p>
          <a:p>
            <a:pPr algn="just" eaLnBrk="1" hangingPunct="1">
              <a:buFont typeface="Arial" charset="0"/>
              <a:buChar char="•"/>
            </a:pPr>
            <a:r>
              <a:rPr lang="es-ES" sz="1200" dirty="0">
                <a:latin typeface="Arial" charset="0"/>
                <a:cs typeface="Arial" charset="0"/>
              </a:rPr>
              <a:t>Membrana celular, soluble.</a:t>
            </a:r>
          </a:p>
          <a:p>
            <a:pPr algn="just" eaLnBrk="1" hangingPunct="1">
              <a:buFontTx/>
              <a:buChar char="-"/>
            </a:pPr>
            <a:r>
              <a:rPr lang="es-ES" sz="1200" b="1" dirty="0">
                <a:latin typeface="Arial" charset="0"/>
                <a:cs typeface="Arial" charset="0"/>
              </a:rPr>
              <a:t>Evidencias del blanco relacionadas con desarrollo de una enfermedad</a:t>
            </a:r>
          </a:p>
          <a:p>
            <a:pPr algn="just" eaLnBrk="1" hangingPunct="1">
              <a:buFontTx/>
              <a:buChar char="-"/>
            </a:pPr>
            <a:r>
              <a:rPr lang="es-ES" sz="1200" b="1" dirty="0">
                <a:latin typeface="Arial" charset="0"/>
                <a:cs typeface="Arial" charset="0"/>
              </a:rPr>
              <a:t>Modelos </a:t>
            </a:r>
            <a:r>
              <a:rPr lang="es-ES" sz="1200" b="1" i="1" dirty="0">
                <a:latin typeface="Arial" charset="0"/>
                <a:cs typeface="Arial" charset="0"/>
              </a:rPr>
              <a:t>in vitro </a:t>
            </a:r>
            <a:r>
              <a:rPr lang="es-ES" sz="1200" b="1" dirty="0">
                <a:latin typeface="Arial" charset="0"/>
                <a:cs typeface="Arial" charset="0"/>
              </a:rPr>
              <a:t>e </a:t>
            </a:r>
            <a:r>
              <a:rPr lang="es-ES" sz="1200" b="1" i="1" dirty="0">
                <a:latin typeface="Arial" charset="0"/>
                <a:cs typeface="Arial" charset="0"/>
              </a:rPr>
              <a:t>in vivo</a:t>
            </a:r>
          </a:p>
          <a:p>
            <a:pPr eaLnBrk="1" hangingPunct="1">
              <a:buFontTx/>
              <a:buChar char="-"/>
            </a:pPr>
            <a:endParaRPr lang="es-ES" sz="1200" dirty="0">
              <a:latin typeface="Arial" charset="0"/>
              <a:cs typeface="Arial" charset="0"/>
            </a:endParaRPr>
          </a:p>
          <a:p>
            <a:pPr eaLnBrk="1" hangingPunct="1">
              <a:buFontTx/>
              <a:buChar char="-"/>
            </a:pPr>
            <a:endParaRPr lang="es-ES" sz="1200" dirty="0">
              <a:latin typeface="Arial" charset="0"/>
              <a:cs typeface="Arial" charset="0"/>
            </a:endParaRPr>
          </a:p>
        </p:txBody>
      </p:sp>
      <p:sp>
        <p:nvSpPr>
          <p:cNvPr id="23" name="CuadroTexto 6"/>
          <p:cNvSpPr txBox="1">
            <a:spLocks noChangeArrowheads="1"/>
          </p:cNvSpPr>
          <p:nvPr/>
        </p:nvSpPr>
        <p:spPr bwMode="auto">
          <a:xfrm>
            <a:off x="6327392" y="3003686"/>
            <a:ext cx="262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 dirty="0">
                <a:solidFill>
                  <a:schemeClr val="tx2"/>
                </a:solidFill>
                <a:latin typeface="Arial" charset="0"/>
                <a:cs typeface="Arial" charset="0"/>
              </a:rPr>
              <a:t>Factores a considerar</a:t>
            </a:r>
            <a:r>
              <a:rPr lang="es-ES" sz="1800" dirty="0"/>
              <a:t>: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33167" y="5451604"/>
            <a:ext cx="7877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>
                <a:solidFill>
                  <a:schemeClr val="accent5">
                    <a:lumMod val="50000"/>
                  </a:schemeClr>
                </a:solidFill>
              </a:rPr>
              <a:t>Durante todo el proceso de desarrollo de cualquier entidad </a:t>
            </a:r>
            <a:r>
              <a:rPr lang="es-ES_tradnl" sz="1600" b="1" dirty="0" err="1">
                <a:solidFill>
                  <a:schemeClr val="accent5">
                    <a:lumMod val="50000"/>
                  </a:schemeClr>
                </a:solidFill>
              </a:rPr>
              <a:t>biofarmac</a:t>
            </a:r>
            <a:r>
              <a:rPr lang="es-ES" sz="1600" b="1" dirty="0" err="1">
                <a:solidFill>
                  <a:schemeClr val="accent5">
                    <a:lumMod val="50000"/>
                  </a:schemeClr>
                </a:solidFill>
              </a:rPr>
              <a:t>éutica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 la aplicación</a:t>
            </a:r>
          </a:p>
          <a:p>
            <a:pPr algn="just"/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del conocimiento inmunológico se encuentra presente (ensayos, evaluación, </a:t>
            </a:r>
            <a:r>
              <a:rPr lang="es-ES" sz="1600" b="1" dirty="0" err="1">
                <a:solidFill>
                  <a:schemeClr val="accent5">
                    <a:lumMod val="50000"/>
                  </a:schemeClr>
                </a:solidFill>
              </a:rPr>
              <a:t>inmumodulación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ES" sz="1600" b="1" dirty="0" err="1">
                <a:solidFill>
                  <a:schemeClr val="accent5">
                    <a:lumMod val="50000"/>
                  </a:schemeClr>
                </a:solidFill>
              </a:rPr>
              <a:t>inmunogenicidad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, evaluación </a:t>
            </a:r>
            <a:r>
              <a:rPr lang="es-ES" sz="1600" b="1" dirty="0" err="1">
                <a:solidFill>
                  <a:schemeClr val="accent5">
                    <a:lumMod val="50000"/>
                  </a:schemeClr>
                </a:solidFill>
              </a:rPr>
              <a:t>clinica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s-ES" sz="1600" b="1" dirty="0" err="1">
                <a:solidFill>
                  <a:schemeClr val="accent5">
                    <a:lumMod val="50000"/>
                  </a:schemeClr>
                </a:solidFill>
              </a:rPr>
              <a:t>postmarketing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, regulación </a:t>
            </a:r>
            <a:r>
              <a:rPr lang="es-ES" sz="1600" b="1" dirty="0" err="1">
                <a:solidFill>
                  <a:schemeClr val="accent5">
                    <a:lumMod val="50000"/>
                  </a:schemeClr>
                </a:solidFill>
              </a:rPr>
              <a:t>etc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s-ES_tradnl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B0DEFA-5166-2943-8B9D-9E664F6F310A}"/>
              </a:ext>
            </a:extLst>
          </p:cNvPr>
          <p:cNvSpPr txBox="1"/>
          <p:nvPr/>
        </p:nvSpPr>
        <p:spPr>
          <a:xfrm>
            <a:off x="135764" y="150167"/>
            <a:ext cx="718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¿Cuáles son las plataformas de descubrimiento para AT?</a:t>
            </a:r>
            <a:endParaRPr lang="es-MX" dirty="0">
              <a:solidFill>
                <a:srgbClr val="002060"/>
              </a:solidFill>
            </a:endParaRPr>
          </a:p>
        </p:txBody>
      </p:sp>
      <p:cxnSp>
        <p:nvCxnSpPr>
          <p:cNvPr id="16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3782847" y="611832"/>
            <a:ext cx="5446052" cy="30016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s-ES" sz="16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s-ES" sz="1600" dirty="0">
                <a:solidFill>
                  <a:srgbClr val="002060"/>
                </a:solidFill>
              </a:rPr>
              <a:t>Generación de anticuerpos quiméricos</a:t>
            </a:r>
          </a:p>
          <a:p>
            <a:pPr>
              <a:defRPr/>
            </a:pPr>
            <a:endParaRPr lang="es-ES" sz="1600" dirty="0">
              <a:solidFill>
                <a:srgbClr val="00206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s-ES" sz="1600" dirty="0">
                <a:solidFill>
                  <a:srgbClr val="002060"/>
                </a:solidFill>
              </a:rPr>
              <a:t>Humanización de anticuerpos</a:t>
            </a:r>
          </a:p>
          <a:p>
            <a:pPr>
              <a:defRPr/>
            </a:pPr>
            <a:endParaRPr lang="es-ES" sz="1600" dirty="0">
              <a:solidFill>
                <a:srgbClr val="00206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s-ES" sz="1600" dirty="0">
                <a:solidFill>
                  <a:srgbClr val="002060"/>
                </a:solidFill>
              </a:rPr>
              <a:t>Ratones transgénicos que expresan Ab humanos</a:t>
            </a:r>
          </a:p>
          <a:p>
            <a:pPr>
              <a:defRPr/>
            </a:pPr>
            <a:endParaRPr lang="es-ES" sz="1600" dirty="0">
              <a:solidFill>
                <a:srgbClr val="00206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s-ES" sz="1600" dirty="0">
                <a:solidFill>
                  <a:srgbClr val="C00000"/>
                </a:solidFill>
              </a:rPr>
              <a:t>“</a:t>
            </a:r>
            <a:r>
              <a:rPr lang="es-ES" sz="1600" b="1" dirty="0" err="1">
                <a:solidFill>
                  <a:srgbClr val="C00000"/>
                </a:solidFill>
              </a:rPr>
              <a:t>Phage</a:t>
            </a:r>
            <a:r>
              <a:rPr lang="es-ES" sz="1600" b="1" dirty="0">
                <a:solidFill>
                  <a:srgbClr val="C00000"/>
                </a:solidFill>
              </a:rPr>
              <a:t> </a:t>
            </a:r>
            <a:r>
              <a:rPr lang="es-ES" sz="1600" b="1" dirty="0" err="1">
                <a:solidFill>
                  <a:srgbClr val="C00000"/>
                </a:solidFill>
              </a:rPr>
              <a:t>display</a:t>
            </a:r>
            <a:r>
              <a:rPr lang="es-ES" sz="1600" b="1" dirty="0">
                <a:solidFill>
                  <a:srgbClr val="C00000"/>
                </a:solidFill>
              </a:rPr>
              <a:t>” o bibliotecas de fagos.</a:t>
            </a:r>
            <a:endParaRPr lang="es-ES" sz="1400" b="1" dirty="0">
              <a:solidFill>
                <a:srgbClr val="C00000"/>
              </a:solidFill>
            </a:endParaRPr>
          </a:p>
          <a:p>
            <a:pPr>
              <a:defRPr/>
            </a:pPr>
            <a:endParaRPr lang="es-ES" sz="1400" dirty="0">
              <a:solidFill>
                <a:srgbClr val="002060"/>
              </a:solidFill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" y="1196465"/>
            <a:ext cx="1505727" cy="16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81" y="1284152"/>
            <a:ext cx="160496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Chart 7">
            <a:extLst>
              <a:ext uri="{FF2B5EF4-FFF2-40B4-BE49-F238E27FC236}">
                <a16:creationId xmlns:a16="http://schemas.microsoft.com/office/drawing/2014/main" id="{A69042C3-0597-4571-A613-D1B9A15DCF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778417"/>
              </p:ext>
            </p:extLst>
          </p:nvPr>
        </p:nvGraphicFramePr>
        <p:xfrm>
          <a:off x="2799517" y="3096491"/>
          <a:ext cx="5811083" cy="325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838200" y="417463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Anticuerpos en estudios clínicos</a:t>
            </a:r>
          </a:p>
          <a:p>
            <a:r>
              <a:rPr lang="es-ES_tradnl" sz="1600" dirty="0"/>
              <a:t>Obtenidos por PD</a:t>
            </a:r>
          </a:p>
        </p:txBody>
      </p:sp>
    </p:spTree>
    <p:extLst>
      <p:ext uri="{BB962C8B-B14F-4D97-AF65-F5344CB8AC3E}">
        <p14:creationId xmlns:p14="http://schemas.microsoft.com/office/powerpoint/2010/main" val="47754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B0DEFA-5166-2943-8B9D-9E664F6F310A}"/>
              </a:ext>
            </a:extLst>
          </p:cNvPr>
          <p:cNvSpPr txBox="1"/>
          <p:nvPr/>
        </p:nvSpPr>
        <p:spPr>
          <a:xfrm>
            <a:off x="135764" y="150167"/>
            <a:ext cx="6629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Phage Display .   Plataforma de despliegue en fagos.</a:t>
            </a:r>
            <a:endParaRPr lang="es-MX" dirty="0">
              <a:solidFill>
                <a:srgbClr val="002060"/>
              </a:solidFill>
            </a:endParaRPr>
          </a:p>
        </p:txBody>
      </p:sp>
      <p:cxnSp>
        <p:nvCxnSpPr>
          <p:cNvPr id="16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/>
          <p:cNvGrpSpPr/>
          <p:nvPr/>
        </p:nvGrpSpPr>
        <p:grpSpPr>
          <a:xfrm>
            <a:off x="478564" y="1250599"/>
            <a:ext cx="8360073" cy="5047651"/>
            <a:chOff x="11529" y="903288"/>
            <a:chExt cx="9119771" cy="523240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" t="1778" r="1334" b="-2"/>
            <a:stretch>
              <a:fillRect/>
            </a:stretch>
          </p:blipFill>
          <p:spPr bwMode="auto">
            <a:xfrm>
              <a:off x="82472" y="903288"/>
              <a:ext cx="9013825" cy="523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ángulo 7"/>
            <p:cNvSpPr/>
            <p:nvPr/>
          </p:nvSpPr>
          <p:spPr>
            <a:xfrm>
              <a:off x="1905000" y="2019300"/>
              <a:ext cx="1608138" cy="115888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80343" y="3062288"/>
              <a:ext cx="1771650" cy="725487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739900" y="3189288"/>
              <a:ext cx="165100" cy="134937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881063" y="5035550"/>
              <a:ext cx="1592262" cy="3810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644775" y="5416550"/>
              <a:ext cx="1336675" cy="29845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898900" y="5662613"/>
              <a:ext cx="1473200" cy="276225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3981450" y="4533900"/>
              <a:ext cx="1390650" cy="2032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4430713" y="3657600"/>
              <a:ext cx="865187" cy="26035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3630613" y="2644775"/>
              <a:ext cx="1247775" cy="134938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4002881" y="2779713"/>
              <a:ext cx="449263" cy="119062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2347913" y="3230785"/>
              <a:ext cx="1165225" cy="598487"/>
            </a:xfrm>
            <a:prstGeom prst="round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5557838" y="5610225"/>
              <a:ext cx="298450" cy="15716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6057900" y="4953000"/>
              <a:ext cx="1211263" cy="1112838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6380163" y="4668838"/>
              <a:ext cx="642937" cy="366712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Rectángulo redondeado 22"/>
            <p:cNvSpPr/>
            <p:nvPr/>
          </p:nvSpPr>
          <p:spPr>
            <a:xfrm>
              <a:off x="6551613" y="3981450"/>
              <a:ext cx="2462212" cy="1957388"/>
            </a:xfrm>
            <a:prstGeom prst="round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7672388" y="2219325"/>
              <a:ext cx="1179512" cy="194151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CuadroTexto 24"/>
            <p:cNvSpPr txBox="1">
              <a:spLocks noChangeArrowheads="1"/>
            </p:cNvSpPr>
            <p:nvPr/>
          </p:nvSpPr>
          <p:spPr bwMode="auto">
            <a:xfrm>
              <a:off x="641350" y="3065463"/>
              <a:ext cx="8771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400" b="1" dirty="0"/>
                <a:t>Antígeno</a:t>
              </a:r>
            </a:p>
          </p:txBody>
        </p:sp>
        <p:sp>
          <p:nvSpPr>
            <p:cNvPr id="26" name="CuadroTexto 25"/>
            <p:cNvSpPr txBox="1">
              <a:spLocks noChangeArrowheads="1"/>
            </p:cNvSpPr>
            <p:nvPr/>
          </p:nvSpPr>
          <p:spPr bwMode="auto">
            <a:xfrm>
              <a:off x="566738" y="4956175"/>
              <a:ext cx="21859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>
                  <a:latin typeface="Arial" charset="0"/>
                  <a:cs typeface="Arial" charset="0"/>
                </a:rPr>
                <a:t>Lavados para remoción de fagos inespecíficos</a:t>
              </a:r>
            </a:p>
            <a:p>
              <a:pPr eaLnBrk="1" hangingPunct="1"/>
              <a:r>
                <a:rPr lang="es-ES" sz="700" b="1">
                  <a:latin typeface="Arial" charset="0"/>
                  <a:cs typeface="Arial" charset="0"/>
                </a:rPr>
                <a:t>bajo condiciones controladas</a:t>
              </a:r>
            </a:p>
            <a:p>
              <a:pPr eaLnBrk="1" hangingPunct="1"/>
              <a:endParaRPr lang="es-ES" sz="1800"/>
            </a:p>
          </p:txBody>
        </p:sp>
        <p:sp>
          <p:nvSpPr>
            <p:cNvPr id="27" name="CuadroTexto 26"/>
            <p:cNvSpPr txBox="1">
              <a:spLocks noChangeArrowheads="1"/>
            </p:cNvSpPr>
            <p:nvPr/>
          </p:nvSpPr>
          <p:spPr bwMode="auto">
            <a:xfrm>
              <a:off x="2726055" y="5407025"/>
              <a:ext cx="14414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700" b="1">
                  <a:latin typeface="Arial" charset="0"/>
                  <a:cs typeface="Arial" charset="0"/>
                </a:rPr>
                <a:t>Elución de fago específicos y</a:t>
              </a:r>
            </a:p>
            <a:p>
              <a:pPr algn="ctr" eaLnBrk="1" hangingPunct="1"/>
              <a:r>
                <a:rPr lang="es-ES" sz="700" b="1">
                  <a:latin typeface="Arial" charset="0"/>
                  <a:cs typeface="Arial" charset="0"/>
                </a:rPr>
                <a:t> reinfección en E.</a:t>
              </a:r>
              <a:r>
                <a:rPr lang="es-ES" sz="700" b="1" i="1">
                  <a:latin typeface="Arial" charset="0"/>
                  <a:cs typeface="Arial" charset="0"/>
                </a:rPr>
                <a:t>coli</a:t>
              </a:r>
              <a:endParaRPr lang="es-ES" sz="2000" i="1"/>
            </a:p>
          </p:txBody>
        </p:sp>
        <p:sp>
          <p:nvSpPr>
            <p:cNvPr id="28" name="CuadroTexto 27"/>
            <p:cNvSpPr txBox="1">
              <a:spLocks noChangeArrowheads="1"/>
            </p:cNvSpPr>
            <p:nvPr/>
          </p:nvSpPr>
          <p:spPr bwMode="auto">
            <a:xfrm>
              <a:off x="3790950" y="5651500"/>
              <a:ext cx="16859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700" b="1">
                  <a:latin typeface="Arial" charset="0"/>
                  <a:cs typeface="Arial" charset="0"/>
                </a:rPr>
                <a:t>Identificación de fagos-scFv </a:t>
              </a:r>
            </a:p>
            <a:p>
              <a:pPr algn="ctr" eaLnBrk="1" hangingPunct="1"/>
              <a:r>
                <a:rPr lang="es-ES" sz="700" b="1">
                  <a:latin typeface="Arial" charset="0"/>
                  <a:cs typeface="Arial" charset="0"/>
                </a:rPr>
                <a:t>especificos contra TNF-</a:t>
              </a:r>
              <a:r>
                <a:rPr lang="el-GR" sz="700" b="1">
                  <a:latin typeface="Arial" charset="0"/>
                  <a:cs typeface="Arial" charset="0"/>
                </a:rPr>
                <a:t>α</a:t>
              </a:r>
              <a:r>
                <a:rPr lang="es-ES" sz="700" b="1">
                  <a:latin typeface="Arial" charset="0"/>
                  <a:cs typeface="Arial" charset="0"/>
                </a:rPr>
                <a:t> mediante</a:t>
              </a:r>
            </a:p>
            <a:p>
              <a:pPr algn="ctr" eaLnBrk="1" hangingPunct="1"/>
              <a:r>
                <a:rPr lang="es-ES" sz="700" b="1">
                  <a:latin typeface="Arial" charset="0"/>
                  <a:cs typeface="Arial" charset="0"/>
                </a:rPr>
                <a:t>ELISA</a:t>
              </a:r>
            </a:p>
          </p:txBody>
        </p:sp>
        <p:sp>
          <p:nvSpPr>
            <p:cNvPr id="29" name="CuadroTexto 28"/>
            <p:cNvSpPr txBox="1">
              <a:spLocks noChangeArrowheads="1"/>
            </p:cNvSpPr>
            <p:nvPr/>
          </p:nvSpPr>
          <p:spPr bwMode="auto">
            <a:xfrm>
              <a:off x="3990975" y="4511675"/>
              <a:ext cx="167322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>
                  <a:latin typeface="Arial" charset="0"/>
                  <a:cs typeface="Arial" charset="0"/>
                </a:rPr>
                <a:t>Producción de scFv monoclonales</a:t>
              </a:r>
            </a:p>
          </p:txBody>
        </p:sp>
        <p:sp>
          <p:nvSpPr>
            <p:cNvPr id="30" name="CuadroTexto 29"/>
            <p:cNvSpPr txBox="1">
              <a:spLocks noChangeArrowheads="1"/>
            </p:cNvSpPr>
            <p:nvPr/>
          </p:nvSpPr>
          <p:spPr bwMode="auto">
            <a:xfrm>
              <a:off x="4227513" y="3614738"/>
              <a:ext cx="1471612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>
                  <a:latin typeface="Arial" charset="0"/>
                  <a:cs typeface="Arial" charset="0"/>
                </a:rPr>
                <a:t>Infección con fago helper M13</a:t>
              </a:r>
            </a:p>
          </p:txBody>
        </p:sp>
        <p:sp>
          <p:nvSpPr>
            <p:cNvPr id="31" name="CuadroTexto 30"/>
            <p:cNvSpPr txBox="1">
              <a:spLocks noChangeArrowheads="1"/>
            </p:cNvSpPr>
            <p:nvPr/>
          </p:nvSpPr>
          <p:spPr bwMode="auto">
            <a:xfrm>
              <a:off x="3621088" y="2617788"/>
              <a:ext cx="1871662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>
                  <a:latin typeface="Arial" charset="0"/>
                  <a:cs typeface="Arial" charset="0"/>
                </a:rPr>
                <a:t>Amplifiación de fagos-scFv específicos</a:t>
              </a:r>
            </a:p>
          </p:txBody>
        </p:sp>
        <p:sp>
          <p:nvSpPr>
            <p:cNvPr id="32" name="CuadroTexto 31"/>
            <p:cNvSpPr txBox="1">
              <a:spLocks noChangeArrowheads="1"/>
            </p:cNvSpPr>
            <p:nvPr/>
          </p:nvSpPr>
          <p:spPr bwMode="auto">
            <a:xfrm>
              <a:off x="2262188" y="1970088"/>
              <a:ext cx="1198562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700" b="1">
                  <a:latin typeface="Arial" charset="0"/>
                  <a:cs typeface="Arial" charset="0"/>
                </a:rPr>
                <a:t>Librerías de fagos-scFv</a:t>
              </a:r>
            </a:p>
          </p:txBody>
        </p:sp>
        <p:sp>
          <p:nvSpPr>
            <p:cNvPr id="33" name="CuadroTexto 32"/>
            <p:cNvSpPr txBox="1">
              <a:spLocks noChangeArrowheads="1"/>
            </p:cNvSpPr>
            <p:nvPr/>
          </p:nvSpPr>
          <p:spPr bwMode="auto">
            <a:xfrm>
              <a:off x="2465388" y="3146425"/>
              <a:ext cx="91757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000" b="1">
                  <a:latin typeface="Arial" charset="0"/>
                  <a:cs typeface="Arial" charset="0"/>
                </a:rPr>
                <a:t>3.-4 Rounds </a:t>
              </a:r>
            </a:p>
          </p:txBody>
        </p:sp>
        <p:sp>
          <p:nvSpPr>
            <p:cNvPr id="34" name="CuadroTexto 33"/>
            <p:cNvSpPr txBox="1">
              <a:spLocks noChangeArrowheads="1"/>
            </p:cNvSpPr>
            <p:nvPr/>
          </p:nvSpPr>
          <p:spPr bwMode="auto">
            <a:xfrm>
              <a:off x="5492750" y="5610225"/>
              <a:ext cx="6731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700" b="1">
                  <a:latin typeface="Arial" charset="0"/>
                  <a:cs typeface="Arial" charset="0"/>
                </a:rPr>
                <a:t>scFv TNF-</a:t>
              </a:r>
              <a:r>
                <a:rPr lang="el-GR" sz="700" b="1">
                  <a:latin typeface="Arial" charset="0"/>
                  <a:cs typeface="Arial" charset="0"/>
                </a:rPr>
                <a:t>α</a:t>
              </a:r>
              <a:r>
                <a:rPr lang="es-ES" sz="700" b="1">
                  <a:latin typeface="Arial" charset="0"/>
                  <a:cs typeface="Arial" charset="0"/>
                </a:rPr>
                <a:t> </a:t>
              </a:r>
            </a:p>
            <a:p>
              <a:pPr algn="ctr" eaLnBrk="1" hangingPunct="1"/>
              <a:r>
                <a:rPr lang="es-ES" sz="700" b="1">
                  <a:latin typeface="Arial" charset="0"/>
                  <a:cs typeface="Arial" charset="0"/>
                </a:rPr>
                <a:t>específicos</a:t>
              </a:r>
            </a:p>
          </p:txBody>
        </p:sp>
        <p:sp>
          <p:nvSpPr>
            <p:cNvPr id="35" name="CuadroTexto 34"/>
            <p:cNvSpPr txBox="1">
              <a:spLocks noChangeArrowheads="1"/>
            </p:cNvSpPr>
            <p:nvPr/>
          </p:nvSpPr>
          <p:spPr bwMode="auto">
            <a:xfrm>
              <a:off x="6356350" y="3992563"/>
              <a:ext cx="13700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900" b="1">
                  <a:latin typeface="Arial" charset="0"/>
                  <a:cs typeface="Arial" charset="0"/>
                </a:rPr>
                <a:t>Expresión en formato </a:t>
              </a:r>
            </a:p>
            <a:p>
              <a:pPr algn="ctr" eaLnBrk="1" hangingPunct="1"/>
              <a:r>
                <a:rPr lang="es-ES" sz="900" b="1">
                  <a:latin typeface="Arial" charset="0"/>
                  <a:cs typeface="Arial" charset="0"/>
                </a:rPr>
                <a:t>IgG1/kappa</a:t>
              </a:r>
            </a:p>
          </p:txBody>
        </p:sp>
        <p:pic>
          <p:nvPicPr>
            <p:cNvPr id="36" name="Imagen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84" t="82265" r="39394" b="10655"/>
            <a:stretch>
              <a:fillRect/>
            </a:stretch>
          </p:blipFill>
          <p:spPr bwMode="auto">
            <a:xfrm>
              <a:off x="5986463" y="5162550"/>
              <a:ext cx="533400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n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7" t="59433" r="43994" b="30307"/>
            <a:stretch>
              <a:fillRect/>
            </a:stretch>
          </p:blipFill>
          <p:spPr bwMode="auto">
            <a:xfrm>
              <a:off x="6519863" y="5064125"/>
              <a:ext cx="887412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CuadroTexto 38"/>
            <p:cNvSpPr txBox="1">
              <a:spLocks noChangeArrowheads="1"/>
            </p:cNvSpPr>
            <p:nvPr/>
          </p:nvSpPr>
          <p:spPr bwMode="auto">
            <a:xfrm>
              <a:off x="7342188" y="5135563"/>
              <a:ext cx="1789112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900" b="1">
                  <a:latin typeface="Arial" charset="0"/>
                  <a:cs typeface="Arial" charset="0"/>
                </a:rPr>
                <a:t>Reevaluación de clonas scFv </a:t>
              </a:r>
            </a:p>
            <a:p>
              <a:pPr eaLnBrk="1" hangingPunct="1"/>
              <a:r>
                <a:rPr lang="es-ES" sz="900" b="1">
                  <a:latin typeface="Arial" charset="0"/>
                  <a:cs typeface="Arial" charset="0"/>
                </a:rPr>
                <a:t>TNF-</a:t>
              </a:r>
              <a:r>
                <a:rPr lang="el-GR" sz="900" b="1">
                  <a:latin typeface="Arial" charset="0"/>
                  <a:cs typeface="Arial" charset="0"/>
                </a:rPr>
                <a:t>α</a:t>
              </a:r>
              <a:r>
                <a:rPr lang="es-ES" sz="900" b="1">
                  <a:latin typeface="Arial" charset="0"/>
                  <a:cs typeface="Arial" charset="0"/>
                </a:rPr>
                <a:t>específicos </a:t>
              </a:r>
            </a:p>
            <a:p>
              <a:pPr eaLnBrk="1" hangingPunct="1"/>
              <a:r>
                <a:rPr lang="es-ES" sz="900" b="1">
                  <a:latin typeface="Arial" charset="0"/>
                  <a:cs typeface="Arial" charset="0"/>
                </a:rPr>
                <a:t>mediante ELISA</a:t>
              </a:r>
            </a:p>
          </p:txBody>
        </p:sp>
        <p:graphicFrame>
          <p:nvGraphicFramePr>
            <p:cNvPr id="3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5544930"/>
                </p:ext>
              </p:extLst>
            </p:nvPr>
          </p:nvGraphicFramePr>
          <p:xfrm>
            <a:off x="7159535" y="4360863"/>
            <a:ext cx="1862137" cy="911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Hoja de cálculo" r:id="rId5" imgW="4800600" imgH="2362200" progId="Excel.Sheet.8">
                    <p:embed/>
                  </p:oleObj>
                </mc:Choice>
                <mc:Fallback>
                  <p:oleObj name="Hoja de cálculo" r:id="rId5" imgW="4800600" imgH="23622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59535" y="4360863"/>
                          <a:ext cx="1862137" cy="911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Rectángulo 3"/>
            <p:cNvSpPr>
              <a:spLocks noChangeArrowheads="1"/>
            </p:cNvSpPr>
            <p:nvPr/>
          </p:nvSpPr>
          <p:spPr bwMode="auto">
            <a:xfrm>
              <a:off x="11529" y="5821051"/>
              <a:ext cx="42926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sz="1200" dirty="0"/>
                <a:t>Tomado y modificado de </a:t>
              </a:r>
              <a:r>
                <a:rPr lang="es-ES" sz="1200" dirty="0" err="1"/>
                <a:t>mAbs</a:t>
              </a:r>
              <a:r>
                <a:rPr lang="es-ES" sz="1200" dirty="0"/>
                <a:t>. 2016;8(7):1177-1194.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37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B0DEFA-5166-2943-8B9D-9E664F6F310A}"/>
              </a:ext>
            </a:extLst>
          </p:cNvPr>
          <p:cNvSpPr txBox="1"/>
          <p:nvPr/>
        </p:nvSpPr>
        <p:spPr>
          <a:xfrm>
            <a:off x="135764" y="150167"/>
            <a:ext cx="4747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Plataforma de vanguardia en México</a:t>
            </a:r>
            <a:endParaRPr lang="es-MX" dirty="0">
              <a:solidFill>
                <a:srgbClr val="002060"/>
              </a:solidFill>
            </a:endParaRPr>
          </a:p>
        </p:txBody>
      </p:sp>
      <p:cxnSp>
        <p:nvCxnSpPr>
          <p:cNvPr id="16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042"/>
            <a:ext cx="8812596" cy="47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F48EC46-2807-5942-B233-A496DCE6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07" r="1121" b="41176"/>
          <a:stretch/>
        </p:blipFill>
        <p:spPr>
          <a:xfrm>
            <a:off x="106388" y="1594807"/>
            <a:ext cx="3141013" cy="2763548"/>
          </a:xfrm>
          <a:prstGeom prst="rect">
            <a:avLst/>
          </a:prstGeom>
          <a:solidFill>
            <a:srgbClr val="A5D867"/>
          </a:solidFill>
        </p:spPr>
      </p:pic>
      <p:sp>
        <p:nvSpPr>
          <p:cNvPr id="5" name="CuadroTexto 4"/>
          <p:cNvSpPr txBox="1"/>
          <p:nvPr/>
        </p:nvSpPr>
        <p:spPr>
          <a:xfrm>
            <a:off x="3507742" y="1034040"/>
            <a:ext cx="54140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¿ </a:t>
            </a:r>
            <a:r>
              <a:rPr lang="es-ES_tradnl" sz="2000" dirty="0"/>
              <a:t>Podemos innovar en el descubrimiento de AT?</a:t>
            </a:r>
          </a:p>
          <a:p>
            <a:endParaRPr lang="es-ES_tradnl" sz="2000" dirty="0"/>
          </a:p>
          <a:p>
            <a:r>
              <a:rPr lang="es-ES_tradnl" sz="2000" dirty="0"/>
              <a:t>¿ Podemos emplear </a:t>
            </a:r>
            <a:r>
              <a:rPr lang="es-ES_tradnl" sz="2000" dirty="0" err="1"/>
              <a:t>Althea</a:t>
            </a:r>
            <a:r>
              <a:rPr lang="es-ES_tradnl" sz="2000" dirty="0"/>
              <a:t>® para </a:t>
            </a:r>
            <a:r>
              <a:rPr lang="es-ES_tradnl" sz="2000" dirty="0" err="1"/>
              <a:t>descurbir</a:t>
            </a:r>
            <a:r>
              <a:rPr lang="es-ES_tradnl" sz="2000" dirty="0"/>
              <a:t> anticuerpos que cubran las necesidades específicas de nuestra población?</a:t>
            </a:r>
          </a:p>
          <a:p>
            <a:endParaRPr lang="es-ES_tradnl" sz="2000" dirty="0"/>
          </a:p>
          <a:p>
            <a:r>
              <a:rPr lang="es-ES_tradnl" sz="2000" dirty="0"/>
              <a:t>¿ Cómo encontramos los blancos adecuados?</a:t>
            </a:r>
          </a:p>
          <a:p>
            <a:endParaRPr lang="es-ES_tradnl" sz="2000" dirty="0"/>
          </a:p>
          <a:p>
            <a:r>
              <a:rPr lang="es-ES_tradnl" sz="2000" dirty="0"/>
              <a:t>¿Cómo convertimos nuestros descubrimientos en productos?</a:t>
            </a:r>
          </a:p>
          <a:p>
            <a:endParaRPr lang="es-ES_tradnl" sz="2000" dirty="0"/>
          </a:p>
          <a:p>
            <a:r>
              <a:rPr lang="es-ES_tradnl" sz="2000" dirty="0"/>
              <a:t>¿Podemos descubrir y </a:t>
            </a:r>
            <a:r>
              <a:rPr lang="es-ES_tradnl" sz="2000" b="1" dirty="0"/>
              <a:t>desarrollar</a:t>
            </a:r>
            <a:r>
              <a:rPr lang="es-ES_tradnl" sz="2000" dirty="0"/>
              <a:t> Anticuerpos terapéuticos en México?</a:t>
            </a:r>
          </a:p>
          <a:p>
            <a:endParaRPr lang="es-ES_tradnl" sz="2000" dirty="0"/>
          </a:p>
          <a:p>
            <a:r>
              <a:rPr lang="es-ES_tradnl" sz="2000" dirty="0"/>
              <a:t>¿ Cómo buscamos el financiamiento para hacerlo? </a:t>
            </a:r>
          </a:p>
        </p:txBody>
      </p:sp>
      <p:sp>
        <p:nvSpPr>
          <p:cNvPr id="6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EB0DEFA-5166-2943-8B9D-9E664F6F310A}"/>
              </a:ext>
            </a:extLst>
          </p:cNvPr>
          <p:cNvSpPr txBox="1"/>
          <p:nvPr/>
        </p:nvSpPr>
        <p:spPr>
          <a:xfrm>
            <a:off x="135764" y="150167"/>
            <a:ext cx="3651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Las preguntas necesarias</a:t>
            </a:r>
            <a:r>
              <a:rPr lang="is-IS" sz="2400" dirty="0">
                <a:solidFill>
                  <a:srgbClr val="002060"/>
                </a:solidFill>
              </a:rPr>
              <a:t>…..</a:t>
            </a:r>
            <a:endParaRPr lang="es-MX" dirty="0">
              <a:solidFill>
                <a:srgbClr val="002060"/>
              </a:solidFill>
            </a:endParaRPr>
          </a:p>
        </p:txBody>
      </p:sp>
      <p:cxnSp>
        <p:nvCxnSpPr>
          <p:cNvPr id="8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37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393700" y="254000"/>
            <a:ext cx="8216900" cy="254000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/>
          <a:lstStyle/>
          <a:p>
            <a:pPr algn="l"/>
            <a:endParaRPr sz="1200" dirty="0">
              <a:solidFill>
                <a:srgbClr val="808080"/>
              </a:solidFill>
              <a:latin typeface="Arial" pitchFamily="34" charset="0"/>
            </a:endParaRPr>
          </a:p>
        </p:txBody>
      </p:sp>
      <p:cxnSp>
        <p:nvCxnSpPr>
          <p:cNvPr id="16" name="Straight Connector 61"/>
          <p:cNvCxnSpPr/>
          <p:nvPr/>
        </p:nvCxnSpPr>
        <p:spPr>
          <a:xfrm>
            <a:off x="135764" y="692614"/>
            <a:ext cx="8947738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84876"/>
            <a:ext cx="337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/>
          <p:nvPr/>
        </p:nvSpPr>
        <p:spPr>
          <a:xfrm>
            <a:off x="4197350" y="1024564"/>
            <a:ext cx="372427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Diversidad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natural CDR-H3</a:t>
            </a:r>
          </a:p>
          <a:p>
            <a:pPr algn="ctr"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Image result for men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1621464"/>
            <a:ext cx="844550" cy="741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men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846889"/>
            <a:ext cx="844550" cy="739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men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954839"/>
            <a:ext cx="844550" cy="739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men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62776"/>
            <a:ext cx="846138" cy="741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men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2272339"/>
            <a:ext cx="846137" cy="739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men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2459664"/>
            <a:ext cx="844550" cy="739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9"/>
          <p:cNvSpPr txBox="1"/>
          <p:nvPr/>
        </p:nvSpPr>
        <p:spPr>
          <a:xfrm>
            <a:off x="5068888" y="2200901"/>
            <a:ext cx="757237" cy="328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PBMCs</a:t>
            </a:r>
          </a:p>
        </p:txBody>
      </p:sp>
      <p:sp>
        <p:nvSpPr>
          <p:cNvPr id="15" name="TextBox 32"/>
          <p:cNvSpPr txBox="1"/>
          <p:nvPr/>
        </p:nvSpPr>
        <p:spPr>
          <a:xfrm>
            <a:off x="6405563" y="2216776"/>
            <a:ext cx="774700" cy="33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RT-PCR</a:t>
            </a:r>
          </a:p>
        </p:txBody>
      </p:sp>
      <p:sp>
        <p:nvSpPr>
          <p:cNvPr id="17" name="TextBox 35"/>
          <p:cNvSpPr txBox="1"/>
          <p:nvPr/>
        </p:nvSpPr>
        <p:spPr>
          <a:xfrm>
            <a:off x="3989388" y="3199439"/>
            <a:ext cx="1062037" cy="803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  </a:t>
            </a:r>
          </a:p>
          <a:p>
            <a:pPr algn="ctr">
              <a:defRPr/>
            </a:pPr>
            <a:r>
              <a:rPr lang="en-US" sz="154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donadores</a:t>
            </a:r>
            <a:endParaRPr lang="en-US" sz="154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54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mexicanos</a:t>
            </a:r>
            <a:r>
              <a:rPr lang="en-US" sz="1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8" name="TextBox 21"/>
          <p:cNvSpPr txBox="1"/>
          <p:nvPr/>
        </p:nvSpPr>
        <p:spPr>
          <a:xfrm>
            <a:off x="908050" y="1799264"/>
            <a:ext cx="949325" cy="3286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</a:t>
            </a:r>
          </a:p>
        </p:txBody>
      </p:sp>
      <p:sp>
        <p:nvSpPr>
          <p:cNvPr id="19" name="Arrow: Right 4"/>
          <p:cNvSpPr/>
          <p:nvPr/>
        </p:nvSpPr>
        <p:spPr>
          <a:xfrm>
            <a:off x="2305628" y="2542438"/>
            <a:ext cx="1615349" cy="260266"/>
          </a:xfrm>
          <a:prstGeom prst="rightArrow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0" name="Picture 2" descr="Image result for pbm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167564"/>
            <a:ext cx="642937" cy="923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cdr-h3 distributi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9051" b="1178"/>
          <a:stretch/>
        </p:blipFill>
        <p:spPr bwMode="auto">
          <a:xfrm>
            <a:off x="7204075" y="1819901"/>
            <a:ext cx="1357313" cy="1633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5"/>
          <p:cNvSpPr txBox="1"/>
          <p:nvPr/>
        </p:nvSpPr>
        <p:spPr>
          <a:xfrm>
            <a:off x="1033463" y="2853364"/>
            <a:ext cx="949325" cy="3286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</a:t>
            </a:r>
          </a:p>
        </p:txBody>
      </p:sp>
      <p:sp>
        <p:nvSpPr>
          <p:cNvPr id="23" name="TextBox 27"/>
          <p:cNvSpPr txBox="1"/>
          <p:nvPr/>
        </p:nvSpPr>
        <p:spPr>
          <a:xfrm>
            <a:off x="2128838" y="1727826"/>
            <a:ext cx="950912" cy="328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</a:t>
            </a:r>
          </a:p>
        </p:txBody>
      </p:sp>
      <p:sp>
        <p:nvSpPr>
          <p:cNvPr id="24" name="TextBox 28"/>
          <p:cNvSpPr txBox="1"/>
          <p:nvPr/>
        </p:nvSpPr>
        <p:spPr>
          <a:xfrm>
            <a:off x="2387600" y="3240714"/>
            <a:ext cx="949325" cy="3286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</a:t>
            </a:r>
          </a:p>
        </p:txBody>
      </p:sp>
      <p:sp>
        <p:nvSpPr>
          <p:cNvPr id="25" name="TextBox 31"/>
          <p:cNvSpPr txBox="1"/>
          <p:nvPr/>
        </p:nvSpPr>
        <p:spPr>
          <a:xfrm>
            <a:off x="2811463" y="2267576"/>
            <a:ext cx="801687" cy="33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</a:p>
        </p:txBody>
      </p:sp>
      <p:sp>
        <p:nvSpPr>
          <p:cNvPr id="26" name="Arrow: Right 34"/>
          <p:cNvSpPr/>
          <p:nvPr/>
        </p:nvSpPr>
        <p:spPr>
          <a:xfrm>
            <a:off x="5161248" y="2551220"/>
            <a:ext cx="585590" cy="260266"/>
          </a:xfrm>
          <a:prstGeom prst="rightArrow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Arrow: Right 36"/>
          <p:cNvSpPr/>
          <p:nvPr/>
        </p:nvSpPr>
        <p:spPr>
          <a:xfrm>
            <a:off x="6499540" y="2542438"/>
            <a:ext cx="616070" cy="260266"/>
          </a:xfrm>
          <a:prstGeom prst="rightArrow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42"/>
          <p:cNvSpPr txBox="1"/>
          <p:nvPr/>
        </p:nvSpPr>
        <p:spPr>
          <a:xfrm>
            <a:off x="2066925" y="4034464"/>
            <a:ext cx="5411788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Diversidad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sintética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CDRs</a:t>
            </a:r>
          </a:p>
          <a:p>
            <a:pPr algn="ctr"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Basada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genes de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germinal</a:t>
            </a:r>
          </a:p>
          <a:p>
            <a:pPr algn="ctr"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basado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modelaje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3D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elegir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sitios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diversidad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Remoción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residuos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compromenten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Abs</a:t>
            </a:r>
          </a:p>
          <a:p>
            <a:pPr algn="ctr"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Selección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CDRs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adecuadamente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expresados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5"/>
          <p:cNvSpPr/>
          <p:nvPr/>
        </p:nvSpPr>
        <p:spPr>
          <a:xfrm>
            <a:off x="5104998" y="5483931"/>
            <a:ext cx="41116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Shi, et al, Almagro, Tsui. J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Biol.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397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:385, 2010</a:t>
            </a:r>
          </a:p>
          <a:p>
            <a:pPr algn="ctr">
              <a:defRPr/>
            </a:pP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Ragunathan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et al, Almagro. J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:103, 2012</a:t>
            </a:r>
          </a:p>
        </p:txBody>
      </p:sp>
      <p:sp>
        <p:nvSpPr>
          <p:cNvPr id="31" name="TextBox 3"/>
          <p:cNvSpPr txBox="1"/>
          <p:nvPr/>
        </p:nvSpPr>
        <p:spPr>
          <a:xfrm>
            <a:off x="228129" y="38431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“UAG-Althea Gold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Libraries</a:t>
            </a:r>
            <a:r>
              <a:rPr lang="en-US" sz="3200" b="1" baseline="30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1655075981"/>
      </p:ext>
    </p:extLst>
  </p:cSld>
  <p:clrMapOvr>
    <a:masterClrMapping/>
  </p:clrMapOvr>
</p:sld>
</file>

<file path=ppt/theme/theme1.xml><?xml version="1.0" encoding="utf-8"?>
<a:theme xmlns:a="http://schemas.openxmlformats.org/drawingml/2006/main" name="12_Diseño personalizado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D48E8D6D-9A54-354F-BCF6-840D6A53EB1F}"/>
    </a:ext>
  </a:extLst>
</a:theme>
</file>

<file path=ppt/theme/theme10.xml><?xml version="1.0" encoding="utf-8"?>
<a:theme xmlns:a="http://schemas.openxmlformats.org/drawingml/2006/main" name="1_Diseño personalizado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0027002A-E0E9-6D4F-8995-6958CE212402}"/>
    </a:ext>
  </a:extLst>
</a:theme>
</file>

<file path=ppt/theme/theme11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87C594E7-5607-A344-8D57-DF434F0B4EDE}"/>
    </a:ext>
  </a:extLst>
</a:theme>
</file>

<file path=ppt/theme/theme12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D2BB7E2A-6F9F-D34A-8BFB-5FE84A6D0E30}"/>
    </a:ext>
  </a:extLst>
</a:theme>
</file>

<file path=ppt/theme/theme13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89A171A8-872E-4A43-A1C3-DA9A8D6A93BC}"/>
    </a:ext>
  </a:extLst>
</a:theme>
</file>

<file path=ppt/theme/theme14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CBB9AE8C-C440-E046-BD53-EC5E105CA6A0}"/>
    </a:ext>
  </a:extLst>
</a:theme>
</file>

<file path=ppt/theme/theme15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D5F8954B-6E4A-C347-9493-C25191C67D36}"/>
    </a:ext>
  </a:extLst>
</a:theme>
</file>

<file path=ppt/theme/theme16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D250FAD6-F07E-C146-890B-46B1F9575DBB}"/>
    </a:ext>
  </a:extLst>
</a:theme>
</file>

<file path=ppt/theme/theme17.xml><?xml version="1.0" encoding="utf-8"?>
<a:theme xmlns:a="http://schemas.openxmlformats.org/drawingml/2006/main" name="1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C30405A0-AF38-0F41-A2DE-C51157A7B29A}"/>
    </a:ext>
  </a:extLst>
</a:theme>
</file>

<file path=ppt/theme/theme18.xml><?xml version="1.0" encoding="utf-8"?>
<a:theme xmlns:a="http://schemas.openxmlformats.org/drawingml/2006/main" name="1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56A26818-4362-2C4E-9350-888C328ECF4F}"/>
    </a:ext>
  </a:extLst>
</a:theme>
</file>

<file path=ppt/theme/theme19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78725ED4-7558-3F4B-9003-86B9C48B6ACA}"/>
    </a:ext>
  </a:extLst>
</a:theme>
</file>

<file path=ppt/theme/theme2.xml><?xml version="1.0" encoding="utf-8"?>
<a:theme xmlns:a="http://schemas.openxmlformats.org/drawingml/2006/main" name="15_Diseño personalizado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ADC2BF7F-7E5B-8A4F-B046-032333421583}"/>
    </a:ext>
  </a:extLst>
</a:theme>
</file>

<file path=ppt/theme/theme20.xml><?xml version="1.0" encoding="utf-8"?>
<a:theme xmlns:a="http://schemas.openxmlformats.org/drawingml/2006/main" name="1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C30405A0-AF38-0F41-A2DE-C51157A7B29A}"/>
    </a:ext>
  </a:extLst>
</a:theme>
</file>

<file path=ppt/theme/theme21.xml><?xml version="1.0" encoding="utf-8"?>
<a:theme xmlns:a="http://schemas.openxmlformats.org/drawingml/2006/main" name="19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C30405A0-AF38-0F41-A2DE-C51157A7B29A}"/>
    </a:ext>
  </a:extLst>
</a:theme>
</file>

<file path=ppt/theme/theme22.xml><?xml version="1.0" encoding="utf-8"?>
<a:theme xmlns:a="http://schemas.openxmlformats.org/drawingml/2006/main" name="2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C30405A0-AF38-0F41-A2DE-C51157A7B29A}"/>
    </a:ext>
  </a:extLst>
</a:theme>
</file>

<file path=ppt/theme/theme23.xml><?xml version="1.0" encoding="utf-8"?>
<a:theme xmlns:a="http://schemas.openxmlformats.org/drawingml/2006/main" name="3_Summit_1-PowerPoint-Template">
  <a:themeElements>
    <a:clrScheme name="GG">
      <a:dk1>
        <a:srgbClr val="787878"/>
      </a:dk1>
      <a:lt1>
        <a:srgbClr val="FFFFFF"/>
      </a:lt1>
      <a:dk2>
        <a:srgbClr val="2B282F"/>
      </a:dk2>
      <a:lt2>
        <a:srgbClr val="FFFFFF"/>
      </a:lt2>
      <a:accent1>
        <a:srgbClr val="2B282F"/>
      </a:accent1>
      <a:accent2>
        <a:srgbClr val="702850"/>
      </a:accent2>
      <a:accent3>
        <a:srgbClr val="B9B6BF"/>
      </a:accent3>
      <a:accent4>
        <a:srgbClr val="5E5A66"/>
      </a:accent4>
      <a:accent5>
        <a:srgbClr val="777380"/>
      </a:accent5>
      <a:accent6>
        <a:srgbClr val="A09DA6"/>
      </a:accent6>
      <a:hlink>
        <a:srgbClr val="702850"/>
      </a:hlink>
      <a:folHlink>
        <a:srgbClr val="B9B6BF"/>
      </a:folHlink>
    </a:clrScheme>
    <a:fontScheme name="Summit-2-Business">
      <a:majorFont>
        <a:latin typeface="Open Sans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Open Sans Light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2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Diseño personalizado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C3903F87-B80D-6E44-B099-FD40E688815F}"/>
    </a:ext>
  </a:extLst>
</a:theme>
</file>

<file path=ppt/theme/theme4.xml><?xml version="1.0" encoding="utf-8"?>
<a:theme xmlns:a="http://schemas.openxmlformats.org/drawingml/2006/main" name="17_Diseño personalizado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A01C4C9C-690C-D745-A619-1C9521D6ABF2}"/>
    </a:ext>
  </a:extLst>
</a:theme>
</file>

<file path=ppt/theme/theme5.xml><?xml version="1.0" encoding="utf-8"?>
<a:theme xmlns:a="http://schemas.openxmlformats.org/drawingml/2006/main" name="9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5E9ED1D5-BD13-0E48-BC7C-BEBE90BD206D}"/>
    </a:ext>
  </a:extLst>
</a:theme>
</file>

<file path=ppt/theme/theme6.xml><?xml version="1.0" encoding="utf-8"?>
<a:theme xmlns:a="http://schemas.openxmlformats.org/drawingml/2006/main" name="1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51FACA00-1506-D448-8D5A-D7CF60EBB1D8}"/>
    </a:ext>
  </a:extLst>
</a:theme>
</file>

<file path=ppt/theme/theme7.xml><?xml version="1.0" encoding="utf-8"?>
<a:theme xmlns:a="http://schemas.openxmlformats.org/drawingml/2006/main" name="1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5E868020-4875-0546-A3BD-44093249CD68}"/>
    </a:ext>
  </a:extLst>
</a:theme>
</file>

<file path=ppt/theme/theme8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629CCC35-B292-9A48-8172-35C5D1544F30}"/>
    </a:ext>
  </a:extLst>
</a:theme>
</file>

<file path=ppt/theme/theme9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 UDIBI SERVICIOS  SILANES  final" id="{B8CE9C67-27B1-754A-A98C-8406ECE9D269}" vid="{5BA1FC4D-34DC-4F4D-BBB2-CC99040CD42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 UDIBI SERVICIOS  SILANES  final</Template>
  <TotalTime>4224</TotalTime>
  <Words>1417</Words>
  <Application>Microsoft Macintosh PowerPoint</Application>
  <PresentationFormat>Presentación en pantalla (4:3)</PresentationFormat>
  <Paragraphs>286</Paragraphs>
  <Slides>23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23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62" baseType="lpstr">
      <vt:lpstr>ＭＳ Ｐゴシック</vt:lpstr>
      <vt:lpstr>ヒラギノ角ゴ Pro W3</vt:lpstr>
      <vt:lpstr>Al Bayan Plain</vt:lpstr>
      <vt:lpstr>Arial</vt:lpstr>
      <vt:lpstr>Calibri</vt:lpstr>
      <vt:lpstr>Calibri Light</vt:lpstr>
      <vt:lpstr>Century Gothic</vt:lpstr>
      <vt:lpstr>Geneva</vt:lpstr>
      <vt:lpstr>News Gothic</vt:lpstr>
      <vt:lpstr>NewsGoth BT Roman</vt:lpstr>
      <vt:lpstr>Open Sans Light</vt:lpstr>
      <vt:lpstr>Open Sans Semibold</vt:lpstr>
      <vt:lpstr>PlakataEFExtraCondensed</vt:lpstr>
      <vt:lpstr>Roboto</vt:lpstr>
      <vt:lpstr>Roboto Light</vt:lpstr>
      <vt:lpstr>12_Diseño personalizado</vt:lpstr>
      <vt:lpstr>15_Diseño personalizado</vt:lpstr>
      <vt:lpstr>16_Diseño personalizado</vt:lpstr>
      <vt:lpstr>17_Diseño personalizado</vt:lpstr>
      <vt:lpstr>9_Diseño personalizado</vt:lpstr>
      <vt:lpstr>11_Diseño personalizado</vt:lpstr>
      <vt:lpstr>10_Diseño personalizado</vt:lpstr>
      <vt:lpstr>3_Diseño personalizado</vt:lpstr>
      <vt:lpstr>Diseño personalizado</vt:lpstr>
      <vt:lpstr>1_Diseño personalizado</vt:lpstr>
      <vt:lpstr>2_Diseño personalizado</vt:lpstr>
      <vt:lpstr>5_Diseño personalizado</vt:lpstr>
      <vt:lpstr>8_Diseño personalizado</vt:lpstr>
      <vt:lpstr>6_Diseño personalizado</vt:lpstr>
      <vt:lpstr>4_Diseño personalizado</vt:lpstr>
      <vt:lpstr>7_Diseño personalizado</vt:lpstr>
      <vt:lpstr>13_Diseño personalizado</vt:lpstr>
      <vt:lpstr>14_Diseño personalizado</vt:lpstr>
      <vt:lpstr>Office Theme</vt:lpstr>
      <vt:lpstr>18_Diseño personalizado</vt:lpstr>
      <vt:lpstr>19_Diseño personalizado</vt:lpstr>
      <vt:lpstr>20_Diseño personalizado</vt:lpstr>
      <vt:lpstr>3_Summit_1-PowerPoint-Template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Sonia Mayra Pérez Tapia</cp:lastModifiedBy>
  <cp:revision>147</cp:revision>
  <cp:lastPrinted>2016-11-18T18:55:33Z</cp:lastPrinted>
  <dcterms:created xsi:type="dcterms:W3CDTF">2017-09-26T17:39:00Z</dcterms:created>
  <dcterms:modified xsi:type="dcterms:W3CDTF">2018-06-13T22:07:53Z</dcterms:modified>
</cp:coreProperties>
</file>