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89" r:id="rId15"/>
    <p:sldId id="268" r:id="rId16"/>
    <p:sldId id="272" r:id="rId17"/>
    <p:sldId id="284" r:id="rId18"/>
    <p:sldId id="290" r:id="rId19"/>
    <p:sldId id="273" r:id="rId20"/>
    <p:sldId id="291" r:id="rId21"/>
    <p:sldId id="274" r:id="rId22"/>
    <p:sldId id="282" r:id="rId23"/>
    <p:sldId id="281" r:id="rId24"/>
    <p:sldId id="286" r:id="rId25"/>
    <p:sldId id="28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830"/>
    <a:srgbClr val="660033"/>
    <a:srgbClr val="FEBB2F"/>
    <a:srgbClr val="6CA0D0"/>
    <a:srgbClr val="6CA0D1"/>
    <a:srgbClr val="FCD464"/>
    <a:srgbClr val="0DD3CA"/>
    <a:srgbClr val="D4C8FC"/>
    <a:srgbClr val="CEDCF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453" autoAdjust="0"/>
  </p:normalViewPr>
  <p:slideViewPr>
    <p:cSldViewPr snapToGrid="0">
      <p:cViewPr varScale="1">
        <p:scale>
          <a:sx n="54" d="100"/>
          <a:sy n="54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-28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4A55D-C253-4C96-B1D7-558108B4B087}" type="doc">
      <dgm:prSet loTypeId="urn:microsoft.com/office/officeart/2005/8/layout/arrow6" loCatId="relationship" qsTypeId="urn:microsoft.com/office/officeart/2005/8/quickstyle/3d4" qsCatId="3D" csTypeId="urn:microsoft.com/office/officeart/2005/8/colors/accent6_5" csCatId="accent6" phldr="1"/>
      <dgm:spPr/>
      <dgm:t>
        <a:bodyPr/>
        <a:lstStyle/>
        <a:p>
          <a:endParaRPr lang="es-MX"/>
        </a:p>
      </dgm:t>
    </dgm:pt>
    <dgm:pt modelId="{FA3C9634-6B8F-4C10-8093-681708F77849}">
      <dgm:prSet phldrT="[Texto]"/>
      <dgm:spPr>
        <a:scene3d>
          <a:camera prst="orthographicFront"/>
          <a:lightRig rig="chilly" dir="t"/>
        </a:scene3d>
        <a:sp3d>
          <a:bevelT/>
        </a:sp3d>
      </dgm:spPr>
      <dgm:t>
        <a:bodyPr/>
        <a:lstStyle/>
        <a:p>
          <a:r>
            <a:rPr lang="es-MX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Lo </a:t>
          </a:r>
          <a:r>
            <a: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nuevo </a:t>
          </a:r>
          <a:r>
            <a:rPr lang="es-MX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de las Ciencias de la Complejidad en la gestión de hospitales</a:t>
          </a:r>
        </a:p>
      </dgm:t>
    </dgm:pt>
    <dgm:pt modelId="{CAC27996-CD4D-47A3-B0C8-BCD209103A04}" type="parTrans" cxnId="{53D215E4-8967-4EF6-9A7F-B7EBD0A06074}">
      <dgm:prSet/>
      <dgm:spPr/>
      <dgm:t>
        <a:bodyPr/>
        <a:lstStyle/>
        <a:p>
          <a:endParaRPr lang="es-MX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7D99B350-161B-4E43-816C-6DC460BD4E5A}" type="sibTrans" cxnId="{53D215E4-8967-4EF6-9A7F-B7EBD0A06074}">
      <dgm:prSet/>
      <dgm:spPr/>
      <dgm:t>
        <a:bodyPr/>
        <a:lstStyle/>
        <a:p>
          <a:endParaRPr lang="es-MX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BB5A6361-BA5D-469F-B1E7-6AA41E3EA66E}">
      <dgm:prSet phldrT="[Texto]"/>
      <dgm:spPr>
        <a:scene3d>
          <a:camera prst="orthographicFront"/>
          <a:lightRig rig="chilly" dir="t"/>
        </a:scene3d>
        <a:sp3d>
          <a:bevelT/>
        </a:sp3d>
      </dgm:spPr>
      <dgm:t>
        <a:bodyPr/>
        <a:lstStyle/>
        <a:p>
          <a:r>
            <a:rPr lang="es-MX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Escasez de personas con </a:t>
          </a:r>
          <a:r>
            <a:rPr lang="es-MX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conocimientos</a:t>
          </a:r>
          <a:r>
            <a:rPr lang="es-MX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 en estas ciencias y en gestión hospitalaria</a:t>
          </a:r>
        </a:p>
      </dgm:t>
    </dgm:pt>
    <dgm:pt modelId="{DCB70CCE-908B-4650-8BFB-56F82BE287C3}" type="parTrans" cxnId="{97B8CE8A-B981-4603-8885-A810680BEB87}">
      <dgm:prSet/>
      <dgm:spPr/>
      <dgm:t>
        <a:bodyPr/>
        <a:lstStyle/>
        <a:p>
          <a:endParaRPr lang="es-MX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50F8E7D4-503F-4C53-8824-A597516B7C5F}" type="sibTrans" cxnId="{97B8CE8A-B981-4603-8885-A810680BEB87}">
      <dgm:prSet/>
      <dgm:spPr/>
      <dgm:t>
        <a:bodyPr/>
        <a:lstStyle/>
        <a:p>
          <a:endParaRPr lang="es-MX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811A362D-0DFC-44A9-AD87-0D2C7E1464B1}" type="pres">
      <dgm:prSet presAssocID="{0E64A55D-C253-4C96-B1D7-558108B4B087}" presName="compositeShape" presStyleCnt="0">
        <dgm:presLayoutVars>
          <dgm:chMax val="2"/>
          <dgm:dir/>
          <dgm:resizeHandles val="exact"/>
        </dgm:presLayoutVars>
      </dgm:prSet>
      <dgm:spPr/>
    </dgm:pt>
    <dgm:pt modelId="{E1E48E37-EE4D-4264-8647-6A9015335581}" type="pres">
      <dgm:prSet presAssocID="{0E64A55D-C253-4C96-B1D7-558108B4B087}" presName="ribbon" presStyleLbl="node1" presStyleIdx="0" presStyleCnt="1"/>
      <dgm:spPr>
        <a:solidFill>
          <a:schemeClr val="bg2">
            <a:lumMod val="9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cross"/>
        </a:sp3d>
      </dgm:spPr>
    </dgm:pt>
    <dgm:pt modelId="{643590C8-C8FE-4165-9EE4-ABE84B485F92}" type="pres">
      <dgm:prSet presAssocID="{0E64A55D-C253-4C96-B1D7-558108B4B087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C79FC08-F5E0-4681-9C63-1F2877D56192}" type="pres">
      <dgm:prSet presAssocID="{0E64A55D-C253-4C96-B1D7-558108B4B08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901111B-4253-46DD-803F-C8D9D181F327}" type="presOf" srcId="{BB5A6361-BA5D-469F-B1E7-6AA41E3EA66E}" destId="{4C79FC08-F5E0-4681-9C63-1F2877D56192}" srcOrd="0" destOrd="0" presId="urn:microsoft.com/office/officeart/2005/8/layout/arrow6"/>
    <dgm:cxn modelId="{97B8CE8A-B981-4603-8885-A810680BEB87}" srcId="{0E64A55D-C253-4C96-B1D7-558108B4B087}" destId="{BB5A6361-BA5D-469F-B1E7-6AA41E3EA66E}" srcOrd="1" destOrd="0" parTransId="{DCB70CCE-908B-4650-8BFB-56F82BE287C3}" sibTransId="{50F8E7D4-503F-4C53-8824-A597516B7C5F}"/>
    <dgm:cxn modelId="{53D215E4-8967-4EF6-9A7F-B7EBD0A06074}" srcId="{0E64A55D-C253-4C96-B1D7-558108B4B087}" destId="{FA3C9634-6B8F-4C10-8093-681708F77849}" srcOrd="0" destOrd="0" parTransId="{CAC27996-CD4D-47A3-B0C8-BCD209103A04}" sibTransId="{7D99B350-161B-4E43-816C-6DC460BD4E5A}"/>
    <dgm:cxn modelId="{A37334F7-8835-4A5A-8C36-D895375A0EF2}" type="presOf" srcId="{0E64A55D-C253-4C96-B1D7-558108B4B087}" destId="{811A362D-0DFC-44A9-AD87-0D2C7E1464B1}" srcOrd="0" destOrd="0" presId="urn:microsoft.com/office/officeart/2005/8/layout/arrow6"/>
    <dgm:cxn modelId="{774D51FB-FCF4-4050-9723-39B2C668C264}" type="presOf" srcId="{FA3C9634-6B8F-4C10-8093-681708F77849}" destId="{643590C8-C8FE-4165-9EE4-ABE84B485F92}" srcOrd="0" destOrd="0" presId="urn:microsoft.com/office/officeart/2005/8/layout/arrow6"/>
    <dgm:cxn modelId="{87D19E45-B3B1-4A05-B097-6CAA115518DD}" type="presParOf" srcId="{811A362D-0DFC-44A9-AD87-0D2C7E1464B1}" destId="{E1E48E37-EE4D-4264-8647-6A9015335581}" srcOrd="0" destOrd="0" presId="urn:microsoft.com/office/officeart/2005/8/layout/arrow6"/>
    <dgm:cxn modelId="{C4D27149-1643-42BE-AE6A-1391C710B100}" type="presParOf" srcId="{811A362D-0DFC-44A9-AD87-0D2C7E1464B1}" destId="{643590C8-C8FE-4165-9EE4-ABE84B485F92}" srcOrd="1" destOrd="0" presId="urn:microsoft.com/office/officeart/2005/8/layout/arrow6"/>
    <dgm:cxn modelId="{8555BBE7-CF83-4093-9B14-63DC11F1EE32}" type="presParOf" srcId="{811A362D-0DFC-44A9-AD87-0D2C7E1464B1}" destId="{4C79FC08-F5E0-4681-9C63-1F2877D56192}" srcOrd="2" destOrd="0" presId="urn:microsoft.com/office/officeart/2005/8/layout/arrow6"/>
  </dgm:cxnLst>
  <dgm:bg>
    <a:noFill/>
    <a:effectLst>
      <a:outerShdw blurRad="63500" sx="102000" sy="102000" algn="ctr" rotWithShape="0">
        <a:prstClr val="black">
          <a:alpha val="40000"/>
        </a:prstClr>
      </a:outerShd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83481-C925-4A86-B198-757DB07878E4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3E6C78C-C63C-4367-89E1-3CC518E38ADF}">
      <dgm:prSet phldrT="[Texto]" custT="1"/>
      <dgm:spPr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1. Clásica</a:t>
          </a:r>
        </a:p>
      </dgm:t>
    </dgm:pt>
    <dgm:pt modelId="{B73311E7-1680-4B71-AB0D-DEC3B34A2729}" type="parTrans" cxnId="{DC24B4AF-F3CD-4749-8CD0-0FBD054B9356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FE8EA1B4-2F52-4FA7-BBA5-65DCEC9E6716}" type="sibTrans" cxnId="{DC24B4AF-F3CD-4749-8CD0-0FBD054B9356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008BDCAF-BE93-4009-B618-EA1F8792035F}">
      <dgm:prSet phldrT="[Texto]" custT="1"/>
      <dgm:spPr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2. Relaciones humanas</a:t>
          </a:r>
        </a:p>
      </dgm:t>
    </dgm:pt>
    <dgm:pt modelId="{92B9B90D-62A0-4F27-A173-0237FDABECE6}" type="parTrans" cxnId="{46401376-F1F2-4A8C-862A-72447008D80B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E6BBC29F-6D52-4D08-8909-7157351D7828}" type="sibTrans" cxnId="{46401376-F1F2-4A8C-862A-72447008D80B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CA26A5FB-48AF-4E12-B070-75A9585EA31C}">
      <dgm:prSet phldrT="[Texto]" custT="1"/>
      <dgm:spPr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3. Estructuralista</a:t>
          </a:r>
        </a:p>
      </dgm:t>
    </dgm:pt>
    <dgm:pt modelId="{65A48E16-148E-41E9-B345-FED7A80B45C0}" type="parTrans" cxnId="{26C809CD-2A4C-4CDB-8D88-ADD4952D39F5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3D4292AB-F3C9-4E7E-9F74-30B0E96C62F3}" type="sibTrans" cxnId="{26C809CD-2A4C-4CDB-8D88-ADD4952D39F5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D1469FA3-D88D-4A33-8713-E18B12A3827B}">
      <dgm:prSet phldrT="[Texto]" custT="1"/>
      <dgm:spPr>
        <a:solidFill>
          <a:srgbClr val="FCD464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4. Comportamiento organizacional</a:t>
          </a:r>
        </a:p>
      </dgm:t>
    </dgm:pt>
    <dgm:pt modelId="{BAD578CE-997B-4A03-8C7A-704714BE964B}" type="parTrans" cxnId="{A2CE7426-A5E0-42A9-879F-C75269A81756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2A2BF216-5F22-4945-9F98-EC8438327E1F}" type="sibTrans" cxnId="{A2CE7426-A5E0-42A9-879F-C75269A81756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ahnschrift Light SemiCondensed" panose="020B0502040204020203" pitchFamily="34" charset="0"/>
          </a:endParaRPr>
        </a:p>
      </dgm:t>
    </dgm:pt>
    <dgm:pt modelId="{66137B53-B8DF-4F75-97FB-76C3D2770C2F}">
      <dgm:prSet phldrT="[Texto]" custT="1"/>
      <dgm:spPr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5. Cuantitativa</a:t>
          </a:r>
        </a:p>
      </dgm:t>
    </dgm:pt>
    <dgm:pt modelId="{DF28E916-838C-4F42-899C-64E13A1420C3}" type="parTrans" cxnId="{127128C7-40D4-4890-A6F7-ADA01F6B9360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EE79F1-E3D5-4822-A237-9641E41ACB7C}" type="sibTrans" cxnId="{127128C7-40D4-4890-A6F7-ADA01F6B9360}">
      <dgm:prSet/>
      <dgm:spPr/>
      <dgm:t>
        <a:bodyPr/>
        <a:lstStyle/>
        <a:p>
          <a:endParaRPr lang="es-MX" sz="36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9176C-2A4B-4A9D-A186-832A7ABE5EEC}" type="pres">
      <dgm:prSet presAssocID="{1AD83481-C925-4A86-B198-757DB07878E4}" presName="linear" presStyleCnt="0">
        <dgm:presLayoutVars>
          <dgm:dir/>
          <dgm:animLvl val="lvl"/>
          <dgm:resizeHandles val="exact"/>
        </dgm:presLayoutVars>
      </dgm:prSet>
      <dgm:spPr/>
    </dgm:pt>
    <dgm:pt modelId="{4E96F450-C13C-40DB-A5BA-14836670F065}" type="pres">
      <dgm:prSet presAssocID="{23E6C78C-C63C-4367-89E1-3CC518E38ADF}" presName="parentLin" presStyleCnt="0"/>
      <dgm:spPr/>
    </dgm:pt>
    <dgm:pt modelId="{ED48F85C-E963-4AF3-95B6-C454B7DEEBC3}" type="pres">
      <dgm:prSet presAssocID="{23E6C78C-C63C-4367-89E1-3CC518E38ADF}" presName="parentLeftMargin" presStyleLbl="node1" presStyleIdx="0" presStyleCnt="5"/>
      <dgm:spPr/>
    </dgm:pt>
    <dgm:pt modelId="{76A05186-34A3-4AC4-9966-0762499927A3}" type="pres">
      <dgm:prSet presAssocID="{23E6C78C-C63C-4367-89E1-3CC518E38AD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B3C6977-18EE-4C06-928E-B2BF4FD0A44A}" type="pres">
      <dgm:prSet presAssocID="{23E6C78C-C63C-4367-89E1-3CC518E38ADF}" presName="negativeSpace" presStyleCnt="0"/>
      <dgm:spPr/>
    </dgm:pt>
    <dgm:pt modelId="{51CAF6AB-9BAA-4367-9D0B-BD85489AB79C}" type="pres">
      <dgm:prSet presAssocID="{23E6C78C-C63C-4367-89E1-3CC518E38ADF}" presName="childText" presStyleLbl="conFgAcc1" presStyleIdx="0" presStyleCnt="5">
        <dgm:presLayoutVars>
          <dgm:bulletEnabled val="1"/>
        </dgm:presLayoutVars>
      </dgm:prSet>
      <dgm:spPr/>
    </dgm:pt>
    <dgm:pt modelId="{EF704622-87B2-4F2D-800B-54A603677016}" type="pres">
      <dgm:prSet presAssocID="{FE8EA1B4-2F52-4FA7-BBA5-65DCEC9E6716}" presName="spaceBetweenRectangles" presStyleCnt="0"/>
      <dgm:spPr/>
    </dgm:pt>
    <dgm:pt modelId="{B588B011-5941-4832-84FD-AC303985CB4E}" type="pres">
      <dgm:prSet presAssocID="{008BDCAF-BE93-4009-B618-EA1F8792035F}" presName="parentLin" presStyleCnt="0"/>
      <dgm:spPr/>
    </dgm:pt>
    <dgm:pt modelId="{22DCEA4B-50E4-42D1-8D89-9D3E045DC7A1}" type="pres">
      <dgm:prSet presAssocID="{008BDCAF-BE93-4009-B618-EA1F8792035F}" presName="parentLeftMargin" presStyleLbl="node1" presStyleIdx="0" presStyleCnt="5"/>
      <dgm:spPr/>
    </dgm:pt>
    <dgm:pt modelId="{CBA0E77F-E933-4B26-A19B-D1EC2521827F}" type="pres">
      <dgm:prSet presAssocID="{008BDCAF-BE93-4009-B618-EA1F8792035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470677-C628-4F46-B59F-A21F88BB6C08}" type="pres">
      <dgm:prSet presAssocID="{008BDCAF-BE93-4009-B618-EA1F8792035F}" presName="negativeSpace" presStyleCnt="0"/>
      <dgm:spPr/>
    </dgm:pt>
    <dgm:pt modelId="{D7A47CE5-54D0-4E13-BE7F-95D43115FC83}" type="pres">
      <dgm:prSet presAssocID="{008BDCAF-BE93-4009-B618-EA1F8792035F}" presName="childText" presStyleLbl="conFgAcc1" presStyleIdx="1" presStyleCnt="5">
        <dgm:presLayoutVars>
          <dgm:bulletEnabled val="1"/>
        </dgm:presLayoutVars>
      </dgm:prSet>
      <dgm:spPr/>
    </dgm:pt>
    <dgm:pt modelId="{394F8257-AEF0-4A19-93C3-BF0DE7DECF95}" type="pres">
      <dgm:prSet presAssocID="{E6BBC29F-6D52-4D08-8909-7157351D7828}" presName="spaceBetweenRectangles" presStyleCnt="0"/>
      <dgm:spPr/>
    </dgm:pt>
    <dgm:pt modelId="{A8B1CF03-1131-4B31-8B0C-6DF6F63E9334}" type="pres">
      <dgm:prSet presAssocID="{CA26A5FB-48AF-4E12-B070-75A9585EA31C}" presName="parentLin" presStyleCnt="0"/>
      <dgm:spPr/>
    </dgm:pt>
    <dgm:pt modelId="{36FE8772-7891-4424-AE7E-270E44630CEA}" type="pres">
      <dgm:prSet presAssocID="{CA26A5FB-48AF-4E12-B070-75A9585EA31C}" presName="parentLeftMargin" presStyleLbl="node1" presStyleIdx="1" presStyleCnt="5"/>
      <dgm:spPr/>
    </dgm:pt>
    <dgm:pt modelId="{AE1E08FB-35C0-476C-93B8-1937B9D18F05}" type="pres">
      <dgm:prSet presAssocID="{CA26A5FB-48AF-4E12-B070-75A9585EA3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AD20A1-767D-4E3E-B268-576DA0DD244D}" type="pres">
      <dgm:prSet presAssocID="{CA26A5FB-48AF-4E12-B070-75A9585EA31C}" presName="negativeSpace" presStyleCnt="0"/>
      <dgm:spPr/>
    </dgm:pt>
    <dgm:pt modelId="{9BE1EC6E-A0F7-43AF-A770-84E200EE0C38}" type="pres">
      <dgm:prSet presAssocID="{CA26A5FB-48AF-4E12-B070-75A9585EA31C}" presName="childText" presStyleLbl="conFgAcc1" presStyleIdx="2" presStyleCnt="5">
        <dgm:presLayoutVars>
          <dgm:bulletEnabled val="1"/>
        </dgm:presLayoutVars>
      </dgm:prSet>
      <dgm:spPr/>
    </dgm:pt>
    <dgm:pt modelId="{C8AF186A-B3B7-4C0F-913A-B793475D1684}" type="pres">
      <dgm:prSet presAssocID="{3D4292AB-F3C9-4E7E-9F74-30B0E96C62F3}" presName="spaceBetweenRectangles" presStyleCnt="0"/>
      <dgm:spPr/>
    </dgm:pt>
    <dgm:pt modelId="{00EFA511-A451-4F28-9DA2-916CC7C2C1B1}" type="pres">
      <dgm:prSet presAssocID="{D1469FA3-D88D-4A33-8713-E18B12A3827B}" presName="parentLin" presStyleCnt="0"/>
      <dgm:spPr/>
    </dgm:pt>
    <dgm:pt modelId="{9E90F3BB-1957-4A77-A850-D11F4801124A}" type="pres">
      <dgm:prSet presAssocID="{D1469FA3-D88D-4A33-8713-E18B12A3827B}" presName="parentLeftMargin" presStyleLbl="node1" presStyleIdx="2" presStyleCnt="5"/>
      <dgm:spPr/>
    </dgm:pt>
    <dgm:pt modelId="{5000580F-68FE-4F5E-96D9-4D79EA5CF5AB}" type="pres">
      <dgm:prSet presAssocID="{D1469FA3-D88D-4A33-8713-E18B12A3827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13435C5-028F-48D2-BFC9-6CFE4186FA38}" type="pres">
      <dgm:prSet presAssocID="{D1469FA3-D88D-4A33-8713-E18B12A3827B}" presName="negativeSpace" presStyleCnt="0"/>
      <dgm:spPr/>
    </dgm:pt>
    <dgm:pt modelId="{7D8AC023-5A54-4EDD-8BD6-9ECD5292B0AB}" type="pres">
      <dgm:prSet presAssocID="{D1469FA3-D88D-4A33-8713-E18B12A3827B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FCD464"/>
          </a:solidFill>
        </a:ln>
      </dgm:spPr>
    </dgm:pt>
    <dgm:pt modelId="{DB29E307-CE31-4575-985C-77525A5B4076}" type="pres">
      <dgm:prSet presAssocID="{2A2BF216-5F22-4945-9F98-EC8438327E1F}" presName="spaceBetweenRectangles" presStyleCnt="0"/>
      <dgm:spPr/>
    </dgm:pt>
    <dgm:pt modelId="{38CA7BFF-32A2-49F2-94BD-3267C5C26F96}" type="pres">
      <dgm:prSet presAssocID="{66137B53-B8DF-4F75-97FB-76C3D2770C2F}" presName="parentLin" presStyleCnt="0"/>
      <dgm:spPr/>
    </dgm:pt>
    <dgm:pt modelId="{BC684A06-7A10-4D59-BE5F-7C6FD3824877}" type="pres">
      <dgm:prSet presAssocID="{66137B53-B8DF-4F75-97FB-76C3D2770C2F}" presName="parentLeftMargin" presStyleLbl="node1" presStyleIdx="3" presStyleCnt="5"/>
      <dgm:spPr/>
    </dgm:pt>
    <dgm:pt modelId="{DA8F2B12-27B0-4423-BFFA-83A213B8A57B}" type="pres">
      <dgm:prSet presAssocID="{66137B53-B8DF-4F75-97FB-76C3D2770C2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357CF90-3280-499A-9F45-0FE54F98FBB0}" type="pres">
      <dgm:prSet presAssocID="{66137B53-B8DF-4F75-97FB-76C3D2770C2F}" presName="negativeSpace" presStyleCnt="0"/>
      <dgm:spPr/>
    </dgm:pt>
    <dgm:pt modelId="{890A19CE-BCF7-47EE-A412-1778204F4560}" type="pres">
      <dgm:prSet presAssocID="{66137B53-B8DF-4F75-97FB-76C3D2770C2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816C615-AFA8-4BFB-94EA-ACCF880E9216}" type="presOf" srcId="{D1469FA3-D88D-4A33-8713-E18B12A3827B}" destId="{5000580F-68FE-4F5E-96D9-4D79EA5CF5AB}" srcOrd="1" destOrd="0" presId="urn:microsoft.com/office/officeart/2005/8/layout/list1"/>
    <dgm:cxn modelId="{A2CE7426-A5E0-42A9-879F-C75269A81756}" srcId="{1AD83481-C925-4A86-B198-757DB07878E4}" destId="{D1469FA3-D88D-4A33-8713-E18B12A3827B}" srcOrd="3" destOrd="0" parTransId="{BAD578CE-997B-4A03-8C7A-704714BE964B}" sibTransId="{2A2BF216-5F22-4945-9F98-EC8438327E1F}"/>
    <dgm:cxn modelId="{C0E03E2C-EB7D-44FA-ACDC-B7C90E547443}" type="presOf" srcId="{23E6C78C-C63C-4367-89E1-3CC518E38ADF}" destId="{ED48F85C-E963-4AF3-95B6-C454B7DEEBC3}" srcOrd="0" destOrd="0" presId="urn:microsoft.com/office/officeart/2005/8/layout/list1"/>
    <dgm:cxn modelId="{4F72D131-375C-41C4-8848-207198510B86}" type="presOf" srcId="{CA26A5FB-48AF-4E12-B070-75A9585EA31C}" destId="{AE1E08FB-35C0-476C-93B8-1937B9D18F05}" srcOrd="1" destOrd="0" presId="urn:microsoft.com/office/officeart/2005/8/layout/list1"/>
    <dgm:cxn modelId="{F8995B37-945F-40E0-87EB-66FB771E6DF6}" type="presOf" srcId="{008BDCAF-BE93-4009-B618-EA1F8792035F}" destId="{22DCEA4B-50E4-42D1-8D89-9D3E045DC7A1}" srcOrd="0" destOrd="0" presId="urn:microsoft.com/office/officeart/2005/8/layout/list1"/>
    <dgm:cxn modelId="{9A709566-6C52-493D-BB09-EED579CF8993}" type="presOf" srcId="{D1469FA3-D88D-4A33-8713-E18B12A3827B}" destId="{9E90F3BB-1957-4A77-A850-D11F4801124A}" srcOrd="0" destOrd="0" presId="urn:microsoft.com/office/officeart/2005/8/layout/list1"/>
    <dgm:cxn modelId="{46401376-F1F2-4A8C-862A-72447008D80B}" srcId="{1AD83481-C925-4A86-B198-757DB07878E4}" destId="{008BDCAF-BE93-4009-B618-EA1F8792035F}" srcOrd="1" destOrd="0" parTransId="{92B9B90D-62A0-4F27-A173-0237FDABECE6}" sibTransId="{E6BBC29F-6D52-4D08-8909-7157351D7828}"/>
    <dgm:cxn modelId="{DC24B4AF-F3CD-4749-8CD0-0FBD054B9356}" srcId="{1AD83481-C925-4A86-B198-757DB07878E4}" destId="{23E6C78C-C63C-4367-89E1-3CC518E38ADF}" srcOrd="0" destOrd="0" parTransId="{B73311E7-1680-4B71-AB0D-DEC3B34A2729}" sibTransId="{FE8EA1B4-2F52-4FA7-BBA5-65DCEC9E6716}"/>
    <dgm:cxn modelId="{CBBA21B3-8266-46EE-AEB8-CC28BB581708}" type="presOf" srcId="{1AD83481-C925-4A86-B198-757DB07878E4}" destId="{8DD9176C-2A4B-4A9D-A186-832A7ABE5EEC}" srcOrd="0" destOrd="0" presId="urn:microsoft.com/office/officeart/2005/8/layout/list1"/>
    <dgm:cxn modelId="{127128C7-40D4-4890-A6F7-ADA01F6B9360}" srcId="{1AD83481-C925-4A86-B198-757DB07878E4}" destId="{66137B53-B8DF-4F75-97FB-76C3D2770C2F}" srcOrd="4" destOrd="0" parTransId="{DF28E916-838C-4F42-899C-64E13A1420C3}" sibTransId="{C8EE79F1-E3D5-4822-A237-9641E41ACB7C}"/>
    <dgm:cxn modelId="{26C809CD-2A4C-4CDB-8D88-ADD4952D39F5}" srcId="{1AD83481-C925-4A86-B198-757DB07878E4}" destId="{CA26A5FB-48AF-4E12-B070-75A9585EA31C}" srcOrd="2" destOrd="0" parTransId="{65A48E16-148E-41E9-B345-FED7A80B45C0}" sibTransId="{3D4292AB-F3C9-4E7E-9F74-30B0E96C62F3}"/>
    <dgm:cxn modelId="{A80B7CCD-3154-427D-BEB7-28AFB0E8A593}" type="presOf" srcId="{CA26A5FB-48AF-4E12-B070-75A9585EA31C}" destId="{36FE8772-7891-4424-AE7E-270E44630CEA}" srcOrd="0" destOrd="0" presId="urn:microsoft.com/office/officeart/2005/8/layout/list1"/>
    <dgm:cxn modelId="{94417BDC-B68E-4AE6-ADE0-58C16EBAEB70}" type="presOf" srcId="{23E6C78C-C63C-4367-89E1-3CC518E38ADF}" destId="{76A05186-34A3-4AC4-9966-0762499927A3}" srcOrd="1" destOrd="0" presId="urn:microsoft.com/office/officeart/2005/8/layout/list1"/>
    <dgm:cxn modelId="{45A7DAE0-DCC0-43FB-99D8-5AE564678B4E}" type="presOf" srcId="{008BDCAF-BE93-4009-B618-EA1F8792035F}" destId="{CBA0E77F-E933-4B26-A19B-D1EC2521827F}" srcOrd="1" destOrd="0" presId="urn:microsoft.com/office/officeart/2005/8/layout/list1"/>
    <dgm:cxn modelId="{2EFC07F0-97A1-45B0-9DA8-4486DF3D3DF8}" type="presOf" srcId="{66137B53-B8DF-4F75-97FB-76C3D2770C2F}" destId="{DA8F2B12-27B0-4423-BFFA-83A213B8A57B}" srcOrd="1" destOrd="0" presId="urn:microsoft.com/office/officeart/2005/8/layout/list1"/>
    <dgm:cxn modelId="{DB2701F2-80F5-4797-9374-F702EE6169A0}" type="presOf" srcId="{66137B53-B8DF-4F75-97FB-76C3D2770C2F}" destId="{BC684A06-7A10-4D59-BE5F-7C6FD3824877}" srcOrd="0" destOrd="0" presId="urn:microsoft.com/office/officeart/2005/8/layout/list1"/>
    <dgm:cxn modelId="{CD53C258-BC58-4C8F-961D-D5B125A2CF88}" type="presParOf" srcId="{8DD9176C-2A4B-4A9D-A186-832A7ABE5EEC}" destId="{4E96F450-C13C-40DB-A5BA-14836670F065}" srcOrd="0" destOrd="0" presId="urn:microsoft.com/office/officeart/2005/8/layout/list1"/>
    <dgm:cxn modelId="{BA965975-B1E1-43A0-A660-9B2809D8CA7F}" type="presParOf" srcId="{4E96F450-C13C-40DB-A5BA-14836670F065}" destId="{ED48F85C-E963-4AF3-95B6-C454B7DEEBC3}" srcOrd="0" destOrd="0" presId="urn:microsoft.com/office/officeart/2005/8/layout/list1"/>
    <dgm:cxn modelId="{921C5F04-CB39-4C6F-AE00-9369ED581510}" type="presParOf" srcId="{4E96F450-C13C-40DB-A5BA-14836670F065}" destId="{76A05186-34A3-4AC4-9966-0762499927A3}" srcOrd="1" destOrd="0" presId="urn:microsoft.com/office/officeart/2005/8/layout/list1"/>
    <dgm:cxn modelId="{B9B8F17D-8672-416B-B354-CF740879DEFD}" type="presParOf" srcId="{8DD9176C-2A4B-4A9D-A186-832A7ABE5EEC}" destId="{8B3C6977-18EE-4C06-928E-B2BF4FD0A44A}" srcOrd="1" destOrd="0" presId="urn:microsoft.com/office/officeart/2005/8/layout/list1"/>
    <dgm:cxn modelId="{7D4C850D-BC77-465D-8ED6-C97AD8D3D39F}" type="presParOf" srcId="{8DD9176C-2A4B-4A9D-A186-832A7ABE5EEC}" destId="{51CAF6AB-9BAA-4367-9D0B-BD85489AB79C}" srcOrd="2" destOrd="0" presId="urn:microsoft.com/office/officeart/2005/8/layout/list1"/>
    <dgm:cxn modelId="{2B49CC71-626D-431A-A362-E2B950425663}" type="presParOf" srcId="{8DD9176C-2A4B-4A9D-A186-832A7ABE5EEC}" destId="{EF704622-87B2-4F2D-800B-54A603677016}" srcOrd="3" destOrd="0" presId="urn:microsoft.com/office/officeart/2005/8/layout/list1"/>
    <dgm:cxn modelId="{3764BF2F-962B-409F-9A8E-EFF336A1332D}" type="presParOf" srcId="{8DD9176C-2A4B-4A9D-A186-832A7ABE5EEC}" destId="{B588B011-5941-4832-84FD-AC303985CB4E}" srcOrd="4" destOrd="0" presId="urn:microsoft.com/office/officeart/2005/8/layout/list1"/>
    <dgm:cxn modelId="{423740CA-989D-4235-B89F-0D6CF692B8DC}" type="presParOf" srcId="{B588B011-5941-4832-84FD-AC303985CB4E}" destId="{22DCEA4B-50E4-42D1-8D89-9D3E045DC7A1}" srcOrd="0" destOrd="0" presId="urn:microsoft.com/office/officeart/2005/8/layout/list1"/>
    <dgm:cxn modelId="{0A662019-6131-45A1-804C-AD516AD29EE0}" type="presParOf" srcId="{B588B011-5941-4832-84FD-AC303985CB4E}" destId="{CBA0E77F-E933-4B26-A19B-D1EC2521827F}" srcOrd="1" destOrd="0" presId="urn:microsoft.com/office/officeart/2005/8/layout/list1"/>
    <dgm:cxn modelId="{1DB90FC3-612B-4B32-AE85-AC61A20AABD3}" type="presParOf" srcId="{8DD9176C-2A4B-4A9D-A186-832A7ABE5EEC}" destId="{AD470677-C628-4F46-B59F-A21F88BB6C08}" srcOrd="5" destOrd="0" presId="urn:microsoft.com/office/officeart/2005/8/layout/list1"/>
    <dgm:cxn modelId="{5988936A-93BA-480F-A983-C916B257FA56}" type="presParOf" srcId="{8DD9176C-2A4B-4A9D-A186-832A7ABE5EEC}" destId="{D7A47CE5-54D0-4E13-BE7F-95D43115FC83}" srcOrd="6" destOrd="0" presId="urn:microsoft.com/office/officeart/2005/8/layout/list1"/>
    <dgm:cxn modelId="{20B7F92B-F221-409F-85DA-FABE0D42F8D3}" type="presParOf" srcId="{8DD9176C-2A4B-4A9D-A186-832A7ABE5EEC}" destId="{394F8257-AEF0-4A19-93C3-BF0DE7DECF95}" srcOrd="7" destOrd="0" presId="urn:microsoft.com/office/officeart/2005/8/layout/list1"/>
    <dgm:cxn modelId="{47BD531E-C4BC-4344-8545-0305650FD81E}" type="presParOf" srcId="{8DD9176C-2A4B-4A9D-A186-832A7ABE5EEC}" destId="{A8B1CF03-1131-4B31-8B0C-6DF6F63E9334}" srcOrd="8" destOrd="0" presId="urn:microsoft.com/office/officeart/2005/8/layout/list1"/>
    <dgm:cxn modelId="{A296C625-E84D-4C4F-948C-8718DC9C9F65}" type="presParOf" srcId="{A8B1CF03-1131-4B31-8B0C-6DF6F63E9334}" destId="{36FE8772-7891-4424-AE7E-270E44630CEA}" srcOrd="0" destOrd="0" presId="urn:microsoft.com/office/officeart/2005/8/layout/list1"/>
    <dgm:cxn modelId="{EF3BA062-C3C6-463B-B841-BBA95DFBD49F}" type="presParOf" srcId="{A8B1CF03-1131-4B31-8B0C-6DF6F63E9334}" destId="{AE1E08FB-35C0-476C-93B8-1937B9D18F05}" srcOrd="1" destOrd="0" presId="urn:microsoft.com/office/officeart/2005/8/layout/list1"/>
    <dgm:cxn modelId="{1EF5816B-7391-482E-B65E-4A3415DC75FB}" type="presParOf" srcId="{8DD9176C-2A4B-4A9D-A186-832A7ABE5EEC}" destId="{1BAD20A1-767D-4E3E-B268-576DA0DD244D}" srcOrd="9" destOrd="0" presId="urn:microsoft.com/office/officeart/2005/8/layout/list1"/>
    <dgm:cxn modelId="{E52BE973-4813-4FC4-9EB1-AFE2D574DF65}" type="presParOf" srcId="{8DD9176C-2A4B-4A9D-A186-832A7ABE5EEC}" destId="{9BE1EC6E-A0F7-43AF-A770-84E200EE0C38}" srcOrd="10" destOrd="0" presId="urn:microsoft.com/office/officeart/2005/8/layout/list1"/>
    <dgm:cxn modelId="{F99D30AA-D426-43A7-9E4E-20CB1F61A32A}" type="presParOf" srcId="{8DD9176C-2A4B-4A9D-A186-832A7ABE5EEC}" destId="{C8AF186A-B3B7-4C0F-913A-B793475D1684}" srcOrd="11" destOrd="0" presId="urn:microsoft.com/office/officeart/2005/8/layout/list1"/>
    <dgm:cxn modelId="{A6DC55BA-5590-4277-9F59-AF6645CF44EC}" type="presParOf" srcId="{8DD9176C-2A4B-4A9D-A186-832A7ABE5EEC}" destId="{00EFA511-A451-4F28-9DA2-916CC7C2C1B1}" srcOrd="12" destOrd="0" presId="urn:microsoft.com/office/officeart/2005/8/layout/list1"/>
    <dgm:cxn modelId="{9FD0AF62-D87C-4F11-A96D-95FF9146855E}" type="presParOf" srcId="{00EFA511-A451-4F28-9DA2-916CC7C2C1B1}" destId="{9E90F3BB-1957-4A77-A850-D11F4801124A}" srcOrd="0" destOrd="0" presId="urn:microsoft.com/office/officeart/2005/8/layout/list1"/>
    <dgm:cxn modelId="{F488DE57-F036-4B9A-B004-B4B12DFA223A}" type="presParOf" srcId="{00EFA511-A451-4F28-9DA2-916CC7C2C1B1}" destId="{5000580F-68FE-4F5E-96D9-4D79EA5CF5AB}" srcOrd="1" destOrd="0" presId="urn:microsoft.com/office/officeart/2005/8/layout/list1"/>
    <dgm:cxn modelId="{C1657243-9AED-47A3-83AC-1EEF22128CD5}" type="presParOf" srcId="{8DD9176C-2A4B-4A9D-A186-832A7ABE5EEC}" destId="{713435C5-028F-48D2-BFC9-6CFE4186FA38}" srcOrd="13" destOrd="0" presId="urn:microsoft.com/office/officeart/2005/8/layout/list1"/>
    <dgm:cxn modelId="{F3182A2B-0ED6-4009-B192-C47DD946E21F}" type="presParOf" srcId="{8DD9176C-2A4B-4A9D-A186-832A7ABE5EEC}" destId="{7D8AC023-5A54-4EDD-8BD6-9ECD5292B0AB}" srcOrd="14" destOrd="0" presId="urn:microsoft.com/office/officeart/2005/8/layout/list1"/>
    <dgm:cxn modelId="{EFE1D6AE-F58D-41C9-B6E9-167E73A909E2}" type="presParOf" srcId="{8DD9176C-2A4B-4A9D-A186-832A7ABE5EEC}" destId="{DB29E307-CE31-4575-985C-77525A5B4076}" srcOrd="15" destOrd="0" presId="urn:microsoft.com/office/officeart/2005/8/layout/list1"/>
    <dgm:cxn modelId="{E8EC149D-EDC5-479F-B58C-5EFB52630D5E}" type="presParOf" srcId="{8DD9176C-2A4B-4A9D-A186-832A7ABE5EEC}" destId="{38CA7BFF-32A2-49F2-94BD-3267C5C26F96}" srcOrd="16" destOrd="0" presId="urn:microsoft.com/office/officeart/2005/8/layout/list1"/>
    <dgm:cxn modelId="{596DEC17-ED87-4A36-A3B7-66D8B414273A}" type="presParOf" srcId="{38CA7BFF-32A2-49F2-94BD-3267C5C26F96}" destId="{BC684A06-7A10-4D59-BE5F-7C6FD3824877}" srcOrd="0" destOrd="0" presId="urn:microsoft.com/office/officeart/2005/8/layout/list1"/>
    <dgm:cxn modelId="{2083B6A4-DB2D-4DC7-8886-7518C3B47671}" type="presParOf" srcId="{38CA7BFF-32A2-49F2-94BD-3267C5C26F96}" destId="{DA8F2B12-27B0-4423-BFFA-83A213B8A57B}" srcOrd="1" destOrd="0" presId="urn:microsoft.com/office/officeart/2005/8/layout/list1"/>
    <dgm:cxn modelId="{7FE2AAC6-A627-45ED-AE86-D58AD3ED13A2}" type="presParOf" srcId="{8DD9176C-2A4B-4A9D-A186-832A7ABE5EEC}" destId="{B357CF90-3280-499A-9F45-0FE54F98FBB0}" srcOrd="17" destOrd="0" presId="urn:microsoft.com/office/officeart/2005/8/layout/list1"/>
    <dgm:cxn modelId="{95EDE6E2-658C-4CD9-B5AB-47500FD17904}" type="presParOf" srcId="{8DD9176C-2A4B-4A9D-A186-832A7ABE5EEC}" destId="{890A19CE-BCF7-47EE-A412-1778204F456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CEF575-379A-4752-BF8F-D4EFEF22A8B0}" type="doc">
      <dgm:prSet loTypeId="urn:microsoft.com/office/officeart/2005/8/layout/hProcess11" loCatId="process" qsTypeId="urn:microsoft.com/office/officeart/2005/8/quickstyle/simple5" qsCatId="simple" csTypeId="urn:microsoft.com/office/officeart/2005/8/colors/accent5_4" csCatId="accent5" phldr="1"/>
      <dgm:spPr/>
    </dgm:pt>
    <dgm:pt modelId="{A6626C4C-8602-4AD0-A999-9EF3D753B3E4}">
      <dgm:prSet phldrT="[Texto]"/>
      <dgm:spPr/>
      <dgm:t>
        <a:bodyPr/>
        <a:lstStyle/>
        <a:p>
          <a:r>
            <a:rPr lang="es-MX" dirty="0">
              <a:latin typeface="Bahnschrift" panose="020B0502040204020203" pitchFamily="34" charset="0"/>
            </a:rPr>
            <a:t> </a:t>
          </a:r>
        </a:p>
      </dgm:t>
    </dgm:pt>
    <dgm:pt modelId="{5E36E83A-C83A-4006-ABCB-927386D3DC5D}" type="parTrans" cxnId="{06666914-D8D5-454B-9EDD-3761BB287D63}">
      <dgm:prSet/>
      <dgm:spPr/>
      <dgm:t>
        <a:bodyPr/>
        <a:lstStyle/>
        <a:p>
          <a:endParaRPr lang="es-MX"/>
        </a:p>
      </dgm:t>
    </dgm:pt>
    <dgm:pt modelId="{9AA53CEC-E00C-4C8C-A5A6-F5DDB35A6D82}" type="sibTrans" cxnId="{06666914-D8D5-454B-9EDD-3761BB287D63}">
      <dgm:prSet/>
      <dgm:spPr/>
      <dgm:t>
        <a:bodyPr/>
        <a:lstStyle/>
        <a:p>
          <a:endParaRPr lang="es-MX"/>
        </a:p>
      </dgm:t>
    </dgm:pt>
    <dgm:pt modelId="{3EB87FA2-0BA0-4EE4-BD8B-EEBBFB4F53EB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87B33B70-CDCA-4B13-93D4-11E6210AB51F}" type="sibTrans" cxnId="{5102760F-25B9-4525-9866-95C136780D35}">
      <dgm:prSet/>
      <dgm:spPr/>
      <dgm:t>
        <a:bodyPr/>
        <a:lstStyle/>
        <a:p>
          <a:endParaRPr lang="es-MX"/>
        </a:p>
      </dgm:t>
    </dgm:pt>
    <dgm:pt modelId="{23893D17-B4D9-4A97-AFE7-5D58C668F2F7}" type="parTrans" cxnId="{5102760F-25B9-4525-9866-95C136780D35}">
      <dgm:prSet/>
      <dgm:spPr/>
      <dgm:t>
        <a:bodyPr/>
        <a:lstStyle/>
        <a:p>
          <a:endParaRPr lang="es-MX"/>
        </a:p>
      </dgm:t>
    </dgm:pt>
    <dgm:pt modelId="{A0AEFA44-3F1E-476E-8B05-7F92DA89AA4A}" type="pres">
      <dgm:prSet presAssocID="{E2CEF575-379A-4752-BF8F-D4EFEF22A8B0}" presName="Name0" presStyleCnt="0">
        <dgm:presLayoutVars>
          <dgm:dir/>
          <dgm:resizeHandles val="exact"/>
        </dgm:presLayoutVars>
      </dgm:prSet>
      <dgm:spPr/>
    </dgm:pt>
    <dgm:pt modelId="{0402C9FC-FB34-4A3F-8457-58A2EAA94F4E}" type="pres">
      <dgm:prSet presAssocID="{E2CEF575-379A-4752-BF8F-D4EFEF22A8B0}" presName="arrow" presStyleLbl="bgShp" presStyleIdx="0" presStyleCnt="1" custScaleY="168075"/>
      <dgm:spPr/>
    </dgm:pt>
    <dgm:pt modelId="{2D607265-6186-4A08-9919-7CB6DA3D2079}" type="pres">
      <dgm:prSet presAssocID="{E2CEF575-379A-4752-BF8F-D4EFEF22A8B0}" presName="points" presStyleCnt="0"/>
      <dgm:spPr/>
    </dgm:pt>
    <dgm:pt modelId="{79B88CF7-8731-489E-8B61-DAA678309FAC}" type="pres">
      <dgm:prSet presAssocID="{A6626C4C-8602-4AD0-A999-9EF3D753B3E4}" presName="compositeA" presStyleCnt="0"/>
      <dgm:spPr/>
    </dgm:pt>
    <dgm:pt modelId="{BFB0A186-F49B-4D53-BDC7-DCC976132087}" type="pres">
      <dgm:prSet presAssocID="{A6626C4C-8602-4AD0-A999-9EF3D753B3E4}" presName="textA" presStyleLbl="revTx" presStyleIdx="0" presStyleCnt="2" custScaleX="69486" custLinFactNeighborX="429" custLinFactNeighborY="-5582">
        <dgm:presLayoutVars>
          <dgm:bulletEnabled val="1"/>
        </dgm:presLayoutVars>
      </dgm:prSet>
      <dgm:spPr/>
    </dgm:pt>
    <dgm:pt modelId="{649A2B27-9661-4547-B140-3AB57AB4D6E9}" type="pres">
      <dgm:prSet presAssocID="{A6626C4C-8602-4AD0-A999-9EF3D753B3E4}" presName="circleA" presStyleLbl="node1" presStyleIdx="0" presStyleCnt="2"/>
      <dgm:spPr/>
    </dgm:pt>
    <dgm:pt modelId="{27E00CE7-0202-477C-A7B7-17EB6E6D2053}" type="pres">
      <dgm:prSet presAssocID="{A6626C4C-8602-4AD0-A999-9EF3D753B3E4}" presName="spaceA" presStyleCnt="0"/>
      <dgm:spPr/>
    </dgm:pt>
    <dgm:pt modelId="{84E67927-21EB-4A42-8CAF-611D0633F455}" type="pres">
      <dgm:prSet presAssocID="{9AA53CEC-E00C-4C8C-A5A6-F5DDB35A6D82}" presName="space" presStyleCnt="0"/>
      <dgm:spPr/>
    </dgm:pt>
    <dgm:pt modelId="{785D08BA-F51B-48CD-A1B4-905928FF5A2C}" type="pres">
      <dgm:prSet presAssocID="{3EB87FA2-0BA0-4EE4-BD8B-EEBBFB4F53EB}" presName="compositeB" presStyleCnt="0"/>
      <dgm:spPr/>
    </dgm:pt>
    <dgm:pt modelId="{FC3ADB05-A17D-4C2C-92A6-D790F984150B}" type="pres">
      <dgm:prSet presAssocID="{3EB87FA2-0BA0-4EE4-BD8B-EEBBFB4F53EB}" presName="textB" presStyleLbl="revTx" presStyleIdx="1" presStyleCnt="2">
        <dgm:presLayoutVars>
          <dgm:bulletEnabled val="1"/>
        </dgm:presLayoutVars>
      </dgm:prSet>
      <dgm:spPr/>
    </dgm:pt>
    <dgm:pt modelId="{888AD456-B3C8-4A33-B302-09280F6BC036}" type="pres">
      <dgm:prSet presAssocID="{3EB87FA2-0BA0-4EE4-BD8B-EEBBFB4F53EB}" presName="circleB" presStyleLbl="node1" presStyleIdx="1" presStyleCnt="2"/>
      <dgm:spPr/>
    </dgm:pt>
    <dgm:pt modelId="{A91D87EA-04D8-4D53-8982-C38FFF0B32F9}" type="pres">
      <dgm:prSet presAssocID="{3EB87FA2-0BA0-4EE4-BD8B-EEBBFB4F53EB}" presName="spaceB" presStyleCnt="0"/>
      <dgm:spPr/>
    </dgm:pt>
  </dgm:ptLst>
  <dgm:cxnLst>
    <dgm:cxn modelId="{5102760F-25B9-4525-9866-95C136780D35}" srcId="{E2CEF575-379A-4752-BF8F-D4EFEF22A8B0}" destId="{3EB87FA2-0BA0-4EE4-BD8B-EEBBFB4F53EB}" srcOrd="1" destOrd="0" parTransId="{23893D17-B4D9-4A97-AFE7-5D58C668F2F7}" sibTransId="{87B33B70-CDCA-4B13-93D4-11E6210AB51F}"/>
    <dgm:cxn modelId="{06666914-D8D5-454B-9EDD-3761BB287D63}" srcId="{E2CEF575-379A-4752-BF8F-D4EFEF22A8B0}" destId="{A6626C4C-8602-4AD0-A999-9EF3D753B3E4}" srcOrd="0" destOrd="0" parTransId="{5E36E83A-C83A-4006-ABCB-927386D3DC5D}" sibTransId="{9AA53CEC-E00C-4C8C-A5A6-F5DDB35A6D82}"/>
    <dgm:cxn modelId="{F408F516-8D2C-417C-933F-76F78917A62F}" type="presOf" srcId="{E2CEF575-379A-4752-BF8F-D4EFEF22A8B0}" destId="{A0AEFA44-3F1E-476E-8B05-7F92DA89AA4A}" srcOrd="0" destOrd="0" presId="urn:microsoft.com/office/officeart/2005/8/layout/hProcess11"/>
    <dgm:cxn modelId="{0CF4E939-3F08-464A-9FD9-372102AB7296}" type="presOf" srcId="{3EB87FA2-0BA0-4EE4-BD8B-EEBBFB4F53EB}" destId="{FC3ADB05-A17D-4C2C-92A6-D790F984150B}" srcOrd="0" destOrd="0" presId="urn:microsoft.com/office/officeart/2005/8/layout/hProcess11"/>
    <dgm:cxn modelId="{A88D019B-C09A-45BC-85DF-3CE9FCEE58BE}" type="presOf" srcId="{A6626C4C-8602-4AD0-A999-9EF3D753B3E4}" destId="{BFB0A186-F49B-4D53-BDC7-DCC976132087}" srcOrd="0" destOrd="0" presId="urn:microsoft.com/office/officeart/2005/8/layout/hProcess11"/>
    <dgm:cxn modelId="{DD39C412-464F-4F79-A15D-829BED926653}" type="presParOf" srcId="{A0AEFA44-3F1E-476E-8B05-7F92DA89AA4A}" destId="{0402C9FC-FB34-4A3F-8457-58A2EAA94F4E}" srcOrd="0" destOrd="0" presId="urn:microsoft.com/office/officeart/2005/8/layout/hProcess11"/>
    <dgm:cxn modelId="{BFFF44ED-9289-4A57-93BA-F7065F3B94C5}" type="presParOf" srcId="{A0AEFA44-3F1E-476E-8B05-7F92DA89AA4A}" destId="{2D607265-6186-4A08-9919-7CB6DA3D2079}" srcOrd="1" destOrd="0" presId="urn:microsoft.com/office/officeart/2005/8/layout/hProcess11"/>
    <dgm:cxn modelId="{875A855D-DAA2-48E1-BBE1-BE8EC516CC98}" type="presParOf" srcId="{2D607265-6186-4A08-9919-7CB6DA3D2079}" destId="{79B88CF7-8731-489E-8B61-DAA678309FAC}" srcOrd="0" destOrd="0" presId="urn:microsoft.com/office/officeart/2005/8/layout/hProcess11"/>
    <dgm:cxn modelId="{F71A7282-B3CE-4D7C-B90B-1AC40CBC9C8A}" type="presParOf" srcId="{79B88CF7-8731-489E-8B61-DAA678309FAC}" destId="{BFB0A186-F49B-4D53-BDC7-DCC976132087}" srcOrd="0" destOrd="0" presId="urn:microsoft.com/office/officeart/2005/8/layout/hProcess11"/>
    <dgm:cxn modelId="{BE253F46-D5A4-4568-B50A-D82F4CACA88D}" type="presParOf" srcId="{79B88CF7-8731-489E-8B61-DAA678309FAC}" destId="{649A2B27-9661-4547-B140-3AB57AB4D6E9}" srcOrd="1" destOrd="0" presId="urn:microsoft.com/office/officeart/2005/8/layout/hProcess11"/>
    <dgm:cxn modelId="{6FD9ED72-B9C9-4F59-AB87-295B695FC07A}" type="presParOf" srcId="{79B88CF7-8731-489E-8B61-DAA678309FAC}" destId="{27E00CE7-0202-477C-A7B7-17EB6E6D2053}" srcOrd="2" destOrd="0" presId="urn:microsoft.com/office/officeart/2005/8/layout/hProcess11"/>
    <dgm:cxn modelId="{67F25D5D-4098-4792-84F7-83C6DE8D9934}" type="presParOf" srcId="{2D607265-6186-4A08-9919-7CB6DA3D2079}" destId="{84E67927-21EB-4A42-8CAF-611D0633F455}" srcOrd="1" destOrd="0" presId="urn:microsoft.com/office/officeart/2005/8/layout/hProcess11"/>
    <dgm:cxn modelId="{9A205136-9847-49DF-988D-93723DCCDF4F}" type="presParOf" srcId="{2D607265-6186-4A08-9919-7CB6DA3D2079}" destId="{785D08BA-F51B-48CD-A1B4-905928FF5A2C}" srcOrd="2" destOrd="0" presId="urn:microsoft.com/office/officeart/2005/8/layout/hProcess11"/>
    <dgm:cxn modelId="{353B6F86-D8EB-4689-83E2-103176023861}" type="presParOf" srcId="{785D08BA-F51B-48CD-A1B4-905928FF5A2C}" destId="{FC3ADB05-A17D-4C2C-92A6-D790F984150B}" srcOrd="0" destOrd="0" presId="urn:microsoft.com/office/officeart/2005/8/layout/hProcess11"/>
    <dgm:cxn modelId="{576BB9FA-F0B2-4620-9EC1-928B15649B56}" type="presParOf" srcId="{785D08BA-F51B-48CD-A1B4-905928FF5A2C}" destId="{888AD456-B3C8-4A33-B302-09280F6BC036}" srcOrd="1" destOrd="0" presId="urn:microsoft.com/office/officeart/2005/8/layout/hProcess11"/>
    <dgm:cxn modelId="{45B3ACFE-7226-492F-8E0D-702600DC8B47}" type="presParOf" srcId="{785D08BA-F51B-48CD-A1B4-905928FF5A2C}" destId="{A91D87EA-04D8-4D53-8982-C38FFF0B32F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B8CBE-7412-43B5-ACBA-20640D274DD9}" type="doc">
      <dgm:prSet loTypeId="urn:microsoft.com/office/officeart/2005/8/layout/matrix1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335FD93-E1CE-4C20-A232-97BC9A8632AA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Componentes</a:t>
          </a:r>
        </a:p>
      </dgm:t>
    </dgm:pt>
    <dgm:pt modelId="{BA654C26-5180-4984-B94C-7027486C0C89}" type="parTrans" cxnId="{7E67DFEE-4015-4857-A32E-E59167147EAE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5D1C19-CF3B-45F5-880E-60F0F8673AEC}" type="sibTrans" cxnId="{7E67DFEE-4015-4857-A32E-E59167147EAE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89FEA8-11F8-46BB-B24F-9BDC86158ACE}">
      <dgm:prSet phldrT="[Texto]" custT="1"/>
      <dgm:spPr/>
      <dgm:t>
        <a:bodyPr/>
        <a:lstStyle/>
        <a:p>
          <a:r>
            <a:rPr lang="es-MX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Mezcla</a:t>
          </a:r>
        </a:p>
      </dgm:t>
    </dgm:pt>
    <dgm:pt modelId="{B001B422-6C16-4437-BBC7-A4DC39682D84}" type="parTrans" cxnId="{D3F59D12-34B3-4DE9-B3F2-DD2094386092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D6DD1-6172-4BDD-979C-C365C6D25132}" type="sibTrans" cxnId="{D3F59D12-34B3-4DE9-B3F2-DD2094386092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DE9BD1-3878-490C-BE7A-9626B507985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Convergencia  </a:t>
          </a:r>
        </a:p>
        <a:p>
          <a:r>
            <a:rPr lang="es-MX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Divergencia</a:t>
          </a:r>
        </a:p>
      </dgm:t>
    </dgm:pt>
    <dgm:pt modelId="{515FABDC-A49F-4E32-A917-128DD5999A57}" type="parTrans" cxnId="{9882824F-5864-45D8-8E07-601F30627408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A05CCF-68CB-4465-849D-EB6609C6711E}" type="sibTrans" cxnId="{9882824F-5864-45D8-8E07-601F30627408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D6B119-5F5B-4E9D-B249-3A1E11A0CAF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Azar</a:t>
          </a:r>
        </a:p>
        <a:p>
          <a:r>
            <a:rPr lang="es-MX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Causa</a:t>
          </a:r>
        </a:p>
      </dgm:t>
    </dgm:pt>
    <dgm:pt modelId="{13E1914F-279C-455A-B7F2-8459B8ECB66E}" type="parTrans" cxnId="{950D6372-B6DB-45A5-9DFB-566DB7B9CF43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43367F-E5C5-4DBC-B49C-E1AC2D48E7E7}" type="sibTrans" cxnId="{950D6372-B6DB-45A5-9DFB-566DB7B9CF43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653702-025D-43D8-B728-D622A1EA9F2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No lineal</a:t>
          </a:r>
        </a:p>
      </dgm:t>
    </dgm:pt>
    <dgm:pt modelId="{F0F25BDF-2312-4999-A861-4FEF2AA08D43}" type="parTrans" cxnId="{2B2F8B5F-1E9E-45E0-B2FF-6C3E6E7CB64D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2DB10D-854C-4002-9278-670467B9B6A6}" type="sibTrans" cxnId="{2B2F8B5F-1E9E-45E0-B2FF-6C3E6E7CB64D}">
      <dgm:prSet/>
      <dgm:spPr/>
      <dgm:t>
        <a:bodyPr/>
        <a:lstStyle/>
        <a:p>
          <a:endParaRPr lang="es-MX" sz="2400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89BE3E-5CAF-4F01-BDC4-FADE676CFB64}" type="pres">
      <dgm:prSet presAssocID="{6D8B8CBE-7412-43B5-ACBA-20640D274DD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98C3AA-D1D1-46BD-B46D-22A7812978E2}" type="pres">
      <dgm:prSet presAssocID="{6D8B8CBE-7412-43B5-ACBA-20640D274DD9}" presName="matrix" presStyleCnt="0"/>
      <dgm:spPr/>
    </dgm:pt>
    <dgm:pt modelId="{5DF0D7DF-473C-4922-8449-31C951AE741C}" type="pres">
      <dgm:prSet presAssocID="{6D8B8CBE-7412-43B5-ACBA-20640D274DD9}" presName="tile1" presStyleLbl="node1" presStyleIdx="0" presStyleCnt="4" custLinFactNeighborX="-3036" custLinFactNeighborY="-1076"/>
      <dgm:spPr/>
    </dgm:pt>
    <dgm:pt modelId="{14CE6DB4-F6AE-4C57-B0A5-2F54D84ECDAB}" type="pres">
      <dgm:prSet presAssocID="{6D8B8CBE-7412-43B5-ACBA-20640D274DD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5C22D0-DBCB-4DA6-97E0-6736DBDEF5A1}" type="pres">
      <dgm:prSet presAssocID="{6D8B8CBE-7412-43B5-ACBA-20640D274DD9}" presName="tile2" presStyleLbl="node1" presStyleIdx="1" presStyleCnt="4"/>
      <dgm:spPr/>
    </dgm:pt>
    <dgm:pt modelId="{89546930-5794-4C08-9F0B-13C2356A7E42}" type="pres">
      <dgm:prSet presAssocID="{6D8B8CBE-7412-43B5-ACBA-20640D274DD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7D2E29-1D3C-4CC4-9956-1E82DD309DF2}" type="pres">
      <dgm:prSet presAssocID="{6D8B8CBE-7412-43B5-ACBA-20640D274DD9}" presName="tile3" presStyleLbl="node1" presStyleIdx="2" presStyleCnt="4"/>
      <dgm:spPr/>
    </dgm:pt>
    <dgm:pt modelId="{382FCB6D-03D1-4310-8140-BBB113B38FAA}" type="pres">
      <dgm:prSet presAssocID="{6D8B8CBE-7412-43B5-ACBA-20640D274DD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83C847-5ED4-4963-861A-56648C2438C7}" type="pres">
      <dgm:prSet presAssocID="{6D8B8CBE-7412-43B5-ACBA-20640D274DD9}" presName="tile4" presStyleLbl="node1" presStyleIdx="3" presStyleCnt="4"/>
      <dgm:spPr/>
    </dgm:pt>
    <dgm:pt modelId="{AB8AD68C-1C24-43D3-895D-56A252BBDF21}" type="pres">
      <dgm:prSet presAssocID="{6D8B8CBE-7412-43B5-ACBA-20640D274DD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FFCF656-2826-4B3E-B783-ADB6A8F77FB1}" type="pres">
      <dgm:prSet presAssocID="{6D8B8CBE-7412-43B5-ACBA-20640D274DD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3F59D12-34B3-4DE9-B3F2-DD2094386092}" srcId="{F335FD93-E1CE-4C20-A232-97BC9A8632AA}" destId="{CD89FEA8-11F8-46BB-B24F-9BDC86158ACE}" srcOrd="0" destOrd="0" parTransId="{B001B422-6C16-4437-BBC7-A4DC39682D84}" sibTransId="{472D6DD1-6172-4BDD-979C-C365C6D25132}"/>
    <dgm:cxn modelId="{F452632C-EB2A-4F08-A123-40DAC2E6036A}" type="presOf" srcId="{EA653702-025D-43D8-B728-D622A1EA9F2D}" destId="{7383C847-5ED4-4963-861A-56648C2438C7}" srcOrd="0" destOrd="0" presId="urn:microsoft.com/office/officeart/2005/8/layout/matrix1"/>
    <dgm:cxn modelId="{B0631836-E992-4F18-92E9-CEB9016A7C36}" type="presOf" srcId="{CDDE9BD1-3878-490C-BE7A-9626B507985F}" destId="{5E5C22D0-DBCB-4DA6-97E0-6736DBDEF5A1}" srcOrd="0" destOrd="0" presId="urn:microsoft.com/office/officeart/2005/8/layout/matrix1"/>
    <dgm:cxn modelId="{2B2F8B5F-1E9E-45E0-B2FF-6C3E6E7CB64D}" srcId="{F335FD93-E1CE-4C20-A232-97BC9A8632AA}" destId="{EA653702-025D-43D8-B728-D622A1EA9F2D}" srcOrd="3" destOrd="0" parTransId="{F0F25BDF-2312-4999-A861-4FEF2AA08D43}" sibTransId="{A12DB10D-854C-4002-9278-670467B9B6A6}"/>
    <dgm:cxn modelId="{A7201B67-98C8-492E-8E52-953C6AAD3A2A}" type="presOf" srcId="{12D6B119-5F5B-4E9D-B249-3A1E11A0CAFC}" destId="{177D2E29-1D3C-4CC4-9956-1E82DD309DF2}" srcOrd="0" destOrd="0" presId="urn:microsoft.com/office/officeart/2005/8/layout/matrix1"/>
    <dgm:cxn modelId="{AF2F394D-EEB2-4A18-AB32-BBD334322F3F}" type="presOf" srcId="{CDDE9BD1-3878-490C-BE7A-9626B507985F}" destId="{89546930-5794-4C08-9F0B-13C2356A7E42}" srcOrd="1" destOrd="0" presId="urn:microsoft.com/office/officeart/2005/8/layout/matrix1"/>
    <dgm:cxn modelId="{9882824F-5864-45D8-8E07-601F30627408}" srcId="{F335FD93-E1CE-4C20-A232-97BC9A8632AA}" destId="{CDDE9BD1-3878-490C-BE7A-9626B507985F}" srcOrd="1" destOrd="0" parTransId="{515FABDC-A49F-4E32-A917-128DD5999A57}" sibTransId="{6AA05CCF-68CB-4465-849D-EB6609C6711E}"/>
    <dgm:cxn modelId="{950D6372-B6DB-45A5-9DFB-566DB7B9CF43}" srcId="{F335FD93-E1CE-4C20-A232-97BC9A8632AA}" destId="{12D6B119-5F5B-4E9D-B249-3A1E11A0CAFC}" srcOrd="2" destOrd="0" parTransId="{13E1914F-279C-455A-B7F2-8459B8ECB66E}" sibTransId="{BE43367F-E5C5-4DBC-B49C-E1AC2D48E7E7}"/>
    <dgm:cxn modelId="{921FB957-826D-4CD9-A490-5996B23F8EE6}" type="presOf" srcId="{CD89FEA8-11F8-46BB-B24F-9BDC86158ACE}" destId="{14CE6DB4-F6AE-4C57-B0A5-2F54D84ECDAB}" srcOrd="1" destOrd="0" presId="urn:microsoft.com/office/officeart/2005/8/layout/matrix1"/>
    <dgm:cxn modelId="{2DA05279-43A3-4E38-B4A2-2ADDD0D20CEC}" type="presOf" srcId="{CD89FEA8-11F8-46BB-B24F-9BDC86158ACE}" destId="{5DF0D7DF-473C-4922-8449-31C951AE741C}" srcOrd="0" destOrd="0" presId="urn:microsoft.com/office/officeart/2005/8/layout/matrix1"/>
    <dgm:cxn modelId="{BC2C1687-CEA8-4C15-9D65-D5F847679E73}" type="presOf" srcId="{12D6B119-5F5B-4E9D-B249-3A1E11A0CAFC}" destId="{382FCB6D-03D1-4310-8140-BBB113B38FAA}" srcOrd="1" destOrd="0" presId="urn:microsoft.com/office/officeart/2005/8/layout/matrix1"/>
    <dgm:cxn modelId="{10C45CD9-C098-4338-B97D-8F3CACFAAE52}" type="presOf" srcId="{6D8B8CBE-7412-43B5-ACBA-20640D274DD9}" destId="{CB89BE3E-5CAF-4F01-BDC4-FADE676CFB64}" srcOrd="0" destOrd="0" presId="urn:microsoft.com/office/officeart/2005/8/layout/matrix1"/>
    <dgm:cxn modelId="{8B783EDE-A953-4807-B10A-4683F43FD36C}" type="presOf" srcId="{EA653702-025D-43D8-B728-D622A1EA9F2D}" destId="{AB8AD68C-1C24-43D3-895D-56A252BBDF21}" srcOrd="1" destOrd="0" presId="urn:microsoft.com/office/officeart/2005/8/layout/matrix1"/>
    <dgm:cxn modelId="{FBBD18E1-7AE2-4EA8-B05E-36A5DCDA78FE}" type="presOf" srcId="{F335FD93-E1CE-4C20-A232-97BC9A8632AA}" destId="{DFFCF656-2826-4B3E-B783-ADB6A8F77FB1}" srcOrd="0" destOrd="0" presId="urn:microsoft.com/office/officeart/2005/8/layout/matrix1"/>
    <dgm:cxn modelId="{7E67DFEE-4015-4857-A32E-E59167147EAE}" srcId="{6D8B8CBE-7412-43B5-ACBA-20640D274DD9}" destId="{F335FD93-E1CE-4C20-A232-97BC9A8632AA}" srcOrd="0" destOrd="0" parTransId="{BA654C26-5180-4984-B94C-7027486C0C89}" sibTransId="{1E5D1C19-CF3B-45F5-880E-60F0F8673AEC}"/>
    <dgm:cxn modelId="{DEF07F8D-7BD5-428C-84A4-63234F6CDE17}" type="presParOf" srcId="{CB89BE3E-5CAF-4F01-BDC4-FADE676CFB64}" destId="{6898C3AA-D1D1-46BD-B46D-22A7812978E2}" srcOrd="0" destOrd="0" presId="urn:microsoft.com/office/officeart/2005/8/layout/matrix1"/>
    <dgm:cxn modelId="{79D23F36-881C-44A7-AE61-92D091D29F49}" type="presParOf" srcId="{6898C3AA-D1D1-46BD-B46D-22A7812978E2}" destId="{5DF0D7DF-473C-4922-8449-31C951AE741C}" srcOrd="0" destOrd="0" presId="urn:microsoft.com/office/officeart/2005/8/layout/matrix1"/>
    <dgm:cxn modelId="{288471FD-D636-41E2-92B0-EEC061E3BB10}" type="presParOf" srcId="{6898C3AA-D1D1-46BD-B46D-22A7812978E2}" destId="{14CE6DB4-F6AE-4C57-B0A5-2F54D84ECDAB}" srcOrd="1" destOrd="0" presId="urn:microsoft.com/office/officeart/2005/8/layout/matrix1"/>
    <dgm:cxn modelId="{8C4F41B5-8A69-4E7B-8E92-9DB9D714F7B8}" type="presParOf" srcId="{6898C3AA-D1D1-46BD-B46D-22A7812978E2}" destId="{5E5C22D0-DBCB-4DA6-97E0-6736DBDEF5A1}" srcOrd="2" destOrd="0" presId="urn:microsoft.com/office/officeart/2005/8/layout/matrix1"/>
    <dgm:cxn modelId="{E0659845-6D7A-46F6-A8B0-84FF355DB65A}" type="presParOf" srcId="{6898C3AA-D1D1-46BD-B46D-22A7812978E2}" destId="{89546930-5794-4C08-9F0B-13C2356A7E42}" srcOrd="3" destOrd="0" presId="urn:microsoft.com/office/officeart/2005/8/layout/matrix1"/>
    <dgm:cxn modelId="{291DCCC1-3CD1-49D4-96E9-A1DE5A3D9DE2}" type="presParOf" srcId="{6898C3AA-D1D1-46BD-B46D-22A7812978E2}" destId="{177D2E29-1D3C-4CC4-9956-1E82DD309DF2}" srcOrd="4" destOrd="0" presId="urn:microsoft.com/office/officeart/2005/8/layout/matrix1"/>
    <dgm:cxn modelId="{855DCFCC-48B1-4A2E-9C10-FDAA5914AA4B}" type="presParOf" srcId="{6898C3AA-D1D1-46BD-B46D-22A7812978E2}" destId="{382FCB6D-03D1-4310-8140-BBB113B38FAA}" srcOrd="5" destOrd="0" presId="urn:microsoft.com/office/officeart/2005/8/layout/matrix1"/>
    <dgm:cxn modelId="{7D7D6530-68C8-4438-974D-F26C4BE9E1E1}" type="presParOf" srcId="{6898C3AA-D1D1-46BD-B46D-22A7812978E2}" destId="{7383C847-5ED4-4963-861A-56648C2438C7}" srcOrd="6" destOrd="0" presId="urn:microsoft.com/office/officeart/2005/8/layout/matrix1"/>
    <dgm:cxn modelId="{3469CDF8-EE48-4B08-8F08-8F477ACCF742}" type="presParOf" srcId="{6898C3AA-D1D1-46BD-B46D-22A7812978E2}" destId="{AB8AD68C-1C24-43D3-895D-56A252BBDF21}" srcOrd="7" destOrd="0" presId="urn:microsoft.com/office/officeart/2005/8/layout/matrix1"/>
    <dgm:cxn modelId="{6AB24438-094F-4D91-B512-C343AEA15534}" type="presParOf" srcId="{CB89BE3E-5CAF-4F01-BDC4-FADE676CFB64}" destId="{DFFCF656-2826-4B3E-B783-ADB6A8F77F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8B8CBE-7412-43B5-ACBA-20640D274DD9}" type="doc">
      <dgm:prSet loTypeId="urn:microsoft.com/office/officeart/2005/8/layout/matrix1" loCatId="matrix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335FD93-E1CE-4C20-A232-97BC9A8632AA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Componentes</a:t>
          </a:r>
        </a:p>
      </dgm:t>
    </dgm:pt>
    <dgm:pt modelId="{BA654C26-5180-4984-B94C-7027486C0C89}" type="parTrans" cxnId="{7E67DFEE-4015-4857-A32E-E59167147EAE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1E5D1C19-CF3B-45F5-880E-60F0F8673AEC}" type="sibTrans" cxnId="{7E67DFEE-4015-4857-A32E-E59167147EAE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CD89FEA8-11F8-46BB-B24F-9BDC86158ACE}">
      <dgm:prSet phldrT="[Texto]" custT="1"/>
      <dgm:spPr/>
      <dgm:t>
        <a:bodyPr/>
        <a:lstStyle/>
        <a:p>
          <a:r>
            <a: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Mezcla</a:t>
          </a:r>
        </a:p>
      </dgm:t>
    </dgm:pt>
    <dgm:pt modelId="{B001B422-6C16-4437-BBC7-A4DC39682D84}" type="parTrans" cxnId="{D3F59D12-34B3-4DE9-B3F2-DD2094386092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472D6DD1-6172-4BDD-979C-C365C6D25132}" type="sibTrans" cxnId="{D3F59D12-34B3-4DE9-B3F2-DD2094386092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CDDE9BD1-3878-490C-BE7A-9626B507985F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Convergencia </a:t>
          </a:r>
        </a:p>
        <a:p>
          <a:r>
            <a: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Divergencia</a:t>
          </a:r>
        </a:p>
      </dgm:t>
    </dgm:pt>
    <dgm:pt modelId="{515FABDC-A49F-4E32-A917-128DD5999A57}" type="parTrans" cxnId="{9882824F-5864-45D8-8E07-601F30627408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6AA05CCF-68CB-4465-849D-EB6609C6711E}" type="sibTrans" cxnId="{9882824F-5864-45D8-8E07-601F30627408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12D6B119-5F5B-4E9D-B249-3A1E11A0CAF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Azar</a:t>
          </a:r>
        </a:p>
        <a:p>
          <a:r>
            <a: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Causa</a:t>
          </a:r>
        </a:p>
      </dgm:t>
    </dgm:pt>
    <dgm:pt modelId="{13E1914F-279C-455A-B7F2-8459B8ECB66E}" type="parTrans" cxnId="{950D6372-B6DB-45A5-9DFB-566DB7B9CF43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BE43367F-E5C5-4DBC-B49C-E1AC2D48E7E7}" type="sibTrans" cxnId="{950D6372-B6DB-45A5-9DFB-566DB7B9CF43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EA653702-025D-43D8-B728-D622A1EA9F2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MX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No lineal</a:t>
          </a:r>
        </a:p>
      </dgm:t>
    </dgm:pt>
    <dgm:pt modelId="{F0F25BDF-2312-4999-A861-4FEF2AA08D43}" type="parTrans" cxnId="{2B2F8B5F-1E9E-45E0-B2FF-6C3E6E7CB64D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A12DB10D-854C-4002-9278-670467B9B6A6}" type="sibTrans" cxnId="{2B2F8B5F-1E9E-45E0-B2FF-6C3E6E7CB64D}">
      <dgm:prSet/>
      <dgm:spPr/>
      <dgm:t>
        <a:bodyPr/>
        <a:lstStyle/>
        <a:p>
          <a:endParaRPr lang="es-MX" sz="2400">
            <a:solidFill>
              <a:schemeClr val="tx1"/>
            </a:solidFill>
          </a:endParaRPr>
        </a:p>
      </dgm:t>
    </dgm:pt>
    <dgm:pt modelId="{CB89BE3E-5CAF-4F01-BDC4-FADE676CFB64}" type="pres">
      <dgm:prSet presAssocID="{6D8B8CBE-7412-43B5-ACBA-20640D274DD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98C3AA-D1D1-46BD-B46D-22A7812978E2}" type="pres">
      <dgm:prSet presAssocID="{6D8B8CBE-7412-43B5-ACBA-20640D274DD9}" presName="matrix" presStyleCnt="0"/>
      <dgm:spPr/>
    </dgm:pt>
    <dgm:pt modelId="{5DF0D7DF-473C-4922-8449-31C951AE741C}" type="pres">
      <dgm:prSet presAssocID="{6D8B8CBE-7412-43B5-ACBA-20640D274DD9}" presName="tile1" presStyleLbl="node1" presStyleIdx="0" presStyleCnt="4" custLinFactNeighborX="-3036" custLinFactNeighborY="-1076"/>
      <dgm:spPr/>
    </dgm:pt>
    <dgm:pt modelId="{14CE6DB4-F6AE-4C57-B0A5-2F54D84ECDAB}" type="pres">
      <dgm:prSet presAssocID="{6D8B8CBE-7412-43B5-ACBA-20640D274DD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5C22D0-DBCB-4DA6-97E0-6736DBDEF5A1}" type="pres">
      <dgm:prSet presAssocID="{6D8B8CBE-7412-43B5-ACBA-20640D274DD9}" presName="tile2" presStyleLbl="node1" presStyleIdx="1" presStyleCnt="4"/>
      <dgm:spPr/>
    </dgm:pt>
    <dgm:pt modelId="{89546930-5794-4C08-9F0B-13C2356A7E42}" type="pres">
      <dgm:prSet presAssocID="{6D8B8CBE-7412-43B5-ACBA-20640D274DD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7D2E29-1D3C-4CC4-9956-1E82DD309DF2}" type="pres">
      <dgm:prSet presAssocID="{6D8B8CBE-7412-43B5-ACBA-20640D274DD9}" presName="tile3" presStyleLbl="node1" presStyleIdx="2" presStyleCnt="4"/>
      <dgm:spPr/>
    </dgm:pt>
    <dgm:pt modelId="{382FCB6D-03D1-4310-8140-BBB113B38FAA}" type="pres">
      <dgm:prSet presAssocID="{6D8B8CBE-7412-43B5-ACBA-20640D274DD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383C847-5ED4-4963-861A-56648C2438C7}" type="pres">
      <dgm:prSet presAssocID="{6D8B8CBE-7412-43B5-ACBA-20640D274DD9}" presName="tile4" presStyleLbl="node1" presStyleIdx="3" presStyleCnt="4"/>
      <dgm:spPr/>
    </dgm:pt>
    <dgm:pt modelId="{AB8AD68C-1C24-43D3-895D-56A252BBDF21}" type="pres">
      <dgm:prSet presAssocID="{6D8B8CBE-7412-43B5-ACBA-20640D274DD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FFCF656-2826-4B3E-B783-ADB6A8F77FB1}" type="pres">
      <dgm:prSet presAssocID="{6D8B8CBE-7412-43B5-ACBA-20640D274DD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3F59D12-34B3-4DE9-B3F2-DD2094386092}" srcId="{F335FD93-E1CE-4C20-A232-97BC9A8632AA}" destId="{CD89FEA8-11F8-46BB-B24F-9BDC86158ACE}" srcOrd="0" destOrd="0" parTransId="{B001B422-6C16-4437-BBC7-A4DC39682D84}" sibTransId="{472D6DD1-6172-4BDD-979C-C365C6D25132}"/>
    <dgm:cxn modelId="{F452632C-EB2A-4F08-A123-40DAC2E6036A}" type="presOf" srcId="{EA653702-025D-43D8-B728-D622A1EA9F2D}" destId="{7383C847-5ED4-4963-861A-56648C2438C7}" srcOrd="0" destOrd="0" presId="urn:microsoft.com/office/officeart/2005/8/layout/matrix1"/>
    <dgm:cxn modelId="{B0631836-E992-4F18-92E9-CEB9016A7C36}" type="presOf" srcId="{CDDE9BD1-3878-490C-BE7A-9626B507985F}" destId="{5E5C22D0-DBCB-4DA6-97E0-6736DBDEF5A1}" srcOrd="0" destOrd="0" presId="urn:microsoft.com/office/officeart/2005/8/layout/matrix1"/>
    <dgm:cxn modelId="{2B2F8B5F-1E9E-45E0-B2FF-6C3E6E7CB64D}" srcId="{F335FD93-E1CE-4C20-A232-97BC9A8632AA}" destId="{EA653702-025D-43D8-B728-D622A1EA9F2D}" srcOrd="3" destOrd="0" parTransId="{F0F25BDF-2312-4999-A861-4FEF2AA08D43}" sibTransId="{A12DB10D-854C-4002-9278-670467B9B6A6}"/>
    <dgm:cxn modelId="{A7201B67-98C8-492E-8E52-953C6AAD3A2A}" type="presOf" srcId="{12D6B119-5F5B-4E9D-B249-3A1E11A0CAFC}" destId="{177D2E29-1D3C-4CC4-9956-1E82DD309DF2}" srcOrd="0" destOrd="0" presId="urn:microsoft.com/office/officeart/2005/8/layout/matrix1"/>
    <dgm:cxn modelId="{AF2F394D-EEB2-4A18-AB32-BBD334322F3F}" type="presOf" srcId="{CDDE9BD1-3878-490C-BE7A-9626B507985F}" destId="{89546930-5794-4C08-9F0B-13C2356A7E42}" srcOrd="1" destOrd="0" presId="urn:microsoft.com/office/officeart/2005/8/layout/matrix1"/>
    <dgm:cxn modelId="{9882824F-5864-45D8-8E07-601F30627408}" srcId="{F335FD93-E1CE-4C20-A232-97BC9A8632AA}" destId="{CDDE9BD1-3878-490C-BE7A-9626B507985F}" srcOrd="1" destOrd="0" parTransId="{515FABDC-A49F-4E32-A917-128DD5999A57}" sibTransId="{6AA05CCF-68CB-4465-849D-EB6609C6711E}"/>
    <dgm:cxn modelId="{950D6372-B6DB-45A5-9DFB-566DB7B9CF43}" srcId="{F335FD93-E1CE-4C20-A232-97BC9A8632AA}" destId="{12D6B119-5F5B-4E9D-B249-3A1E11A0CAFC}" srcOrd="2" destOrd="0" parTransId="{13E1914F-279C-455A-B7F2-8459B8ECB66E}" sibTransId="{BE43367F-E5C5-4DBC-B49C-E1AC2D48E7E7}"/>
    <dgm:cxn modelId="{921FB957-826D-4CD9-A490-5996B23F8EE6}" type="presOf" srcId="{CD89FEA8-11F8-46BB-B24F-9BDC86158ACE}" destId="{14CE6DB4-F6AE-4C57-B0A5-2F54D84ECDAB}" srcOrd="1" destOrd="0" presId="urn:microsoft.com/office/officeart/2005/8/layout/matrix1"/>
    <dgm:cxn modelId="{2DA05279-43A3-4E38-B4A2-2ADDD0D20CEC}" type="presOf" srcId="{CD89FEA8-11F8-46BB-B24F-9BDC86158ACE}" destId="{5DF0D7DF-473C-4922-8449-31C951AE741C}" srcOrd="0" destOrd="0" presId="urn:microsoft.com/office/officeart/2005/8/layout/matrix1"/>
    <dgm:cxn modelId="{BC2C1687-CEA8-4C15-9D65-D5F847679E73}" type="presOf" srcId="{12D6B119-5F5B-4E9D-B249-3A1E11A0CAFC}" destId="{382FCB6D-03D1-4310-8140-BBB113B38FAA}" srcOrd="1" destOrd="0" presId="urn:microsoft.com/office/officeart/2005/8/layout/matrix1"/>
    <dgm:cxn modelId="{10C45CD9-C098-4338-B97D-8F3CACFAAE52}" type="presOf" srcId="{6D8B8CBE-7412-43B5-ACBA-20640D274DD9}" destId="{CB89BE3E-5CAF-4F01-BDC4-FADE676CFB64}" srcOrd="0" destOrd="0" presId="urn:microsoft.com/office/officeart/2005/8/layout/matrix1"/>
    <dgm:cxn modelId="{8B783EDE-A953-4807-B10A-4683F43FD36C}" type="presOf" srcId="{EA653702-025D-43D8-B728-D622A1EA9F2D}" destId="{AB8AD68C-1C24-43D3-895D-56A252BBDF21}" srcOrd="1" destOrd="0" presId="urn:microsoft.com/office/officeart/2005/8/layout/matrix1"/>
    <dgm:cxn modelId="{FBBD18E1-7AE2-4EA8-B05E-36A5DCDA78FE}" type="presOf" srcId="{F335FD93-E1CE-4C20-A232-97BC9A8632AA}" destId="{DFFCF656-2826-4B3E-B783-ADB6A8F77FB1}" srcOrd="0" destOrd="0" presId="urn:microsoft.com/office/officeart/2005/8/layout/matrix1"/>
    <dgm:cxn modelId="{7E67DFEE-4015-4857-A32E-E59167147EAE}" srcId="{6D8B8CBE-7412-43B5-ACBA-20640D274DD9}" destId="{F335FD93-E1CE-4C20-A232-97BC9A8632AA}" srcOrd="0" destOrd="0" parTransId="{BA654C26-5180-4984-B94C-7027486C0C89}" sibTransId="{1E5D1C19-CF3B-45F5-880E-60F0F8673AEC}"/>
    <dgm:cxn modelId="{DEF07F8D-7BD5-428C-84A4-63234F6CDE17}" type="presParOf" srcId="{CB89BE3E-5CAF-4F01-BDC4-FADE676CFB64}" destId="{6898C3AA-D1D1-46BD-B46D-22A7812978E2}" srcOrd="0" destOrd="0" presId="urn:microsoft.com/office/officeart/2005/8/layout/matrix1"/>
    <dgm:cxn modelId="{79D23F36-881C-44A7-AE61-92D091D29F49}" type="presParOf" srcId="{6898C3AA-D1D1-46BD-B46D-22A7812978E2}" destId="{5DF0D7DF-473C-4922-8449-31C951AE741C}" srcOrd="0" destOrd="0" presId="urn:microsoft.com/office/officeart/2005/8/layout/matrix1"/>
    <dgm:cxn modelId="{288471FD-D636-41E2-92B0-EEC061E3BB10}" type="presParOf" srcId="{6898C3AA-D1D1-46BD-B46D-22A7812978E2}" destId="{14CE6DB4-F6AE-4C57-B0A5-2F54D84ECDAB}" srcOrd="1" destOrd="0" presId="urn:microsoft.com/office/officeart/2005/8/layout/matrix1"/>
    <dgm:cxn modelId="{8C4F41B5-8A69-4E7B-8E92-9DB9D714F7B8}" type="presParOf" srcId="{6898C3AA-D1D1-46BD-B46D-22A7812978E2}" destId="{5E5C22D0-DBCB-4DA6-97E0-6736DBDEF5A1}" srcOrd="2" destOrd="0" presId="urn:microsoft.com/office/officeart/2005/8/layout/matrix1"/>
    <dgm:cxn modelId="{E0659845-6D7A-46F6-A8B0-84FF355DB65A}" type="presParOf" srcId="{6898C3AA-D1D1-46BD-B46D-22A7812978E2}" destId="{89546930-5794-4C08-9F0B-13C2356A7E42}" srcOrd="3" destOrd="0" presId="urn:microsoft.com/office/officeart/2005/8/layout/matrix1"/>
    <dgm:cxn modelId="{291DCCC1-3CD1-49D4-96E9-A1DE5A3D9DE2}" type="presParOf" srcId="{6898C3AA-D1D1-46BD-B46D-22A7812978E2}" destId="{177D2E29-1D3C-4CC4-9956-1E82DD309DF2}" srcOrd="4" destOrd="0" presId="urn:microsoft.com/office/officeart/2005/8/layout/matrix1"/>
    <dgm:cxn modelId="{855DCFCC-48B1-4A2E-9C10-FDAA5914AA4B}" type="presParOf" srcId="{6898C3AA-D1D1-46BD-B46D-22A7812978E2}" destId="{382FCB6D-03D1-4310-8140-BBB113B38FAA}" srcOrd="5" destOrd="0" presId="urn:microsoft.com/office/officeart/2005/8/layout/matrix1"/>
    <dgm:cxn modelId="{7D7D6530-68C8-4438-974D-F26C4BE9E1E1}" type="presParOf" srcId="{6898C3AA-D1D1-46BD-B46D-22A7812978E2}" destId="{7383C847-5ED4-4963-861A-56648C2438C7}" srcOrd="6" destOrd="0" presId="urn:microsoft.com/office/officeart/2005/8/layout/matrix1"/>
    <dgm:cxn modelId="{3469CDF8-EE48-4B08-8F08-8F477ACCF742}" type="presParOf" srcId="{6898C3AA-D1D1-46BD-B46D-22A7812978E2}" destId="{AB8AD68C-1C24-43D3-895D-56A252BBDF21}" srcOrd="7" destOrd="0" presId="urn:microsoft.com/office/officeart/2005/8/layout/matrix1"/>
    <dgm:cxn modelId="{6AB24438-094F-4D91-B512-C343AEA15534}" type="presParOf" srcId="{CB89BE3E-5CAF-4F01-BDC4-FADE676CFB64}" destId="{DFFCF656-2826-4B3E-B783-ADB6A8F77F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179D24-C539-4E38-9609-749998450335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B567B11B-E81D-4A3F-98C6-DA8565FCCFF4}">
      <dgm:prSet phldrT="[Texto]"/>
      <dgm:spPr/>
      <dgm:t>
        <a:bodyPr/>
        <a:lstStyle/>
        <a:p>
          <a:r>
            <a:rPr lang="es-MX" b="1" dirty="0">
              <a:effectLst/>
              <a:latin typeface="Bahnschrift Condensed"/>
            </a:rPr>
            <a:t>CARACTERISTICAS Y PROPIEDADES</a:t>
          </a:r>
        </a:p>
      </dgm:t>
    </dgm:pt>
    <dgm:pt modelId="{8B7C3728-A349-48D3-9363-BD4229F23F56}" type="parTrans" cxnId="{7760E91A-22A0-452E-BA62-94D4A073C5F9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6DF7EC8F-4BBB-45AE-8C45-D2E4ED6C0605}" type="sibTrans" cxnId="{7760E91A-22A0-452E-BA62-94D4A073C5F9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EC6E5B3E-4E32-496C-8348-3DF450EAED88}">
      <dgm:prSet phldrT="[Texto]"/>
      <dgm:spPr/>
      <dgm:t>
        <a:bodyPr/>
        <a:lstStyle/>
        <a:p>
          <a:r>
            <a:rPr lang="es-MX" dirty="0">
              <a:latin typeface="Bahnschrift Condensed"/>
            </a:rPr>
            <a:t>1. Cambios constantes</a:t>
          </a:r>
        </a:p>
      </dgm:t>
    </dgm:pt>
    <dgm:pt modelId="{4632414C-6335-4DA9-A397-90DDB2018F45}" type="parTrans" cxnId="{4F6BE852-BA4B-4142-8240-918DEE15DDF2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C71FCFFB-9631-439B-8758-42376A5D1DD5}" type="sibTrans" cxnId="{4F6BE852-BA4B-4142-8240-918DEE15DDF2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1D229B00-CB72-47BB-8715-7BB4A04FCD80}">
      <dgm:prSet phldrT="[Texto]"/>
      <dgm:spPr/>
      <dgm:t>
        <a:bodyPr/>
        <a:lstStyle/>
        <a:p>
          <a:r>
            <a:rPr lang="es-MX">
              <a:latin typeface="Bahnschrift Condensed"/>
            </a:rPr>
            <a:t> 3. Antiexpectativas</a:t>
          </a:r>
          <a:endParaRPr lang="es-MX" dirty="0">
            <a:latin typeface="Bahnschrift Condensed"/>
          </a:endParaRPr>
        </a:p>
      </dgm:t>
    </dgm:pt>
    <dgm:pt modelId="{92D1A115-63BE-4CBE-9A93-B6FFE5340CAC}" type="parTrans" cxnId="{A6316181-BFEB-4E2A-901B-68636471A644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5D9D8E0E-4BB3-4E26-BE64-FCA83D71F192}" type="sibTrans" cxnId="{A6316181-BFEB-4E2A-901B-68636471A644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6DD7B4BB-0112-4605-B6DE-5D8E6B4D6F92}">
      <dgm:prSet phldrT="[Texto]"/>
      <dgm:spPr/>
      <dgm:t>
        <a:bodyPr/>
        <a:lstStyle/>
        <a:p>
          <a:r>
            <a:rPr lang="es-MX" dirty="0">
              <a:latin typeface="Bahnschrift Condensed"/>
            </a:rPr>
            <a:t> 4. </a:t>
          </a:r>
          <a:r>
            <a:rPr lang="es-MX" dirty="0" err="1">
              <a:latin typeface="Bahnschrift Condensed"/>
            </a:rPr>
            <a:t>Autoestructuración</a:t>
          </a:r>
          <a:endParaRPr lang="es-MX" dirty="0">
            <a:latin typeface="Bahnschrift Condensed"/>
          </a:endParaRPr>
        </a:p>
      </dgm:t>
    </dgm:pt>
    <dgm:pt modelId="{ADD5B862-AF9F-4FDC-930B-7901E159DD03}" type="parTrans" cxnId="{D8DC7CC5-9046-4EAD-8061-98E2304C408F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DEE0A357-B660-48A4-B666-35EC16674520}" type="sibTrans" cxnId="{D8DC7CC5-9046-4EAD-8061-98E2304C408F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F16FA435-22E6-4F44-B9AB-E650226108E1}">
      <dgm:prSet phldrT="[Texto]"/>
      <dgm:spPr/>
      <dgm:t>
        <a:bodyPr/>
        <a:lstStyle/>
        <a:p>
          <a:r>
            <a:rPr lang="es-MX">
              <a:latin typeface="Bahnschrift Condensed"/>
            </a:rPr>
            <a:t>2. Acciones no lineales</a:t>
          </a:r>
          <a:endParaRPr lang="es-MX" dirty="0">
            <a:latin typeface="Bahnschrift Condensed"/>
          </a:endParaRPr>
        </a:p>
      </dgm:t>
    </dgm:pt>
    <dgm:pt modelId="{2FDA0ED5-FFB6-4A02-9044-7DCE9A5BD89D}" type="parTrans" cxnId="{E3C8168D-09E5-4B3E-A08E-F6753C1B966A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E48D8901-E25B-4906-ACF1-67D827E43821}" type="sibTrans" cxnId="{E3C8168D-09E5-4B3E-A08E-F6753C1B966A}">
      <dgm:prSet/>
      <dgm:spPr/>
      <dgm:t>
        <a:bodyPr/>
        <a:lstStyle/>
        <a:p>
          <a:endParaRPr lang="es-MX">
            <a:latin typeface="Bahnschrift Condensed"/>
          </a:endParaRPr>
        </a:p>
      </dgm:t>
    </dgm:pt>
    <dgm:pt modelId="{C4A9C0B2-8C7B-45B3-9951-ACD86E68480F}">
      <dgm:prSet phldrT="[Texto]"/>
      <dgm:spPr/>
      <dgm:t>
        <a:bodyPr/>
        <a:lstStyle/>
        <a:p>
          <a:r>
            <a:rPr lang="es-MX" dirty="0">
              <a:latin typeface="Bahnschrift Condensed"/>
            </a:rPr>
            <a:t>5. Retroalimentación</a:t>
          </a:r>
        </a:p>
      </dgm:t>
    </dgm:pt>
    <dgm:pt modelId="{65147E22-E6AE-4C57-8AEE-4720B543353D}" type="parTrans" cxnId="{95B2D8C6-D290-4439-BA69-A72ED4B7C25E}">
      <dgm:prSet/>
      <dgm:spPr/>
      <dgm:t>
        <a:bodyPr/>
        <a:lstStyle/>
        <a:p>
          <a:endParaRPr lang="es-MX"/>
        </a:p>
      </dgm:t>
    </dgm:pt>
    <dgm:pt modelId="{29D0238D-AAA5-4135-8917-FDE09811075D}" type="sibTrans" cxnId="{95B2D8C6-D290-4439-BA69-A72ED4B7C25E}">
      <dgm:prSet/>
      <dgm:spPr/>
      <dgm:t>
        <a:bodyPr/>
        <a:lstStyle/>
        <a:p>
          <a:endParaRPr lang="es-MX"/>
        </a:p>
      </dgm:t>
    </dgm:pt>
    <dgm:pt modelId="{FD75ACB9-461F-465C-AC50-36174C102D87}" type="pres">
      <dgm:prSet presAssocID="{20179D24-C539-4E38-9609-749998450335}" presName="Name0" presStyleCnt="0">
        <dgm:presLayoutVars>
          <dgm:chMax/>
          <dgm:chPref/>
          <dgm:dir/>
        </dgm:presLayoutVars>
      </dgm:prSet>
      <dgm:spPr/>
    </dgm:pt>
    <dgm:pt modelId="{732B2657-E3A2-47ED-8B58-8AB519FB0DB5}" type="pres">
      <dgm:prSet presAssocID="{B567B11B-E81D-4A3F-98C6-DA8565FCCFF4}" presName="parenttextcomposite" presStyleCnt="0"/>
      <dgm:spPr/>
    </dgm:pt>
    <dgm:pt modelId="{8E0837C3-D581-427D-B6C7-2BCF4C3102B8}" type="pres">
      <dgm:prSet presAssocID="{B567B11B-E81D-4A3F-98C6-DA8565FCCFF4}" presName="parenttext" presStyleLbl="revTx" presStyleIdx="0" presStyleCnt="6">
        <dgm:presLayoutVars>
          <dgm:chMax/>
          <dgm:chPref val="2"/>
          <dgm:bulletEnabled val="1"/>
        </dgm:presLayoutVars>
      </dgm:prSet>
      <dgm:spPr/>
    </dgm:pt>
    <dgm:pt modelId="{D8BCC397-F44C-4232-ADE4-2A08DE4C95CF}" type="pres">
      <dgm:prSet presAssocID="{B567B11B-E81D-4A3F-98C6-DA8565FCCFF4}" presName="parallelogramComposite" presStyleCnt="0"/>
      <dgm:spPr/>
    </dgm:pt>
    <dgm:pt modelId="{89ABD1A1-165B-48C8-B369-38912710179A}" type="pres">
      <dgm:prSet presAssocID="{B567B11B-E81D-4A3F-98C6-DA8565FCCFF4}" presName="parallelogram1" presStyleLbl="alignNode1" presStyleIdx="0" presStyleCnt="42"/>
      <dgm:spPr/>
    </dgm:pt>
    <dgm:pt modelId="{8E7A8E5C-64AC-4A0B-9A58-DDD2A709C19F}" type="pres">
      <dgm:prSet presAssocID="{B567B11B-E81D-4A3F-98C6-DA8565FCCFF4}" presName="parallelogram2" presStyleLbl="alignNode1" presStyleIdx="1" presStyleCnt="42"/>
      <dgm:spPr/>
    </dgm:pt>
    <dgm:pt modelId="{7A4A3DFC-0C40-40CC-AF00-04ADD86526BF}" type="pres">
      <dgm:prSet presAssocID="{B567B11B-E81D-4A3F-98C6-DA8565FCCFF4}" presName="parallelogram3" presStyleLbl="alignNode1" presStyleIdx="2" presStyleCnt="42"/>
      <dgm:spPr/>
    </dgm:pt>
    <dgm:pt modelId="{5D9A58B5-C066-4DB3-B926-EA8EAED8F185}" type="pres">
      <dgm:prSet presAssocID="{B567B11B-E81D-4A3F-98C6-DA8565FCCFF4}" presName="parallelogram4" presStyleLbl="alignNode1" presStyleIdx="3" presStyleCnt="42"/>
      <dgm:spPr/>
    </dgm:pt>
    <dgm:pt modelId="{FA4A1CCD-AE33-4D37-8461-93BE12F9E28E}" type="pres">
      <dgm:prSet presAssocID="{B567B11B-E81D-4A3F-98C6-DA8565FCCFF4}" presName="parallelogram5" presStyleLbl="alignNode1" presStyleIdx="4" presStyleCnt="42"/>
      <dgm:spPr/>
    </dgm:pt>
    <dgm:pt modelId="{E385E356-797A-4B01-9157-D3208089EAEB}" type="pres">
      <dgm:prSet presAssocID="{B567B11B-E81D-4A3F-98C6-DA8565FCCFF4}" presName="parallelogram6" presStyleLbl="alignNode1" presStyleIdx="5" presStyleCnt="42"/>
      <dgm:spPr/>
    </dgm:pt>
    <dgm:pt modelId="{7B4C766C-AACF-4B03-B062-9C900E870846}" type="pres">
      <dgm:prSet presAssocID="{B567B11B-E81D-4A3F-98C6-DA8565FCCFF4}" presName="parallelogram7" presStyleLbl="alignNode1" presStyleIdx="6" presStyleCnt="42"/>
      <dgm:spPr/>
    </dgm:pt>
    <dgm:pt modelId="{C26969E7-A390-48D2-B68A-C77014A16662}" type="pres">
      <dgm:prSet presAssocID="{6DF7EC8F-4BBB-45AE-8C45-D2E4ED6C0605}" presName="sibTrans" presStyleCnt="0"/>
      <dgm:spPr/>
    </dgm:pt>
    <dgm:pt modelId="{AF0FD4DD-CAA7-4042-B319-3600C45FFCAE}" type="pres">
      <dgm:prSet presAssocID="{EC6E5B3E-4E32-496C-8348-3DF450EAED88}" presName="parenttextcomposite" presStyleCnt="0"/>
      <dgm:spPr/>
    </dgm:pt>
    <dgm:pt modelId="{745C079D-270F-4D23-8D1B-F8F4F5FACC01}" type="pres">
      <dgm:prSet presAssocID="{EC6E5B3E-4E32-496C-8348-3DF450EAED88}" presName="parenttext" presStyleLbl="revTx" presStyleIdx="1" presStyleCnt="6">
        <dgm:presLayoutVars>
          <dgm:chMax/>
          <dgm:chPref val="2"/>
          <dgm:bulletEnabled val="1"/>
        </dgm:presLayoutVars>
      </dgm:prSet>
      <dgm:spPr/>
    </dgm:pt>
    <dgm:pt modelId="{540619B1-0954-4F6D-8905-9C07349978C5}" type="pres">
      <dgm:prSet presAssocID="{EC6E5B3E-4E32-496C-8348-3DF450EAED88}" presName="parallelogramComposite" presStyleCnt="0"/>
      <dgm:spPr/>
    </dgm:pt>
    <dgm:pt modelId="{DDD8EBFE-9A61-4207-B6E8-AADFEAE1B7FA}" type="pres">
      <dgm:prSet presAssocID="{EC6E5B3E-4E32-496C-8348-3DF450EAED88}" presName="parallelogram1" presStyleLbl="alignNode1" presStyleIdx="7" presStyleCnt="42"/>
      <dgm:spPr/>
    </dgm:pt>
    <dgm:pt modelId="{ADA12476-9962-4E2F-9C86-3E19B71141E6}" type="pres">
      <dgm:prSet presAssocID="{EC6E5B3E-4E32-496C-8348-3DF450EAED88}" presName="parallelogram2" presStyleLbl="alignNode1" presStyleIdx="8" presStyleCnt="42"/>
      <dgm:spPr/>
    </dgm:pt>
    <dgm:pt modelId="{BF3FC7D1-E64C-4B4B-B8BE-939C830D87E5}" type="pres">
      <dgm:prSet presAssocID="{EC6E5B3E-4E32-496C-8348-3DF450EAED88}" presName="parallelogram3" presStyleLbl="alignNode1" presStyleIdx="9" presStyleCnt="42"/>
      <dgm:spPr/>
    </dgm:pt>
    <dgm:pt modelId="{B6F8BCE1-491C-4494-AF02-AF9108A20EFF}" type="pres">
      <dgm:prSet presAssocID="{EC6E5B3E-4E32-496C-8348-3DF450EAED88}" presName="parallelogram4" presStyleLbl="alignNode1" presStyleIdx="10" presStyleCnt="42"/>
      <dgm:spPr/>
    </dgm:pt>
    <dgm:pt modelId="{F0EE9680-CC7A-42A1-809B-87DEEAC3A074}" type="pres">
      <dgm:prSet presAssocID="{EC6E5B3E-4E32-496C-8348-3DF450EAED88}" presName="parallelogram5" presStyleLbl="alignNode1" presStyleIdx="11" presStyleCnt="42"/>
      <dgm:spPr/>
    </dgm:pt>
    <dgm:pt modelId="{97B73E72-62FC-41FC-A9CD-B176036A499F}" type="pres">
      <dgm:prSet presAssocID="{EC6E5B3E-4E32-496C-8348-3DF450EAED88}" presName="parallelogram6" presStyleLbl="alignNode1" presStyleIdx="12" presStyleCnt="42"/>
      <dgm:spPr/>
    </dgm:pt>
    <dgm:pt modelId="{22F6D781-30FE-4E3C-A225-0FE86FEBF382}" type="pres">
      <dgm:prSet presAssocID="{EC6E5B3E-4E32-496C-8348-3DF450EAED88}" presName="parallelogram7" presStyleLbl="alignNode1" presStyleIdx="13" presStyleCnt="42"/>
      <dgm:spPr/>
    </dgm:pt>
    <dgm:pt modelId="{B76938BD-B7C7-4E49-BD30-573FEE8FDC3B}" type="pres">
      <dgm:prSet presAssocID="{C71FCFFB-9631-439B-8758-42376A5D1DD5}" presName="sibTrans" presStyleCnt="0"/>
      <dgm:spPr/>
    </dgm:pt>
    <dgm:pt modelId="{7A15D07F-9C95-4011-B9AC-7A7F3DB82D9C}" type="pres">
      <dgm:prSet presAssocID="{F16FA435-22E6-4F44-B9AB-E650226108E1}" presName="parenttextcomposite" presStyleCnt="0"/>
      <dgm:spPr/>
    </dgm:pt>
    <dgm:pt modelId="{5C18A354-2762-4D25-AD9E-47C16E7B9DD7}" type="pres">
      <dgm:prSet presAssocID="{F16FA435-22E6-4F44-B9AB-E650226108E1}" presName="parenttext" presStyleLbl="revTx" presStyleIdx="2" presStyleCnt="6">
        <dgm:presLayoutVars>
          <dgm:chMax/>
          <dgm:chPref val="2"/>
          <dgm:bulletEnabled val="1"/>
        </dgm:presLayoutVars>
      </dgm:prSet>
      <dgm:spPr/>
    </dgm:pt>
    <dgm:pt modelId="{E2A77115-9FFB-4997-A229-DA6EB292B7DA}" type="pres">
      <dgm:prSet presAssocID="{F16FA435-22E6-4F44-B9AB-E650226108E1}" presName="parallelogramComposite" presStyleCnt="0"/>
      <dgm:spPr/>
    </dgm:pt>
    <dgm:pt modelId="{8268D00F-D7CC-4F03-9BD8-502A1915C103}" type="pres">
      <dgm:prSet presAssocID="{F16FA435-22E6-4F44-B9AB-E650226108E1}" presName="parallelogram1" presStyleLbl="alignNode1" presStyleIdx="14" presStyleCnt="42"/>
      <dgm:spPr/>
    </dgm:pt>
    <dgm:pt modelId="{7FB71FC1-0419-4696-B4AC-906ECAEB8BCB}" type="pres">
      <dgm:prSet presAssocID="{F16FA435-22E6-4F44-B9AB-E650226108E1}" presName="parallelogram2" presStyleLbl="alignNode1" presStyleIdx="15" presStyleCnt="42"/>
      <dgm:spPr/>
    </dgm:pt>
    <dgm:pt modelId="{8AFB80F0-08B7-4B16-8413-C3CF274B3DF0}" type="pres">
      <dgm:prSet presAssocID="{F16FA435-22E6-4F44-B9AB-E650226108E1}" presName="parallelogram3" presStyleLbl="alignNode1" presStyleIdx="16" presStyleCnt="42"/>
      <dgm:spPr/>
    </dgm:pt>
    <dgm:pt modelId="{CA458F00-9045-448E-871D-2B8E1B0E34F6}" type="pres">
      <dgm:prSet presAssocID="{F16FA435-22E6-4F44-B9AB-E650226108E1}" presName="parallelogram4" presStyleLbl="alignNode1" presStyleIdx="17" presStyleCnt="42"/>
      <dgm:spPr/>
    </dgm:pt>
    <dgm:pt modelId="{D57EE084-AB29-45BC-971E-206CF17E5C33}" type="pres">
      <dgm:prSet presAssocID="{F16FA435-22E6-4F44-B9AB-E650226108E1}" presName="parallelogram5" presStyleLbl="alignNode1" presStyleIdx="18" presStyleCnt="42"/>
      <dgm:spPr/>
    </dgm:pt>
    <dgm:pt modelId="{389707B4-9837-4AB2-8B71-168C14839581}" type="pres">
      <dgm:prSet presAssocID="{F16FA435-22E6-4F44-B9AB-E650226108E1}" presName="parallelogram6" presStyleLbl="alignNode1" presStyleIdx="19" presStyleCnt="42"/>
      <dgm:spPr/>
    </dgm:pt>
    <dgm:pt modelId="{DFDC87E7-3E08-421A-A46D-3FC719FFAD52}" type="pres">
      <dgm:prSet presAssocID="{F16FA435-22E6-4F44-B9AB-E650226108E1}" presName="parallelogram7" presStyleLbl="alignNode1" presStyleIdx="20" presStyleCnt="42"/>
      <dgm:spPr/>
    </dgm:pt>
    <dgm:pt modelId="{70332F84-801B-43E9-B851-87E3011FE651}" type="pres">
      <dgm:prSet presAssocID="{E48D8901-E25B-4906-ACF1-67D827E43821}" presName="sibTrans" presStyleCnt="0"/>
      <dgm:spPr/>
    </dgm:pt>
    <dgm:pt modelId="{25C2B35A-B1F5-489B-8B31-698DCFFD9B6F}" type="pres">
      <dgm:prSet presAssocID="{1D229B00-CB72-47BB-8715-7BB4A04FCD80}" presName="parenttextcomposite" presStyleCnt="0"/>
      <dgm:spPr/>
    </dgm:pt>
    <dgm:pt modelId="{B793FA4E-0A20-44DD-A21D-20FEA359EC57}" type="pres">
      <dgm:prSet presAssocID="{1D229B00-CB72-47BB-8715-7BB4A04FCD80}" presName="parenttext" presStyleLbl="revTx" presStyleIdx="3" presStyleCnt="6">
        <dgm:presLayoutVars>
          <dgm:chMax/>
          <dgm:chPref val="2"/>
          <dgm:bulletEnabled val="1"/>
        </dgm:presLayoutVars>
      </dgm:prSet>
      <dgm:spPr/>
    </dgm:pt>
    <dgm:pt modelId="{8A3EB1D8-DF68-4096-88D8-651253212087}" type="pres">
      <dgm:prSet presAssocID="{1D229B00-CB72-47BB-8715-7BB4A04FCD80}" presName="parallelogramComposite" presStyleCnt="0"/>
      <dgm:spPr/>
    </dgm:pt>
    <dgm:pt modelId="{5B848B9A-CCD5-4D09-806D-E35597D082B3}" type="pres">
      <dgm:prSet presAssocID="{1D229B00-CB72-47BB-8715-7BB4A04FCD80}" presName="parallelogram1" presStyleLbl="alignNode1" presStyleIdx="21" presStyleCnt="42"/>
      <dgm:spPr/>
    </dgm:pt>
    <dgm:pt modelId="{41D34EE3-ADAB-4E71-8074-BE02D20E9D09}" type="pres">
      <dgm:prSet presAssocID="{1D229B00-CB72-47BB-8715-7BB4A04FCD80}" presName="parallelogram2" presStyleLbl="alignNode1" presStyleIdx="22" presStyleCnt="42"/>
      <dgm:spPr/>
    </dgm:pt>
    <dgm:pt modelId="{2D0C54D8-0AC2-4741-A977-B79F94EA4128}" type="pres">
      <dgm:prSet presAssocID="{1D229B00-CB72-47BB-8715-7BB4A04FCD80}" presName="parallelogram3" presStyleLbl="alignNode1" presStyleIdx="23" presStyleCnt="42"/>
      <dgm:spPr/>
    </dgm:pt>
    <dgm:pt modelId="{E3082868-4BB0-4547-AC61-C6793326E799}" type="pres">
      <dgm:prSet presAssocID="{1D229B00-CB72-47BB-8715-7BB4A04FCD80}" presName="parallelogram4" presStyleLbl="alignNode1" presStyleIdx="24" presStyleCnt="42"/>
      <dgm:spPr/>
    </dgm:pt>
    <dgm:pt modelId="{97C871DA-CF54-40D6-B830-9728F82E1497}" type="pres">
      <dgm:prSet presAssocID="{1D229B00-CB72-47BB-8715-7BB4A04FCD80}" presName="parallelogram5" presStyleLbl="alignNode1" presStyleIdx="25" presStyleCnt="42"/>
      <dgm:spPr/>
    </dgm:pt>
    <dgm:pt modelId="{388E7052-1FE5-422C-82FA-FC4EF4EC3378}" type="pres">
      <dgm:prSet presAssocID="{1D229B00-CB72-47BB-8715-7BB4A04FCD80}" presName="parallelogram6" presStyleLbl="alignNode1" presStyleIdx="26" presStyleCnt="42"/>
      <dgm:spPr/>
    </dgm:pt>
    <dgm:pt modelId="{2E5A62FE-105D-42F8-B2BD-8F54C08D0FE5}" type="pres">
      <dgm:prSet presAssocID="{1D229B00-CB72-47BB-8715-7BB4A04FCD80}" presName="parallelogram7" presStyleLbl="alignNode1" presStyleIdx="27" presStyleCnt="42"/>
      <dgm:spPr/>
    </dgm:pt>
    <dgm:pt modelId="{FE2022BB-09B8-4DD5-9007-55308E48D405}" type="pres">
      <dgm:prSet presAssocID="{5D9D8E0E-4BB3-4E26-BE64-FCA83D71F192}" presName="sibTrans" presStyleCnt="0"/>
      <dgm:spPr/>
    </dgm:pt>
    <dgm:pt modelId="{EFD588B7-8593-4211-AED3-4D63D828390A}" type="pres">
      <dgm:prSet presAssocID="{6DD7B4BB-0112-4605-B6DE-5D8E6B4D6F92}" presName="parenttextcomposite" presStyleCnt="0"/>
      <dgm:spPr/>
    </dgm:pt>
    <dgm:pt modelId="{B81A907E-0BF5-4419-8C79-0575180D5D96}" type="pres">
      <dgm:prSet presAssocID="{6DD7B4BB-0112-4605-B6DE-5D8E6B4D6F92}" presName="parenttext" presStyleLbl="revTx" presStyleIdx="4" presStyleCnt="6">
        <dgm:presLayoutVars>
          <dgm:chMax/>
          <dgm:chPref val="2"/>
          <dgm:bulletEnabled val="1"/>
        </dgm:presLayoutVars>
      </dgm:prSet>
      <dgm:spPr/>
    </dgm:pt>
    <dgm:pt modelId="{F353F959-5C58-4C77-B486-D9A4475F0EFE}" type="pres">
      <dgm:prSet presAssocID="{6DD7B4BB-0112-4605-B6DE-5D8E6B4D6F92}" presName="parallelogramComposite" presStyleCnt="0"/>
      <dgm:spPr/>
    </dgm:pt>
    <dgm:pt modelId="{D54047C2-18CE-427F-9517-D4EE3A17496C}" type="pres">
      <dgm:prSet presAssocID="{6DD7B4BB-0112-4605-B6DE-5D8E6B4D6F92}" presName="parallelogram1" presStyleLbl="alignNode1" presStyleIdx="28" presStyleCnt="42"/>
      <dgm:spPr/>
    </dgm:pt>
    <dgm:pt modelId="{A1F8F6CA-2B6C-40B7-A6EE-0F320DCED07A}" type="pres">
      <dgm:prSet presAssocID="{6DD7B4BB-0112-4605-B6DE-5D8E6B4D6F92}" presName="parallelogram2" presStyleLbl="alignNode1" presStyleIdx="29" presStyleCnt="42"/>
      <dgm:spPr/>
    </dgm:pt>
    <dgm:pt modelId="{CE49FF73-DBA6-46E6-A118-E8ED7A41725F}" type="pres">
      <dgm:prSet presAssocID="{6DD7B4BB-0112-4605-B6DE-5D8E6B4D6F92}" presName="parallelogram3" presStyleLbl="alignNode1" presStyleIdx="30" presStyleCnt="42"/>
      <dgm:spPr/>
    </dgm:pt>
    <dgm:pt modelId="{BC73E324-2FF6-4F9E-A6E1-169C5CA3B122}" type="pres">
      <dgm:prSet presAssocID="{6DD7B4BB-0112-4605-B6DE-5D8E6B4D6F92}" presName="parallelogram4" presStyleLbl="alignNode1" presStyleIdx="31" presStyleCnt="42"/>
      <dgm:spPr/>
    </dgm:pt>
    <dgm:pt modelId="{440E0715-8C59-4DC8-AD43-74A3087F6F2C}" type="pres">
      <dgm:prSet presAssocID="{6DD7B4BB-0112-4605-B6DE-5D8E6B4D6F92}" presName="parallelogram5" presStyleLbl="alignNode1" presStyleIdx="32" presStyleCnt="42"/>
      <dgm:spPr/>
    </dgm:pt>
    <dgm:pt modelId="{6E3B6FFB-1308-4304-844C-352C31B5AB65}" type="pres">
      <dgm:prSet presAssocID="{6DD7B4BB-0112-4605-B6DE-5D8E6B4D6F92}" presName="parallelogram6" presStyleLbl="alignNode1" presStyleIdx="33" presStyleCnt="42"/>
      <dgm:spPr/>
    </dgm:pt>
    <dgm:pt modelId="{CEEC72E5-DCE6-485A-9190-6FFC6C6B9B6F}" type="pres">
      <dgm:prSet presAssocID="{6DD7B4BB-0112-4605-B6DE-5D8E6B4D6F92}" presName="parallelogram7" presStyleLbl="alignNode1" presStyleIdx="34" presStyleCnt="42"/>
      <dgm:spPr/>
    </dgm:pt>
    <dgm:pt modelId="{7D6DA56C-C00D-4E86-ACA9-9DD0005527CB}" type="pres">
      <dgm:prSet presAssocID="{DEE0A357-B660-48A4-B666-35EC16674520}" presName="sibTrans" presStyleCnt="0"/>
      <dgm:spPr/>
    </dgm:pt>
    <dgm:pt modelId="{5E9B1821-70F8-4098-AAD5-3D615405FBFE}" type="pres">
      <dgm:prSet presAssocID="{C4A9C0B2-8C7B-45B3-9951-ACD86E68480F}" presName="parenttextcomposite" presStyleCnt="0"/>
      <dgm:spPr/>
    </dgm:pt>
    <dgm:pt modelId="{92032DF2-A5B5-4E0B-A356-42C965C35B94}" type="pres">
      <dgm:prSet presAssocID="{C4A9C0B2-8C7B-45B3-9951-ACD86E68480F}" presName="parenttext" presStyleLbl="revTx" presStyleIdx="5" presStyleCnt="6">
        <dgm:presLayoutVars>
          <dgm:chMax/>
          <dgm:chPref val="2"/>
          <dgm:bulletEnabled val="1"/>
        </dgm:presLayoutVars>
      </dgm:prSet>
      <dgm:spPr/>
    </dgm:pt>
    <dgm:pt modelId="{0FD19C4E-F90C-4CDA-91B7-1454059ED928}" type="pres">
      <dgm:prSet presAssocID="{C4A9C0B2-8C7B-45B3-9951-ACD86E68480F}" presName="parallelogramComposite" presStyleCnt="0"/>
      <dgm:spPr/>
    </dgm:pt>
    <dgm:pt modelId="{A63C2484-8CA0-43DC-9E38-205EA684E64D}" type="pres">
      <dgm:prSet presAssocID="{C4A9C0B2-8C7B-45B3-9951-ACD86E68480F}" presName="parallelogram1" presStyleLbl="alignNode1" presStyleIdx="35" presStyleCnt="42"/>
      <dgm:spPr/>
    </dgm:pt>
    <dgm:pt modelId="{B27D26E2-AE90-4705-ADE6-79AC87D75A8D}" type="pres">
      <dgm:prSet presAssocID="{C4A9C0B2-8C7B-45B3-9951-ACD86E68480F}" presName="parallelogram2" presStyleLbl="alignNode1" presStyleIdx="36" presStyleCnt="42"/>
      <dgm:spPr/>
    </dgm:pt>
    <dgm:pt modelId="{9B455324-B24C-41DA-95DD-8FCCF99CD3FB}" type="pres">
      <dgm:prSet presAssocID="{C4A9C0B2-8C7B-45B3-9951-ACD86E68480F}" presName="parallelogram3" presStyleLbl="alignNode1" presStyleIdx="37" presStyleCnt="42"/>
      <dgm:spPr/>
    </dgm:pt>
    <dgm:pt modelId="{D0B180BD-E140-4B2D-87BE-55945FB2E2A2}" type="pres">
      <dgm:prSet presAssocID="{C4A9C0B2-8C7B-45B3-9951-ACD86E68480F}" presName="parallelogram4" presStyleLbl="alignNode1" presStyleIdx="38" presStyleCnt="42"/>
      <dgm:spPr/>
    </dgm:pt>
    <dgm:pt modelId="{45437A53-1056-4F60-9764-86077ED1C863}" type="pres">
      <dgm:prSet presAssocID="{C4A9C0B2-8C7B-45B3-9951-ACD86E68480F}" presName="parallelogram5" presStyleLbl="alignNode1" presStyleIdx="39" presStyleCnt="42"/>
      <dgm:spPr/>
    </dgm:pt>
    <dgm:pt modelId="{426674D1-D719-4D3B-AACF-46339D19FBAD}" type="pres">
      <dgm:prSet presAssocID="{C4A9C0B2-8C7B-45B3-9951-ACD86E68480F}" presName="parallelogram6" presStyleLbl="alignNode1" presStyleIdx="40" presStyleCnt="42"/>
      <dgm:spPr/>
    </dgm:pt>
    <dgm:pt modelId="{8EF4D9B2-58BF-422F-90D4-79C534A8AFE6}" type="pres">
      <dgm:prSet presAssocID="{C4A9C0B2-8C7B-45B3-9951-ACD86E68480F}" presName="parallelogram7" presStyleLbl="alignNode1" presStyleIdx="41" presStyleCnt="42"/>
      <dgm:spPr/>
    </dgm:pt>
  </dgm:ptLst>
  <dgm:cxnLst>
    <dgm:cxn modelId="{B9B8A706-53E4-4C1D-9627-36F480E4B19E}" type="presOf" srcId="{6DD7B4BB-0112-4605-B6DE-5D8E6B4D6F92}" destId="{B81A907E-0BF5-4419-8C79-0575180D5D96}" srcOrd="0" destOrd="0" presId="urn:microsoft.com/office/officeart/2008/layout/VerticalAccentList"/>
    <dgm:cxn modelId="{7760E91A-22A0-452E-BA62-94D4A073C5F9}" srcId="{20179D24-C539-4E38-9609-749998450335}" destId="{B567B11B-E81D-4A3F-98C6-DA8565FCCFF4}" srcOrd="0" destOrd="0" parTransId="{8B7C3728-A349-48D3-9363-BD4229F23F56}" sibTransId="{6DF7EC8F-4BBB-45AE-8C45-D2E4ED6C0605}"/>
    <dgm:cxn modelId="{835F0B4B-FE85-42AC-930F-F62DC0FAEB35}" type="presOf" srcId="{F16FA435-22E6-4F44-B9AB-E650226108E1}" destId="{5C18A354-2762-4D25-AD9E-47C16E7B9DD7}" srcOrd="0" destOrd="0" presId="urn:microsoft.com/office/officeart/2008/layout/VerticalAccentList"/>
    <dgm:cxn modelId="{4F6BE852-BA4B-4142-8240-918DEE15DDF2}" srcId="{20179D24-C539-4E38-9609-749998450335}" destId="{EC6E5B3E-4E32-496C-8348-3DF450EAED88}" srcOrd="1" destOrd="0" parTransId="{4632414C-6335-4DA9-A397-90DDB2018F45}" sibTransId="{C71FCFFB-9631-439B-8758-42376A5D1DD5}"/>
    <dgm:cxn modelId="{3A7FC856-3C96-47E6-AC4B-1FE8466C0E38}" type="presOf" srcId="{B567B11B-E81D-4A3F-98C6-DA8565FCCFF4}" destId="{8E0837C3-D581-427D-B6C7-2BCF4C3102B8}" srcOrd="0" destOrd="0" presId="urn:microsoft.com/office/officeart/2008/layout/VerticalAccentList"/>
    <dgm:cxn modelId="{A6316181-BFEB-4E2A-901B-68636471A644}" srcId="{20179D24-C539-4E38-9609-749998450335}" destId="{1D229B00-CB72-47BB-8715-7BB4A04FCD80}" srcOrd="3" destOrd="0" parTransId="{92D1A115-63BE-4CBE-9A93-B6FFE5340CAC}" sibTransId="{5D9D8E0E-4BB3-4E26-BE64-FCA83D71F192}"/>
    <dgm:cxn modelId="{E3C8168D-09E5-4B3E-A08E-F6753C1B966A}" srcId="{20179D24-C539-4E38-9609-749998450335}" destId="{F16FA435-22E6-4F44-B9AB-E650226108E1}" srcOrd="2" destOrd="0" parTransId="{2FDA0ED5-FFB6-4A02-9044-7DCE9A5BD89D}" sibTransId="{E48D8901-E25B-4906-ACF1-67D827E43821}"/>
    <dgm:cxn modelId="{3915339C-4693-4397-AC01-02BDCF989603}" type="presOf" srcId="{EC6E5B3E-4E32-496C-8348-3DF450EAED88}" destId="{745C079D-270F-4D23-8D1B-F8F4F5FACC01}" srcOrd="0" destOrd="0" presId="urn:microsoft.com/office/officeart/2008/layout/VerticalAccentList"/>
    <dgm:cxn modelId="{440620AF-85BA-4050-B5F0-635D49248B3E}" type="presOf" srcId="{1D229B00-CB72-47BB-8715-7BB4A04FCD80}" destId="{B793FA4E-0A20-44DD-A21D-20FEA359EC57}" srcOrd="0" destOrd="0" presId="urn:microsoft.com/office/officeart/2008/layout/VerticalAccentList"/>
    <dgm:cxn modelId="{680550B2-D608-44A2-A623-D58EC5E86FBE}" type="presOf" srcId="{20179D24-C539-4E38-9609-749998450335}" destId="{FD75ACB9-461F-465C-AC50-36174C102D87}" srcOrd="0" destOrd="0" presId="urn:microsoft.com/office/officeart/2008/layout/VerticalAccentList"/>
    <dgm:cxn modelId="{D8DC7CC5-9046-4EAD-8061-98E2304C408F}" srcId="{20179D24-C539-4E38-9609-749998450335}" destId="{6DD7B4BB-0112-4605-B6DE-5D8E6B4D6F92}" srcOrd="4" destOrd="0" parTransId="{ADD5B862-AF9F-4FDC-930B-7901E159DD03}" sibTransId="{DEE0A357-B660-48A4-B666-35EC16674520}"/>
    <dgm:cxn modelId="{95B2D8C6-D290-4439-BA69-A72ED4B7C25E}" srcId="{20179D24-C539-4E38-9609-749998450335}" destId="{C4A9C0B2-8C7B-45B3-9951-ACD86E68480F}" srcOrd="5" destOrd="0" parTransId="{65147E22-E6AE-4C57-8AEE-4720B543353D}" sibTransId="{29D0238D-AAA5-4135-8917-FDE09811075D}"/>
    <dgm:cxn modelId="{828BB4C7-4AB0-4E9B-A33B-A02B86AD47ED}" type="presOf" srcId="{C4A9C0B2-8C7B-45B3-9951-ACD86E68480F}" destId="{92032DF2-A5B5-4E0B-A356-42C965C35B94}" srcOrd="0" destOrd="0" presId="urn:microsoft.com/office/officeart/2008/layout/VerticalAccentList"/>
    <dgm:cxn modelId="{B746778C-D770-4728-8276-4230930B2048}" type="presParOf" srcId="{FD75ACB9-461F-465C-AC50-36174C102D87}" destId="{732B2657-E3A2-47ED-8B58-8AB519FB0DB5}" srcOrd="0" destOrd="0" presId="urn:microsoft.com/office/officeart/2008/layout/VerticalAccentList"/>
    <dgm:cxn modelId="{E743BCE0-48F5-4ADF-ADE6-B340C09190A1}" type="presParOf" srcId="{732B2657-E3A2-47ED-8B58-8AB519FB0DB5}" destId="{8E0837C3-D581-427D-B6C7-2BCF4C3102B8}" srcOrd="0" destOrd="0" presId="urn:microsoft.com/office/officeart/2008/layout/VerticalAccentList"/>
    <dgm:cxn modelId="{07304598-CAED-4170-8C44-7AFB7653675F}" type="presParOf" srcId="{FD75ACB9-461F-465C-AC50-36174C102D87}" destId="{D8BCC397-F44C-4232-ADE4-2A08DE4C95CF}" srcOrd="1" destOrd="0" presId="urn:microsoft.com/office/officeart/2008/layout/VerticalAccentList"/>
    <dgm:cxn modelId="{65C23D3F-DCD5-4972-9146-880F3837DFA8}" type="presParOf" srcId="{D8BCC397-F44C-4232-ADE4-2A08DE4C95CF}" destId="{89ABD1A1-165B-48C8-B369-38912710179A}" srcOrd="0" destOrd="0" presId="urn:microsoft.com/office/officeart/2008/layout/VerticalAccentList"/>
    <dgm:cxn modelId="{7EFF999A-2231-4948-B326-110CFBEA61DF}" type="presParOf" srcId="{D8BCC397-F44C-4232-ADE4-2A08DE4C95CF}" destId="{8E7A8E5C-64AC-4A0B-9A58-DDD2A709C19F}" srcOrd="1" destOrd="0" presId="urn:microsoft.com/office/officeart/2008/layout/VerticalAccentList"/>
    <dgm:cxn modelId="{5335D560-746B-491F-917C-57E9FC158EA3}" type="presParOf" srcId="{D8BCC397-F44C-4232-ADE4-2A08DE4C95CF}" destId="{7A4A3DFC-0C40-40CC-AF00-04ADD86526BF}" srcOrd="2" destOrd="0" presId="urn:microsoft.com/office/officeart/2008/layout/VerticalAccentList"/>
    <dgm:cxn modelId="{B53282EC-C0F5-4506-9B4F-E0326E3061E6}" type="presParOf" srcId="{D8BCC397-F44C-4232-ADE4-2A08DE4C95CF}" destId="{5D9A58B5-C066-4DB3-B926-EA8EAED8F185}" srcOrd="3" destOrd="0" presId="urn:microsoft.com/office/officeart/2008/layout/VerticalAccentList"/>
    <dgm:cxn modelId="{0F9A93EC-4637-473E-A774-A4A272A69C3F}" type="presParOf" srcId="{D8BCC397-F44C-4232-ADE4-2A08DE4C95CF}" destId="{FA4A1CCD-AE33-4D37-8461-93BE12F9E28E}" srcOrd="4" destOrd="0" presId="urn:microsoft.com/office/officeart/2008/layout/VerticalAccentList"/>
    <dgm:cxn modelId="{CA842DFE-49FE-46AA-BE6B-E2FC3EFCE2C6}" type="presParOf" srcId="{D8BCC397-F44C-4232-ADE4-2A08DE4C95CF}" destId="{E385E356-797A-4B01-9157-D3208089EAEB}" srcOrd="5" destOrd="0" presId="urn:microsoft.com/office/officeart/2008/layout/VerticalAccentList"/>
    <dgm:cxn modelId="{86F92E1E-FF98-4CD3-BDB7-FE57EEC46933}" type="presParOf" srcId="{D8BCC397-F44C-4232-ADE4-2A08DE4C95CF}" destId="{7B4C766C-AACF-4B03-B062-9C900E870846}" srcOrd="6" destOrd="0" presId="urn:microsoft.com/office/officeart/2008/layout/VerticalAccentList"/>
    <dgm:cxn modelId="{94621E1D-6B48-40C3-8C05-1260A3D52517}" type="presParOf" srcId="{FD75ACB9-461F-465C-AC50-36174C102D87}" destId="{C26969E7-A390-48D2-B68A-C77014A16662}" srcOrd="2" destOrd="0" presId="urn:microsoft.com/office/officeart/2008/layout/VerticalAccentList"/>
    <dgm:cxn modelId="{A241EF6A-C8F0-4E72-BFEF-31B9301BA471}" type="presParOf" srcId="{FD75ACB9-461F-465C-AC50-36174C102D87}" destId="{AF0FD4DD-CAA7-4042-B319-3600C45FFCAE}" srcOrd="3" destOrd="0" presId="urn:microsoft.com/office/officeart/2008/layout/VerticalAccentList"/>
    <dgm:cxn modelId="{DDABE10C-4F11-4193-B1E1-2128C116E41B}" type="presParOf" srcId="{AF0FD4DD-CAA7-4042-B319-3600C45FFCAE}" destId="{745C079D-270F-4D23-8D1B-F8F4F5FACC01}" srcOrd="0" destOrd="0" presId="urn:microsoft.com/office/officeart/2008/layout/VerticalAccentList"/>
    <dgm:cxn modelId="{39E61A06-D8CB-47A6-BCFF-C90D9247FB7C}" type="presParOf" srcId="{FD75ACB9-461F-465C-AC50-36174C102D87}" destId="{540619B1-0954-4F6D-8905-9C07349978C5}" srcOrd="4" destOrd="0" presId="urn:microsoft.com/office/officeart/2008/layout/VerticalAccentList"/>
    <dgm:cxn modelId="{7CCCFF41-6F9D-4628-8260-99BAB026EA5B}" type="presParOf" srcId="{540619B1-0954-4F6D-8905-9C07349978C5}" destId="{DDD8EBFE-9A61-4207-B6E8-AADFEAE1B7FA}" srcOrd="0" destOrd="0" presId="urn:microsoft.com/office/officeart/2008/layout/VerticalAccentList"/>
    <dgm:cxn modelId="{37F5F726-8C08-4C91-BCD5-5175749B663D}" type="presParOf" srcId="{540619B1-0954-4F6D-8905-9C07349978C5}" destId="{ADA12476-9962-4E2F-9C86-3E19B71141E6}" srcOrd="1" destOrd="0" presId="urn:microsoft.com/office/officeart/2008/layout/VerticalAccentList"/>
    <dgm:cxn modelId="{F61D0597-D6B8-4A34-A80B-BB26B0EC4541}" type="presParOf" srcId="{540619B1-0954-4F6D-8905-9C07349978C5}" destId="{BF3FC7D1-E64C-4B4B-B8BE-939C830D87E5}" srcOrd="2" destOrd="0" presId="urn:microsoft.com/office/officeart/2008/layout/VerticalAccentList"/>
    <dgm:cxn modelId="{79D90255-1D45-4820-A5AC-0324022AED5C}" type="presParOf" srcId="{540619B1-0954-4F6D-8905-9C07349978C5}" destId="{B6F8BCE1-491C-4494-AF02-AF9108A20EFF}" srcOrd="3" destOrd="0" presId="urn:microsoft.com/office/officeart/2008/layout/VerticalAccentList"/>
    <dgm:cxn modelId="{BC92CDF1-2A4C-4F9A-9827-971A153D674F}" type="presParOf" srcId="{540619B1-0954-4F6D-8905-9C07349978C5}" destId="{F0EE9680-CC7A-42A1-809B-87DEEAC3A074}" srcOrd="4" destOrd="0" presId="urn:microsoft.com/office/officeart/2008/layout/VerticalAccentList"/>
    <dgm:cxn modelId="{694406A9-013E-4B70-A7AF-CBBB4BE97130}" type="presParOf" srcId="{540619B1-0954-4F6D-8905-9C07349978C5}" destId="{97B73E72-62FC-41FC-A9CD-B176036A499F}" srcOrd="5" destOrd="0" presId="urn:microsoft.com/office/officeart/2008/layout/VerticalAccentList"/>
    <dgm:cxn modelId="{32A46AB4-FCE7-4618-9240-11648A38660E}" type="presParOf" srcId="{540619B1-0954-4F6D-8905-9C07349978C5}" destId="{22F6D781-30FE-4E3C-A225-0FE86FEBF382}" srcOrd="6" destOrd="0" presId="urn:microsoft.com/office/officeart/2008/layout/VerticalAccentList"/>
    <dgm:cxn modelId="{068EFD31-519E-4683-9090-0F43E0F22020}" type="presParOf" srcId="{FD75ACB9-461F-465C-AC50-36174C102D87}" destId="{B76938BD-B7C7-4E49-BD30-573FEE8FDC3B}" srcOrd="5" destOrd="0" presId="urn:microsoft.com/office/officeart/2008/layout/VerticalAccentList"/>
    <dgm:cxn modelId="{888673FE-D316-46BD-AC0E-8C619538A122}" type="presParOf" srcId="{FD75ACB9-461F-465C-AC50-36174C102D87}" destId="{7A15D07F-9C95-4011-B9AC-7A7F3DB82D9C}" srcOrd="6" destOrd="0" presId="urn:microsoft.com/office/officeart/2008/layout/VerticalAccentList"/>
    <dgm:cxn modelId="{8EEBBC55-26BC-4530-A534-D023DB84F38A}" type="presParOf" srcId="{7A15D07F-9C95-4011-B9AC-7A7F3DB82D9C}" destId="{5C18A354-2762-4D25-AD9E-47C16E7B9DD7}" srcOrd="0" destOrd="0" presId="urn:microsoft.com/office/officeart/2008/layout/VerticalAccentList"/>
    <dgm:cxn modelId="{0DE3DC53-E2AF-473A-808F-0F5592BC6B7E}" type="presParOf" srcId="{FD75ACB9-461F-465C-AC50-36174C102D87}" destId="{E2A77115-9FFB-4997-A229-DA6EB292B7DA}" srcOrd="7" destOrd="0" presId="urn:microsoft.com/office/officeart/2008/layout/VerticalAccentList"/>
    <dgm:cxn modelId="{DBF81FDF-56FF-42E0-A560-E94711CECBFD}" type="presParOf" srcId="{E2A77115-9FFB-4997-A229-DA6EB292B7DA}" destId="{8268D00F-D7CC-4F03-9BD8-502A1915C103}" srcOrd="0" destOrd="0" presId="urn:microsoft.com/office/officeart/2008/layout/VerticalAccentList"/>
    <dgm:cxn modelId="{9585D3C3-5BC0-415D-A77B-94CFEE3A41D2}" type="presParOf" srcId="{E2A77115-9FFB-4997-A229-DA6EB292B7DA}" destId="{7FB71FC1-0419-4696-B4AC-906ECAEB8BCB}" srcOrd="1" destOrd="0" presId="urn:microsoft.com/office/officeart/2008/layout/VerticalAccentList"/>
    <dgm:cxn modelId="{78421D8C-3880-4EA0-ADB7-40CBA011191B}" type="presParOf" srcId="{E2A77115-9FFB-4997-A229-DA6EB292B7DA}" destId="{8AFB80F0-08B7-4B16-8413-C3CF274B3DF0}" srcOrd="2" destOrd="0" presId="urn:microsoft.com/office/officeart/2008/layout/VerticalAccentList"/>
    <dgm:cxn modelId="{6CB44021-8CAD-4AA0-BF77-DCA2334DE342}" type="presParOf" srcId="{E2A77115-9FFB-4997-A229-DA6EB292B7DA}" destId="{CA458F00-9045-448E-871D-2B8E1B0E34F6}" srcOrd="3" destOrd="0" presId="urn:microsoft.com/office/officeart/2008/layout/VerticalAccentList"/>
    <dgm:cxn modelId="{321641FD-1DA8-451A-9868-7602E0C53580}" type="presParOf" srcId="{E2A77115-9FFB-4997-A229-DA6EB292B7DA}" destId="{D57EE084-AB29-45BC-971E-206CF17E5C33}" srcOrd="4" destOrd="0" presId="urn:microsoft.com/office/officeart/2008/layout/VerticalAccentList"/>
    <dgm:cxn modelId="{4933CC93-5845-4142-A273-5C0537D1B5EA}" type="presParOf" srcId="{E2A77115-9FFB-4997-A229-DA6EB292B7DA}" destId="{389707B4-9837-4AB2-8B71-168C14839581}" srcOrd="5" destOrd="0" presId="urn:microsoft.com/office/officeart/2008/layout/VerticalAccentList"/>
    <dgm:cxn modelId="{EDB798F7-4E82-48B3-AF24-BC05DCEA1B8A}" type="presParOf" srcId="{E2A77115-9FFB-4997-A229-DA6EB292B7DA}" destId="{DFDC87E7-3E08-421A-A46D-3FC719FFAD52}" srcOrd="6" destOrd="0" presId="urn:microsoft.com/office/officeart/2008/layout/VerticalAccentList"/>
    <dgm:cxn modelId="{8C614F0E-D45F-413A-839C-471F31179D92}" type="presParOf" srcId="{FD75ACB9-461F-465C-AC50-36174C102D87}" destId="{70332F84-801B-43E9-B851-87E3011FE651}" srcOrd="8" destOrd="0" presId="urn:microsoft.com/office/officeart/2008/layout/VerticalAccentList"/>
    <dgm:cxn modelId="{31674C98-4522-4AB6-8D7C-A5D1A0502C49}" type="presParOf" srcId="{FD75ACB9-461F-465C-AC50-36174C102D87}" destId="{25C2B35A-B1F5-489B-8B31-698DCFFD9B6F}" srcOrd="9" destOrd="0" presId="urn:microsoft.com/office/officeart/2008/layout/VerticalAccentList"/>
    <dgm:cxn modelId="{FFE77E18-3000-4D46-9444-C5D2F3A66D4D}" type="presParOf" srcId="{25C2B35A-B1F5-489B-8B31-698DCFFD9B6F}" destId="{B793FA4E-0A20-44DD-A21D-20FEA359EC57}" srcOrd="0" destOrd="0" presId="urn:microsoft.com/office/officeart/2008/layout/VerticalAccentList"/>
    <dgm:cxn modelId="{1A8143BD-4069-4AF2-B131-8E3981A113C6}" type="presParOf" srcId="{FD75ACB9-461F-465C-AC50-36174C102D87}" destId="{8A3EB1D8-DF68-4096-88D8-651253212087}" srcOrd="10" destOrd="0" presId="urn:microsoft.com/office/officeart/2008/layout/VerticalAccentList"/>
    <dgm:cxn modelId="{1A9A2A3C-5BBB-439E-ADDB-A13D39A23C41}" type="presParOf" srcId="{8A3EB1D8-DF68-4096-88D8-651253212087}" destId="{5B848B9A-CCD5-4D09-806D-E35597D082B3}" srcOrd="0" destOrd="0" presId="urn:microsoft.com/office/officeart/2008/layout/VerticalAccentList"/>
    <dgm:cxn modelId="{779F76EE-1FF9-4E08-968B-50E7953704AC}" type="presParOf" srcId="{8A3EB1D8-DF68-4096-88D8-651253212087}" destId="{41D34EE3-ADAB-4E71-8074-BE02D20E9D09}" srcOrd="1" destOrd="0" presId="urn:microsoft.com/office/officeart/2008/layout/VerticalAccentList"/>
    <dgm:cxn modelId="{6AEC7110-1867-4B0D-B768-C457A24568B0}" type="presParOf" srcId="{8A3EB1D8-DF68-4096-88D8-651253212087}" destId="{2D0C54D8-0AC2-4741-A977-B79F94EA4128}" srcOrd="2" destOrd="0" presId="urn:microsoft.com/office/officeart/2008/layout/VerticalAccentList"/>
    <dgm:cxn modelId="{9F77DA15-7FED-4497-BD88-F3406025CDD8}" type="presParOf" srcId="{8A3EB1D8-DF68-4096-88D8-651253212087}" destId="{E3082868-4BB0-4547-AC61-C6793326E799}" srcOrd="3" destOrd="0" presId="urn:microsoft.com/office/officeart/2008/layout/VerticalAccentList"/>
    <dgm:cxn modelId="{03D665BE-0205-45E3-B8B1-D5B18D6A4BCE}" type="presParOf" srcId="{8A3EB1D8-DF68-4096-88D8-651253212087}" destId="{97C871DA-CF54-40D6-B830-9728F82E1497}" srcOrd="4" destOrd="0" presId="urn:microsoft.com/office/officeart/2008/layout/VerticalAccentList"/>
    <dgm:cxn modelId="{E9221A7D-A13B-4BFF-8FEF-5DEA84E45254}" type="presParOf" srcId="{8A3EB1D8-DF68-4096-88D8-651253212087}" destId="{388E7052-1FE5-422C-82FA-FC4EF4EC3378}" srcOrd="5" destOrd="0" presId="urn:microsoft.com/office/officeart/2008/layout/VerticalAccentList"/>
    <dgm:cxn modelId="{EC263871-A99F-4EDB-BEB6-2DD443AFD953}" type="presParOf" srcId="{8A3EB1D8-DF68-4096-88D8-651253212087}" destId="{2E5A62FE-105D-42F8-B2BD-8F54C08D0FE5}" srcOrd="6" destOrd="0" presId="urn:microsoft.com/office/officeart/2008/layout/VerticalAccentList"/>
    <dgm:cxn modelId="{4ADEB5D1-76CD-4F16-ACC1-9F36E2624424}" type="presParOf" srcId="{FD75ACB9-461F-465C-AC50-36174C102D87}" destId="{FE2022BB-09B8-4DD5-9007-55308E48D405}" srcOrd="11" destOrd="0" presId="urn:microsoft.com/office/officeart/2008/layout/VerticalAccentList"/>
    <dgm:cxn modelId="{C73BBB75-C2D3-4E86-9EA4-655921EEF612}" type="presParOf" srcId="{FD75ACB9-461F-465C-AC50-36174C102D87}" destId="{EFD588B7-8593-4211-AED3-4D63D828390A}" srcOrd="12" destOrd="0" presId="urn:microsoft.com/office/officeart/2008/layout/VerticalAccentList"/>
    <dgm:cxn modelId="{C2DC6AD1-5541-4F2D-B3D1-47875D8F55CF}" type="presParOf" srcId="{EFD588B7-8593-4211-AED3-4D63D828390A}" destId="{B81A907E-0BF5-4419-8C79-0575180D5D96}" srcOrd="0" destOrd="0" presId="urn:microsoft.com/office/officeart/2008/layout/VerticalAccentList"/>
    <dgm:cxn modelId="{C191971B-E0B8-4DD3-94EF-D885C9D61262}" type="presParOf" srcId="{FD75ACB9-461F-465C-AC50-36174C102D87}" destId="{F353F959-5C58-4C77-B486-D9A4475F0EFE}" srcOrd="13" destOrd="0" presId="urn:microsoft.com/office/officeart/2008/layout/VerticalAccentList"/>
    <dgm:cxn modelId="{ADDC0971-D000-43E3-844A-02D05F37F4CE}" type="presParOf" srcId="{F353F959-5C58-4C77-B486-D9A4475F0EFE}" destId="{D54047C2-18CE-427F-9517-D4EE3A17496C}" srcOrd="0" destOrd="0" presId="urn:microsoft.com/office/officeart/2008/layout/VerticalAccentList"/>
    <dgm:cxn modelId="{C723D635-0C21-46BF-BB64-76F923DB6C01}" type="presParOf" srcId="{F353F959-5C58-4C77-B486-D9A4475F0EFE}" destId="{A1F8F6CA-2B6C-40B7-A6EE-0F320DCED07A}" srcOrd="1" destOrd="0" presId="urn:microsoft.com/office/officeart/2008/layout/VerticalAccentList"/>
    <dgm:cxn modelId="{1E253BCC-2C84-4C6B-B8A0-4DEABA21B755}" type="presParOf" srcId="{F353F959-5C58-4C77-B486-D9A4475F0EFE}" destId="{CE49FF73-DBA6-46E6-A118-E8ED7A41725F}" srcOrd="2" destOrd="0" presId="urn:microsoft.com/office/officeart/2008/layout/VerticalAccentList"/>
    <dgm:cxn modelId="{38289F56-3EC7-403E-992E-6A71E9356A52}" type="presParOf" srcId="{F353F959-5C58-4C77-B486-D9A4475F0EFE}" destId="{BC73E324-2FF6-4F9E-A6E1-169C5CA3B122}" srcOrd="3" destOrd="0" presId="urn:microsoft.com/office/officeart/2008/layout/VerticalAccentList"/>
    <dgm:cxn modelId="{CE119E97-D467-4C2E-8C9C-A06E7DCEC0D0}" type="presParOf" srcId="{F353F959-5C58-4C77-B486-D9A4475F0EFE}" destId="{440E0715-8C59-4DC8-AD43-74A3087F6F2C}" srcOrd="4" destOrd="0" presId="urn:microsoft.com/office/officeart/2008/layout/VerticalAccentList"/>
    <dgm:cxn modelId="{12CAE030-D2D3-4060-97CD-56C8999D81A0}" type="presParOf" srcId="{F353F959-5C58-4C77-B486-D9A4475F0EFE}" destId="{6E3B6FFB-1308-4304-844C-352C31B5AB65}" srcOrd="5" destOrd="0" presId="urn:microsoft.com/office/officeart/2008/layout/VerticalAccentList"/>
    <dgm:cxn modelId="{A96007A1-2911-4601-8C3C-612D69E70409}" type="presParOf" srcId="{F353F959-5C58-4C77-B486-D9A4475F0EFE}" destId="{CEEC72E5-DCE6-485A-9190-6FFC6C6B9B6F}" srcOrd="6" destOrd="0" presId="urn:microsoft.com/office/officeart/2008/layout/VerticalAccentList"/>
    <dgm:cxn modelId="{8BCF7FEA-9ED7-4AD8-AD91-398B6F945061}" type="presParOf" srcId="{FD75ACB9-461F-465C-AC50-36174C102D87}" destId="{7D6DA56C-C00D-4E86-ACA9-9DD0005527CB}" srcOrd="14" destOrd="0" presId="urn:microsoft.com/office/officeart/2008/layout/VerticalAccentList"/>
    <dgm:cxn modelId="{92305E5A-4FBE-4034-8D87-0C047686513A}" type="presParOf" srcId="{FD75ACB9-461F-465C-AC50-36174C102D87}" destId="{5E9B1821-70F8-4098-AAD5-3D615405FBFE}" srcOrd="15" destOrd="0" presId="urn:microsoft.com/office/officeart/2008/layout/VerticalAccentList"/>
    <dgm:cxn modelId="{4C7D3B3C-42DA-4F21-8329-B8D794D9BE92}" type="presParOf" srcId="{5E9B1821-70F8-4098-AAD5-3D615405FBFE}" destId="{92032DF2-A5B5-4E0B-A356-42C965C35B94}" srcOrd="0" destOrd="0" presId="urn:microsoft.com/office/officeart/2008/layout/VerticalAccentList"/>
    <dgm:cxn modelId="{14638338-0A40-4302-BB65-0490CB944F04}" type="presParOf" srcId="{FD75ACB9-461F-465C-AC50-36174C102D87}" destId="{0FD19C4E-F90C-4CDA-91B7-1454059ED928}" srcOrd="16" destOrd="0" presId="urn:microsoft.com/office/officeart/2008/layout/VerticalAccentList"/>
    <dgm:cxn modelId="{8FA5B4C8-D5B6-4C3E-BAE0-C6849EBE781E}" type="presParOf" srcId="{0FD19C4E-F90C-4CDA-91B7-1454059ED928}" destId="{A63C2484-8CA0-43DC-9E38-205EA684E64D}" srcOrd="0" destOrd="0" presId="urn:microsoft.com/office/officeart/2008/layout/VerticalAccentList"/>
    <dgm:cxn modelId="{BDB80D5F-3EEB-458C-905C-C22C08718815}" type="presParOf" srcId="{0FD19C4E-F90C-4CDA-91B7-1454059ED928}" destId="{B27D26E2-AE90-4705-ADE6-79AC87D75A8D}" srcOrd="1" destOrd="0" presId="urn:microsoft.com/office/officeart/2008/layout/VerticalAccentList"/>
    <dgm:cxn modelId="{E59B93FF-C125-4E51-94FD-DB3DF0284A50}" type="presParOf" srcId="{0FD19C4E-F90C-4CDA-91B7-1454059ED928}" destId="{9B455324-B24C-41DA-95DD-8FCCF99CD3FB}" srcOrd="2" destOrd="0" presId="urn:microsoft.com/office/officeart/2008/layout/VerticalAccentList"/>
    <dgm:cxn modelId="{096F66D5-50B4-4B94-80D8-23C1058254A5}" type="presParOf" srcId="{0FD19C4E-F90C-4CDA-91B7-1454059ED928}" destId="{D0B180BD-E140-4B2D-87BE-55945FB2E2A2}" srcOrd="3" destOrd="0" presId="urn:microsoft.com/office/officeart/2008/layout/VerticalAccentList"/>
    <dgm:cxn modelId="{E420D0ED-BB9B-4098-AA2F-93B3E02FA789}" type="presParOf" srcId="{0FD19C4E-F90C-4CDA-91B7-1454059ED928}" destId="{45437A53-1056-4F60-9764-86077ED1C863}" srcOrd="4" destOrd="0" presId="urn:microsoft.com/office/officeart/2008/layout/VerticalAccentList"/>
    <dgm:cxn modelId="{7705DFA5-4D1E-489C-89BE-8F133953CD9F}" type="presParOf" srcId="{0FD19C4E-F90C-4CDA-91B7-1454059ED928}" destId="{426674D1-D719-4D3B-AACF-46339D19FBAD}" srcOrd="5" destOrd="0" presId="urn:microsoft.com/office/officeart/2008/layout/VerticalAccentList"/>
    <dgm:cxn modelId="{A3608CC3-5ECD-4805-BC64-4875A1E77141}" type="presParOf" srcId="{0FD19C4E-F90C-4CDA-91B7-1454059ED928}" destId="{8EF4D9B2-58BF-422F-90D4-79C534A8AFE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978155-41D2-4275-8CD9-3983072E4764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9F507DC-4D86-43BC-AE32-3011D227C516}">
      <dgm:prSet phldrT="[Texto]"/>
      <dgm:spPr>
        <a:solidFill>
          <a:schemeClr val="accent1">
            <a:lumMod val="60000"/>
            <a:lumOff val="40000"/>
          </a:schemeClr>
        </a:solidFill>
        <a:effectLst>
          <a:glow rad="63500">
            <a:schemeClr val="accent2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Resultado</a:t>
          </a:r>
        </a:p>
      </dgm:t>
    </dgm:pt>
    <dgm:pt modelId="{1C96866C-D6BF-40FC-A3C8-5C0AE66C55A5}" type="parTrans" cxnId="{36E39915-65A3-49E7-BEE6-0D0993672A4C}">
      <dgm:prSet/>
      <dgm:spPr/>
      <dgm:t>
        <a:bodyPr/>
        <a:lstStyle/>
        <a:p>
          <a:endParaRPr lang="es-MX">
            <a:latin typeface="Bahnschrift Condensed" panose="020B0502040204020203" pitchFamily="34" charset="0"/>
          </a:endParaRPr>
        </a:p>
      </dgm:t>
    </dgm:pt>
    <dgm:pt modelId="{D81C348D-C56F-49BF-97BD-5534311F1BF5}" type="sibTrans" cxnId="{36E39915-65A3-49E7-BEE6-0D0993672A4C}">
      <dgm:prSet/>
      <dgm:spPr>
        <a:solidFill>
          <a:schemeClr val="bg2">
            <a:lumMod val="25000"/>
          </a:schemeClr>
        </a:solidFill>
        <a:ln w="76200">
          <a:solidFill>
            <a:schemeClr val="accent4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>
            <a:latin typeface="Bahnschrift Condensed" panose="020B0502040204020203" pitchFamily="34" charset="0"/>
          </a:endParaRPr>
        </a:p>
      </dgm:t>
    </dgm:pt>
    <dgm:pt modelId="{834FDD85-A4F4-423B-A649-9235A065E029}">
      <dgm:prSet phldrT="[Texto]"/>
      <dgm:spPr>
        <a:solidFill>
          <a:srgbClr val="92D050"/>
        </a:solidFill>
        <a:effectLst>
          <a:glow rad="63500">
            <a:srgbClr val="A6E83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Gestión</a:t>
          </a:r>
        </a:p>
      </dgm:t>
    </dgm:pt>
    <dgm:pt modelId="{D71B1B39-4A2A-49C3-88EB-0D8AA6F38BA9}" type="parTrans" cxnId="{F386D402-C0F6-4187-B689-A02E5FA64362}">
      <dgm:prSet/>
      <dgm:spPr/>
      <dgm:t>
        <a:bodyPr/>
        <a:lstStyle/>
        <a:p>
          <a:endParaRPr lang="es-MX"/>
        </a:p>
      </dgm:t>
    </dgm:pt>
    <dgm:pt modelId="{0272B45B-1DDB-4075-B876-8FE8D49C01C1}" type="sibTrans" cxnId="{F386D402-C0F6-4187-B689-A02E5FA64362}">
      <dgm:prSet/>
      <dgm:spPr>
        <a:solidFill>
          <a:schemeClr val="bg2">
            <a:lumMod val="25000"/>
          </a:schemeClr>
        </a:solidFill>
        <a:ln w="76200">
          <a:solidFill>
            <a:schemeClr val="accent4">
              <a:lumMod val="50000"/>
            </a:schemeClr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MX"/>
        </a:p>
      </dgm:t>
    </dgm:pt>
    <dgm:pt modelId="{1355C21D-ACBD-49F5-838C-9493FBF1A03C}" type="pres">
      <dgm:prSet presAssocID="{F6978155-41D2-4275-8CD9-3983072E4764}" presName="cycle" presStyleCnt="0">
        <dgm:presLayoutVars>
          <dgm:dir/>
          <dgm:resizeHandles val="exact"/>
        </dgm:presLayoutVars>
      </dgm:prSet>
      <dgm:spPr/>
    </dgm:pt>
    <dgm:pt modelId="{F75CFB92-ADFC-4369-B923-5377CA205D2E}" type="pres">
      <dgm:prSet presAssocID="{834FDD85-A4F4-423B-A649-9235A065E029}" presName="node" presStyleLbl="node1" presStyleIdx="0" presStyleCnt="2">
        <dgm:presLayoutVars>
          <dgm:bulletEnabled val="1"/>
        </dgm:presLayoutVars>
      </dgm:prSet>
      <dgm:spPr/>
    </dgm:pt>
    <dgm:pt modelId="{12FC6655-ECA5-4155-8BBE-6DE9E5BA0EFD}" type="pres">
      <dgm:prSet presAssocID="{834FDD85-A4F4-423B-A649-9235A065E029}" presName="spNode" presStyleCnt="0"/>
      <dgm:spPr/>
    </dgm:pt>
    <dgm:pt modelId="{559F9FBD-C7FD-49EE-923F-9F7F0C04F2DF}" type="pres">
      <dgm:prSet presAssocID="{0272B45B-1DDB-4075-B876-8FE8D49C01C1}" presName="sibTrans" presStyleLbl="sibTrans1D1" presStyleIdx="0" presStyleCnt="2"/>
      <dgm:spPr/>
    </dgm:pt>
    <dgm:pt modelId="{D7C8DAD2-CBF5-4414-BB7F-576CFD8A97CE}" type="pres">
      <dgm:prSet presAssocID="{79F507DC-4D86-43BC-AE32-3011D227C516}" presName="node" presStyleLbl="node1" presStyleIdx="1" presStyleCnt="2">
        <dgm:presLayoutVars>
          <dgm:bulletEnabled val="1"/>
        </dgm:presLayoutVars>
      </dgm:prSet>
      <dgm:spPr/>
    </dgm:pt>
    <dgm:pt modelId="{B3C08936-E32A-4C34-8506-C7AAE842D60D}" type="pres">
      <dgm:prSet presAssocID="{79F507DC-4D86-43BC-AE32-3011D227C516}" presName="spNode" presStyleCnt="0"/>
      <dgm:spPr/>
    </dgm:pt>
    <dgm:pt modelId="{8A94CD1D-2ED5-4BAD-AB18-E4EC1BB7AF6F}" type="pres">
      <dgm:prSet presAssocID="{D81C348D-C56F-49BF-97BD-5534311F1BF5}" presName="sibTrans" presStyleLbl="sibTrans1D1" presStyleIdx="1" presStyleCnt="2"/>
      <dgm:spPr/>
    </dgm:pt>
  </dgm:ptLst>
  <dgm:cxnLst>
    <dgm:cxn modelId="{F386D402-C0F6-4187-B689-A02E5FA64362}" srcId="{F6978155-41D2-4275-8CD9-3983072E4764}" destId="{834FDD85-A4F4-423B-A649-9235A065E029}" srcOrd="0" destOrd="0" parTransId="{D71B1B39-4A2A-49C3-88EB-0D8AA6F38BA9}" sibTransId="{0272B45B-1DDB-4075-B876-8FE8D49C01C1}"/>
    <dgm:cxn modelId="{36E39915-65A3-49E7-BEE6-0D0993672A4C}" srcId="{F6978155-41D2-4275-8CD9-3983072E4764}" destId="{79F507DC-4D86-43BC-AE32-3011D227C516}" srcOrd="1" destOrd="0" parTransId="{1C96866C-D6BF-40FC-A3C8-5C0AE66C55A5}" sibTransId="{D81C348D-C56F-49BF-97BD-5534311F1BF5}"/>
    <dgm:cxn modelId="{C839C716-73EC-4B0A-A199-05F9C045627D}" type="presOf" srcId="{0272B45B-1DDB-4075-B876-8FE8D49C01C1}" destId="{559F9FBD-C7FD-49EE-923F-9F7F0C04F2DF}" srcOrd="0" destOrd="0" presId="urn:microsoft.com/office/officeart/2005/8/layout/cycle5"/>
    <dgm:cxn modelId="{CF846F6E-8F7C-4C4D-8B1E-687E86C341A1}" type="presOf" srcId="{79F507DC-4D86-43BC-AE32-3011D227C516}" destId="{D7C8DAD2-CBF5-4414-BB7F-576CFD8A97CE}" srcOrd="0" destOrd="0" presId="urn:microsoft.com/office/officeart/2005/8/layout/cycle5"/>
    <dgm:cxn modelId="{B01EEDB6-D9F6-47E2-93BC-6D53C060D7A0}" type="presOf" srcId="{F6978155-41D2-4275-8CD9-3983072E4764}" destId="{1355C21D-ACBD-49F5-838C-9493FBF1A03C}" srcOrd="0" destOrd="0" presId="urn:microsoft.com/office/officeart/2005/8/layout/cycle5"/>
    <dgm:cxn modelId="{3D9B5AC1-C14C-412D-9889-539901450284}" type="presOf" srcId="{834FDD85-A4F4-423B-A649-9235A065E029}" destId="{F75CFB92-ADFC-4369-B923-5377CA205D2E}" srcOrd="0" destOrd="0" presId="urn:microsoft.com/office/officeart/2005/8/layout/cycle5"/>
    <dgm:cxn modelId="{6F1BA0E7-A6BC-4835-A09C-6D8EA0240870}" type="presOf" srcId="{D81C348D-C56F-49BF-97BD-5534311F1BF5}" destId="{8A94CD1D-2ED5-4BAD-AB18-E4EC1BB7AF6F}" srcOrd="0" destOrd="0" presId="urn:microsoft.com/office/officeart/2005/8/layout/cycle5"/>
    <dgm:cxn modelId="{CAB4C88E-37BB-47F9-9E92-B6B9B8C2C1FE}" type="presParOf" srcId="{1355C21D-ACBD-49F5-838C-9493FBF1A03C}" destId="{F75CFB92-ADFC-4369-B923-5377CA205D2E}" srcOrd="0" destOrd="0" presId="urn:microsoft.com/office/officeart/2005/8/layout/cycle5"/>
    <dgm:cxn modelId="{D8A7E535-1A1B-4313-BE4D-98883D836551}" type="presParOf" srcId="{1355C21D-ACBD-49F5-838C-9493FBF1A03C}" destId="{12FC6655-ECA5-4155-8BBE-6DE9E5BA0EFD}" srcOrd="1" destOrd="0" presId="urn:microsoft.com/office/officeart/2005/8/layout/cycle5"/>
    <dgm:cxn modelId="{BC78B44F-D352-4FBC-9E70-10C6658B6966}" type="presParOf" srcId="{1355C21D-ACBD-49F5-838C-9493FBF1A03C}" destId="{559F9FBD-C7FD-49EE-923F-9F7F0C04F2DF}" srcOrd="2" destOrd="0" presId="urn:microsoft.com/office/officeart/2005/8/layout/cycle5"/>
    <dgm:cxn modelId="{62E111B2-8F2A-42E3-8D22-27FD76B99E6D}" type="presParOf" srcId="{1355C21D-ACBD-49F5-838C-9493FBF1A03C}" destId="{D7C8DAD2-CBF5-4414-BB7F-576CFD8A97CE}" srcOrd="3" destOrd="0" presId="urn:microsoft.com/office/officeart/2005/8/layout/cycle5"/>
    <dgm:cxn modelId="{14ED0BEB-AE41-4138-956B-139A106174E5}" type="presParOf" srcId="{1355C21D-ACBD-49F5-838C-9493FBF1A03C}" destId="{B3C08936-E32A-4C34-8506-C7AAE842D60D}" srcOrd="4" destOrd="0" presId="urn:microsoft.com/office/officeart/2005/8/layout/cycle5"/>
    <dgm:cxn modelId="{48613A45-F005-4ADB-9B03-E7F2D9745845}" type="presParOf" srcId="{1355C21D-ACBD-49F5-838C-9493FBF1A03C}" destId="{8A94CD1D-2ED5-4BAD-AB18-E4EC1BB7AF6F}" srcOrd="5" destOrd="0" presId="urn:microsoft.com/office/officeart/2005/8/layout/cycle5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48E37-EE4D-4264-8647-6A9015335581}">
      <dsp:nvSpPr>
        <dsp:cNvPr id="0" name=""/>
        <dsp:cNvSpPr/>
      </dsp:nvSpPr>
      <dsp:spPr>
        <a:xfrm>
          <a:off x="0" y="979170"/>
          <a:ext cx="10058399" cy="4023360"/>
        </a:xfrm>
        <a:prstGeom prst="leftRightRibbon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cross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590C8-C8FE-4165-9EE4-ABE84B485F92}">
      <dsp:nvSpPr>
        <dsp:cNvPr id="0" name=""/>
        <dsp:cNvSpPr/>
      </dsp:nvSpPr>
      <dsp:spPr>
        <a:xfrm>
          <a:off x="1207008" y="1683258"/>
          <a:ext cx="3319272" cy="197144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Lo </a:t>
          </a:r>
          <a:r>
            <a:rPr lang="es-MX" sz="3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nuevo </a:t>
          </a:r>
          <a:r>
            <a:rPr lang="es-MX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de las Ciencias de la Complejidad en la gestión de hospitales</a:t>
          </a:r>
        </a:p>
      </dsp:txBody>
      <dsp:txXfrm>
        <a:off x="1207008" y="1683258"/>
        <a:ext cx="3319272" cy="1971446"/>
      </dsp:txXfrm>
    </dsp:sp>
    <dsp:sp modelId="{4C79FC08-F5E0-4681-9C63-1F2877D56192}">
      <dsp:nvSpPr>
        <dsp:cNvPr id="0" name=""/>
        <dsp:cNvSpPr/>
      </dsp:nvSpPr>
      <dsp:spPr>
        <a:xfrm>
          <a:off x="5029199" y="2326995"/>
          <a:ext cx="3922776" cy="197144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Escasez de personas con </a:t>
          </a:r>
          <a:r>
            <a:rPr lang="es-MX" sz="3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conocimientos</a:t>
          </a:r>
          <a:r>
            <a:rPr lang="es-MX" sz="31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 en estas ciencias y en gestión hospitalaria</a:t>
          </a:r>
        </a:p>
      </dsp:txBody>
      <dsp:txXfrm>
        <a:off x="5029199" y="2326995"/>
        <a:ext cx="3922776" cy="197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AF6AB-9BAA-4367-9D0B-BD85489AB79C}">
      <dsp:nvSpPr>
        <dsp:cNvPr id="0" name=""/>
        <dsp:cNvSpPr/>
      </dsp:nvSpPr>
      <dsp:spPr>
        <a:xfrm>
          <a:off x="0" y="336436"/>
          <a:ext cx="107706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05186-34A3-4AC4-9966-0762499927A3}">
      <dsp:nvSpPr>
        <dsp:cNvPr id="0" name=""/>
        <dsp:cNvSpPr/>
      </dsp:nvSpPr>
      <dsp:spPr>
        <a:xfrm>
          <a:off x="538531" y="70756"/>
          <a:ext cx="753943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973" tIns="0" rIns="28497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1. Clásica</a:t>
          </a:r>
        </a:p>
      </dsp:txBody>
      <dsp:txXfrm>
        <a:off x="564470" y="96695"/>
        <a:ext cx="7487560" cy="479482"/>
      </dsp:txXfrm>
    </dsp:sp>
    <dsp:sp modelId="{D7A47CE5-54D0-4E13-BE7F-95D43115FC83}">
      <dsp:nvSpPr>
        <dsp:cNvPr id="0" name=""/>
        <dsp:cNvSpPr/>
      </dsp:nvSpPr>
      <dsp:spPr>
        <a:xfrm>
          <a:off x="0" y="1152916"/>
          <a:ext cx="107706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167637"/>
              <a:satOff val="-7551"/>
              <a:lumOff val="-34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0E77F-E933-4B26-A19B-D1EC2521827F}">
      <dsp:nvSpPr>
        <dsp:cNvPr id="0" name=""/>
        <dsp:cNvSpPr/>
      </dsp:nvSpPr>
      <dsp:spPr>
        <a:xfrm>
          <a:off x="538531" y="887236"/>
          <a:ext cx="7539438" cy="531360"/>
        </a:xfrm>
        <a:prstGeom prst="roundRect">
          <a:avLst/>
        </a:prstGeom>
        <a:solidFill>
          <a:schemeClr val="accent2">
            <a:hueOff val="-3167637"/>
            <a:satOff val="-7551"/>
            <a:lumOff val="-3480"/>
            <a:alphaOff val="0"/>
          </a:schemeClr>
        </a:solidFill>
        <a:ln w="22225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973" tIns="0" rIns="28497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2. Relaciones humanas</a:t>
          </a:r>
        </a:p>
      </dsp:txBody>
      <dsp:txXfrm>
        <a:off x="564470" y="913175"/>
        <a:ext cx="7487560" cy="479482"/>
      </dsp:txXfrm>
    </dsp:sp>
    <dsp:sp modelId="{9BE1EC6E-A0F7-43AF-A770-84E200EE0C38}">
      <dsp:nvSpPr>
        <dsp:cNvPr id="0" name=""/>
        <dsp:cNvSpPr/>
      </dsp:nvSpPr>
      <dsp:spPr>
        <a:xfrm>
          <a:off x="0" y="1969396"/>
          <a:ext cx="107706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6335275"/>
              <a:satOff val="-1510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E08FB-35C0-476C-93B8-1937B9D18F05}">
      <dsp:nvSpPr>
        <dsp:cNvPr id="0" name=""/>
        <dsp:cNvSpPr/>
      </dsp:nvSpPr>
      <dsp:spPr>
        <a:xfrm>
          <a:off x="538531" y="1703717"/>
          <a:ext cx="7539438" cy="531360"/>
        </a:xfrm>
        <a:prstGeom prst="roundRect">
          <a:avLst/>
        </a:prstGeom>
        <a:solidFill>
          <a:schemeClr val="accent2">
            <a:hueOff val="-6335275"/>
            <a:satOff val="-15101"/>
            <a:lumOff val="-6961"/>
            <a:alphaOff val="0"/>
          </a:schemeClr>
        </a:solidFill>
        <a:ln w="22225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973" tIns="0" rIns="28497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3. Estructuralista</a:t>
          </a:r>
        </a:p>
      </dsp:txBody>
      <dsp:txXfrm>
        <a:off x="564470" y="1729656"/>
        <a:ext cx="7487560" cy="479482"/>
      </dsp:txXfrm>
    </dsp:sp>
    <dsp:sp modelId="{7D8AC023-5A54-4EDD-8BD6-9ECD5292B0AB}">
      <dsp:nvSpPr>
        <dsp:cNvPr id="0" name=""/>
        <dsp:cNvSpPr/>
      </dsp:nvSpPr>
      <dsp:spPr>
        <a:xfrm>
          <a:off x="0" y="2785877"/>
          <a:ext cx="107706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CD46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0580F-68FE-4F5E-96D9-4D79EA5CF5AB}">
      <dsp:nvSpPr>
        <dsp:cNvPr id="0" name=""/>
        <dsp:cNvSpPr/>
      </dsp:nvSpPr>
      <dsp:spPr>
        <a:xfrm>
          <a:off x="538531" y="2520196"/>
          <a:ext cx="7539438" cy="531360"/>
        </a:xfrm>
        <a:prstGeom prst="roundRect">
          <a:avLst/>
        </a:prstGeom>
        <a:solidFill>
          <a:srgbClr val="FCD464"/>
        </a:solidFill>
        <a:ln w="22225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973" tIns="0" rIns="28497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4. Comportamiento organizacional</a:t>
          </a:r>
        </a:p>
      </dsp:txBody>
      <dsp:txXfrm>
        <a:off x="564470" y="2546135"/>
        <a:ext cx="7487560" cy="479482"/>
      </dsp:txXfrm>
    </dsp:sp>
    <dsp:sp modelId="{890A19CE-BCF7-47EE-A412-1778204F4560}">
      <dsp:nvSpPr>
        <dsp:cNvPr id="0" name=""/>
        <dsp:cNvSpPr/>
      </dsp:nvSpPr>
      <dsp:spPr>
        <a:xfrm>
          <a:off x="0" y="3602357"/>
          <a:ext cx="1077062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12670550"/>
              <a:satOff val="-30203"/>
              <a:lumOff val="-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F2B12-27B0-4423-BFFA-83A213B8A57B}">
      <dsp:nvSpPr>
        <dsp:cNvPr id="0" name=""/>
        <dsp:cNvSpPr/>
      </dsp:nvSpPr>
      <dsp:spPr>
        <a:xfrm>
          <a:off x="538531" y="3336676"/>
          <a:ext cx="7539438" cy="531360"/>
        </a:xfrm>
        <a:prstGeom prst="roundRect">
          <a:avLst/>
        </a:prstGeom>
        <a:solidFill>
          <a:schemeClr val="accent2">
            <a:hueOff val="-12670550"/>
            <a:satOff val="-30203"/>
            <a:lumOff val="-13922"/>
            <a:alphaOff val="0"/>
          </a:schemeClr>
        </a:solidFill>
        <a:ln w="22225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4973" tIns="0" rIns="28497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rPr>
            <a:t>5. Cuantitativa</a:t>
          </a:r>
        </a:p>
      </dsp:txBody>
      <dsp:txXfrm>
        <a:off x="564470" y="3362615"/>
        <a:ext cx="7487560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2C9FC-FB34-4A3F-8457-58A2EAA94F4E}">
      <dsp:nvSpPr>
        <dsp:cNvPr id="0" name=""/>
        <dsp:cNvSpPr/>
      </dsp:nvSpPr>
      <dsp:spPr>
        <a:xfrm>
          <a:off x="0" y="522643"/>
          <a:ext cx="7410915" cy="2144480"/>
        </a:xfrm>
        <a:prstGeom prst="notched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B0A186-F49B-4D53-BDC7-DCC976132087}">
      <dsp:nvSpPr>
        <dsp:cNvPr id="0" name=""/>
        <dsp:cNvSpPr/>
      </dsp:nvSpPr>
      <dsp:spPr>
        <a:xfrm>
          <a:off x="510424" y="0"/>
          <a:ext cx="2260722" cy="1275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b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>
              <a:latin typeface="Bahnschrift" panose="020B0502040204020203" pitchFamily="34" charset="0"/>
            </a:rPr>
            <a:t> </a:t>
          </a:r>
        </a:p>
      </dsp:txBody>
      <dsp:txXfrm>
        <a:off x="510424" y="0"/>
        <a:ext cx="2260722" cy="1275906"/>
      </dsp:txXfrm>
    </dsp:sp>
    <dsp:sp modelId="{649A2B27-9661-4547-B140-3AB57AB4D6E9}">
      <dsp:nvSpPr>
        <dsp:cNvPr id="0" name=""/>
        <dsp:cNvSpPr/>
      </dsp:nvSpPr>
      <dsp:spPr>
        <a:xfrm>
          <a:off x="1467339" y="1435395"/>
          <a:ext cx="318976" cy="318976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3ADB05-A17D-4C2C-92A6-D790F984150B}">
      <dsp:nvSpPr>
        <dsp:cNvPr id="0" name=""/>
        <dsp:cNvSpPr/>
      </dsp:nvSpPr>
      <dsp:spPr>
        <a:xfrm>
          <a:off x="3416249" y="1913860"/>
          <a:ext cx="3253493" cy="1275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 </a:t>
          </a:r>
        </a:p>
      </dsp:txBody>
      <dsp:txXfrm>
        <a:off x="3416249" y="1913860"/>
        <a:ext cx="3253493" cy="1275906"/>
      </dsp:txXfrm>
    </dsp:sp>
    <dsp:sp modelId="{888AD456-B3C8-4A33-B302-09280F6BC036}">
      <dsp:nvSpPr>
        <dsp:cNvPr id="0" name=""/>
        <dsp:cNvSpPr/>
      </dsp:nvSpPr>
      <dsp:spPr>
        <a:xfrm>
          <a:off x="4883507" y="1435395"/>
          <a:ext cx="318976" cy="318976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-192056"/>
                <a:satOff val="50932"/>
                <a:lumOff val="3396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shade val="50000"/>
                <a:hueOff val="-192056"/>
                <a:satOff val="50932"/>
                <a:lumOff val="3396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shade val="50000"/>
                <a:hueOff val="-192056"/>
                <a:satOff val="50932"/>
                <a:lumOff val="3396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D7DF-473C-4922-8449-31C951AE741C}">
      <dsp:nvSpPr>
        <dsp:cNvPr id="0" name=""/>
        <dsp:cNvSpPr/>
      </dsp:nvSpPr>
      <dsp:spPr>
        <a:xfrm rot="16200000">
          <a:off x="949721" y="-949721"/>
          <a:ext cx="1998662" cy="38981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Mezcla</a:t>
          </a:r>
        </a:p>
      </dsp:txBody>
      <dsp:txXfrm rot="5400000">
        <a:off x="-1" y="1"/>
        <a:ext cx="3898106" cy="1498996"/>
      </dsp:txXfrm>
    </dsp:sp>
    <dsp:sp modelId="{5E5C22D0-DBCB-4DA6-97E0-6736DBDEF5A1}">
      <dsp:nvSpPr>
        <dsp:cNvPr id="0" name=""/>
        <dsp:cNvSpPr/>
      </dsp:nvSpPr>
      <dsp:spPr>
        <a:xfrm>
          <a:off x="3898106" y="0"/>
          <a:ext cx="3898106" cy="1998662"/>
        </a:xfrm>
        <a:prstGeom prst="round1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Convergencia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Divergencia</a:t>
          </a:r>
        </a:p>
      </dsp:txBody>
      <dsp:txXfrm>
        <a:off x="3898106" y="0"/>
        <a:ext cx="3898106" cy="1498996"/>
      </dsp:txXfrm>
    </dsp:sp>
    <dsp:sp modelId="{177D2E29-1D3C-4CC4-9956-1E82DD309DF2}">
      <dsp:nvSpPr>
        <dsp:cNvPr id="0" name=""/>
        <dsp:cNvSpPr/>
      </dsp:nvSpPr>
      <dsp:spPr>
        <a:xfrm rot="10800000">
          <a:off x="0" y="1998662"/>
          <a:ext cx="3898106" cy="1998662"/>
        </a:xfrm>
        <a:prstGeom prst="round1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Azar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Causa</a:t>
          </a:r>
        </a:p>
      </dsp:txBody>
      <dsp:txXfrm rot="10800000">
        <a:off x="0" y="2498328"/>
        <a:ext cx="3898106" cy="1498996"/>
      </dsp:txXfrm>
    </dsp:sp>
    <dsp:sp modelId="{7383C847-5ED4-4963-861A-56648C2438C7}">
      <dsp:nvSpPr>
        <dsp:cNvPr id="0" name=""/>
        <dsp:cNvSpPr/>
      </dsp:nvSpPr>
      <dsp:spPr>
        <a:xfrm rot="5400000">
          <a:off x="4847827" y="1048940"/>
          <a:ext cx="1998662" cy="3898106"/>
        </a:xfrm>
        <a:prstGeom prst="round1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No lineal</a:t>
          </a:r>
        </a:p>
      </dsp:txBody>
      <dsp:txXfrm rot="-5400000">
        <a:off x="3898105" y="2498328"/>
        <a:ext cx="3898106" cy="1498996"/>
      </dsp:txXfrm>
    </dsp:sp>
    <dsp:sp modelId="{DFFCF656-2826-4B3E-B783-ADB6A8F77FB1}">
      <dsp:nvSpPr>
        <dsp:cNvPr id="0" name=""/>
        <dsp:cNvSpPr/>
      </dsp:nvSpPr>
      <dsp:spPr>
        <a:xfrm>
          <a:off x="2728674" y="1498996"/>
          <a:ext cx="2338863" cy="999331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Componentes</a:t>
          </a:r>
        </a:p>
      </dsp:txBody>
      <dsp:txXfrm>
        <a:off x="2777457" y="1547779"/>
        <a:ext cx="2241297" cy="901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D7DF-473C-4922-8449-31C951AE741C}">
      <dsp:nvSpPr>
        <dsp:cNvPr id="0" name=""/>
        <dsp:cNvSpPr/>
      </dsp:nvSpPr>
      <dsp:spPr>
        <a:xfrm rot="16200000">
          <a:off x="949721" y="-949721"/>
          <a:ext cx="1998662" cy="389810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Mezcla</a:t>
          </a:r>
        </a:p>
      </dsp:txBody>
      <dsp:txXfrm rot="5400000">
        <a:off x="-1" y="1"/>
        <a:ext cx="3898106" cy="1498996"/>
      </dsp:txXfrm>
    </dsp:sp>
    <dsp:sp modelId="{5E5C22D0-DBCB-4DA6-97E0-6736DBDEF5A1}">
      <dsp:nvSpPr>
        <dsp:cNvPr id="0" name=""/>
        <dsp:cNvSpPr/>
      </dsp:nvSpPr>
      <dsp:spPr>
        <a:xfrm>
          <a:off x="3898106" y="0"/>
          <a:ext cx="3898106" cy="1998662"/>
        </a:xfrm>
        <a:prstGeom prst="round1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Convergencia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Divergencia</a:t>
          </a:r>
        </a:p>
      </dsp:txBody>
      <dsp:txXfrm>
        <a:off x="3898106" y="0"/>
        <a:ext cx="3898106" cy="1498996"/>
      </dsp:txXfrm>
    </dsp:sp>
    <dsp:sp modelId="{177D2E29-1D3C-4CC4-9956-1E82DD309DF2}">
      <dsp:nvSpPr>
        <dsp:cNvPr id="0" name=""/>
        <dsp:cNvSpPr/>
      </dsp:nvSpPr>
      <dsp:spPr>
        <a:xfrm rot="10800000">
          <a:off x="0" y="1998662"/>
          <a:ext cx="3898106" cy="1998662"/>
        </a:xfrm>
        <a:prstGeom prst="round1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Azar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Causa</a:t>
          </a:r>
        </a:p>
      </dsp:txBody>
      <dsp:txXfrm rot="10800000">
        <a:off x="0" y="2498328"/>
        <a:ext cx="3898106" cy="1498996"/>
      </dsp:txXfrm>
    </dsp:sp>
    <dsp:sp modelId="{7383C847-5ED4-4963-861A-56648C2438C7}">
      <dsp:nvSpPr>
        <dsp:cNvPr id="0" name=""/>
        <dsp:cNvSpPr/>
      </dsp:nvSpPr>
      <dsp:spPr>
        <a:xfrm rot="5400000">
          <a:off x="4847827" y="1048940"/>
          <a:ext cx="1998662" cy="3898106"/>
        </a:xfrm>
        <a:prstGeom prst="round1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No lineal</a:t>
          </a:r>
        </a:p>
      </dsp:txBody>
      <dsp:txXfrm rot="-5400000">
        <a:off x="3898105" y="2498328"/>
        <a:ext cx="3898106" cy="1498996"/>
      </dsp:txXfrm>
    </dsp:sp>
    <dsp:sp modelId="{DFFCF656-2826-4B3E-B783-ADB6A8F77FB1}">
      <dsp:nvSpPr>
        <dsp:cNvPr id="0" name=""/>
        <dsp:cNvSpPr/>
      </dsp:nvSpPr>
      <dsp:spPr>
        <a:xfrm>
          <a:off x="2728674" y="1498996"/>
          <a:ext cx="2338863" cy="999331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/>
            </a:rPr>
            <a:t>Componentes</a:t>
          </a:r>
        </a:p>
      </dsp:txBody>
      <dsp:txXfrm>
        <a:off x="2777457" y="1547779"/>
        <a:ext cx="2241297" cy="901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837C3-D581-427D-B6C7-2BCF4C3102B8}">
      <dsp:nvSpPr>
        <dsp:cNvPr id="0" name=""/>
        <dsp:cNvSpPr/>
      </dsp:nvSpPr>
      <dsp:spPr>
        <a:xfrm>
          <a:off x="2183917" y="471"/>
          <a:ext cx="7700870" cy="70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effectLst/>
              <a:latin typeface="Bahnschrift Condensed"/>
            </a:rPr>
            <a:t>CARACTERISTICAS Y PROPIEDADES</a:t>
          </a:r>
        </a:p>
      </dsp:txBody>
      <dsp:txXfrm>
        <a:off x="2183917" y="471"/>
        <a:ext cx="7700870" cy="700079"/>
      </dsp:txXfrm>
    </dsp:sp>
    <dsp:sp modelId="{89ABD1A1-165B-48C8-B369-38912710179A}">
      <dsp:nvSpPr>
        <dsp:cNvPr id="0" name=""/>
        <dsp:cNvSpPr/>
      </dsp:nvSpPr>
      <dsp:spPr>
        <a:xfrm>
          <a:off x="2183917" y="700550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A8E5C-64AC-4A0B-9A58-DDD2A709C19F}">
      <dsp:nvSpPr>
        <dsp:cNvPr id="0" name=""/>
        <dsp:cNvSpPr/>
      </dsp:nvSpPr>
      <dsp:spPr>
        <a:xfrm>
          <a:off x="3270595" y="700550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309038"/>
                <a:satOff val="-737"/>
                <a:lumOff val="-34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09038"/>
                <a:satOff val="-737"/>
                <a:lumOff val="-34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309038"/>
                <a:satOff val="-737"/>
                <a:lumOff val="-34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09038"/>
              <a:satOff val="-737"/>
              <a:lumOff val="-3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4A3DFC-0C40-40CC-AF00-04ADD86526BF}">
      <dsp:nvSpPr>
        <dsp:cNvPr id="0" name=""/>
        <dsp:cNvSpPr/>
      </dsp:nvSpPr>
      <dsp:spPr>
        <a:xfrm>
          <a:off x="4357273" y="700550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618076"/>
                <a:satOff val="-1473"/>
                <a:lumOff val="-67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618076"/>
                <a:satOff val="-1473"/>
                <a:lumOff val="-67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618076"/>
                <a:satOff val="-1473"/>
                <a:lumOff val="-67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618076"/>
              <a:satOff val="-1473"/>
              <a:lumOff val="-6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A58B5-C066-4DB3-B926-EA8EAED8F185}">
      <dsp:nvSpPr>
        <dsp:cNvPr id="0" name=""/>
        <dsp:cNvSpPr/>
      </dsp:nvSpPr>
      <dsp:spPr>
        <a:xfrm>
          <a:off x="5443952" y="700550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927113"/>
                <a:satOff val="-2210"/>
                <a:lumOff val="-101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927113"/>
                <a:satOff val="-2210"/>
                <a:lumOff val="-101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927113"/>
                <a:satOff val="-2210"/>
                <a:lumOff val="-101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27113"/>
              <a:satOff val="-2210"/>
              <a:lumOff val="-10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A1CCD-AE33-4D37-8461-93BE12F9E28E}">
      <dsp:nvSpPr>
        <dsp:cNvPr id="0" name=""/>
        <dsp:cNvSpPr/>
      </dsp:nvSpPr>
      <dsp:spPr>
        <a:xfrm>
          <a:off x="6530630" y="700550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236151"/>
                <a:satOff val="-2947"/>
                <a:lumOff val="-135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236151"/>
                <a:satOff val="-2947"/>
                <a:lumOff val="-135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236151"/>
                <a:satOff val="-2947"/>
                <a:lumOff val="-135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36151"/>
              <a:satOff val="-2947"/>
              <a:lumOff val="-1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5E356-797A-4B01-9157-D3208089EAEB}">
      <dsp:nvSpPr>
        <dsp:cNvPr id="0" name=""/>
        <dsp:cNvSpPr/>
      </dsp:nvSpPr>
      <dsp:spPr>
        <a:xfrm>
          <a:off x="7617309" y="700550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545189"/>
                <a:satOff val="-3683"/>
                <a:lumOff val="-169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545189"/>
                <a:satOff val="-3683"/>
                <a:lumOff val="-169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545189"/>
                <a:satOff val="-3683"/>
                <a:lumOff val="-169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545189"/>
              <a:satOff val="-3683"/>
              <a:lumOff val="-16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C766C-AACF-4B03-B062-9C900E870846}">
      <dsp:nvSpPr>
        <dsp:cNvPr id="0" name=""/>
        <dsp:cNvSpPr/>
      </dsp:nvSpPr>
      <dsp:spPr>
        <a:xfrm>
          <a:off x="8703987" y="700550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854227"/>
                <a:satOff val="-4420"/>
                <a:lumOff val="-203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854227"/>
                <a:satOff val="-4420"/>
                <a:lumOff val="-203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854227"/>
                <a:satOff val="-4420"/>
                <a:lumOff val="-203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854227"/>
              <a:satOff val="-4420"/>
              <a:lumOff val="-20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C079D-270F-4D23-8D1B-F8F4F5FACC01}">
      <dsp:nvSpPr>
        <dsp:cNvPr id="0" name=""/>
        <dsp:cNvSpPr/>
      </dsp:nvSpPr>
      <dsp:spPr>
        <a:xfrm>
          <a:off x="2183917" y="951472"/>
          <a:ext cx="7700870" cy="70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Bahnschrift Condensed"/>
            </a:rPr>
            <a:t>1. Cambios constantes</a:t>
          </a:r>
        </a:p>
      </dsp:txBody>
      <dsp:txXfrm>
        <a:off x="2183917" y="951472"/>
        <a:ext cx="7700870" cy="700079"/>
      </dsp:txXfrm>
    </dsp:sp>
    <dsp:sp modelId="{DDD8EBFE-9A61-4207-B6E8-AADFEAE1B7FA}">
      <dsp:nvSpPr>
        <dsp:cNvPr id="0" name=""/>
        <dsp:cNvSpPr/>
      </dsp:nvSpPr>
      <dsp:spPr>
        <a:xfrm>
          <a:off x="2183917" y="1651551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2163265"/>
                <a:satOff val="-5157"/>
                <a:lumOff val="-23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163265"/>
                <a:satOff val="-5157"/>
                <a:lumOff val="-237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2163265"/>
                <a:satOff val="-5157"/>
                <a:lumOff val="-237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163265"/>
              <a:satOff val="-5157"/>
              <a:lumOff val="-23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A12476-9962-4E2F-9C86-3E19B71141E6}">
      <dsp:nvSpPr>
        <dsp:cNvPr id="0" name=""/>
        <dsp:cNvSpPr/>
      </dsp:nvSpPr>
      <dsp:spPr>
        <a:xfrm>
          <a:off x="3270595" y="1651551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2472302"/>
                <a:satOff val="-5893"/>
                <a:lumOff val="-271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472302"/>
                <a:satOff val="-5893"/>
                <a:lumOff val="-271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2472302"/>
                <a:satOff val="-5893"/>
                <a:lumOff val="-271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472302"/>
              <a:satOff val="-5893"/>
              <a:lumOff val="-27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3FC7D1-E64C-4B4B-B8BE-939C830D87E5}">
      <dsp:nvSpPr>
        <dsp:cNvPr id="0" name=""/>
        <dsp:cNvSpPr/>
      </dsp:nvSpPr>
      <dsp:spPr>
        <a:xfrm>
          <a:off x="4357273" y="1651551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2781340"/>
                <a:satOff val="-6630"/>
                <a:lumOff val="-305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781340"/>
                <a:satOff val="-6630"/>
                <a:lumOff val="-305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2781340"/>
                <a:satOff val="-6630"/>
                <a:lumOff val="-305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781340"/>
              <a:satOff val="-6630"/>
              <a:lumOff val="-3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F8BCE1-491C-4494-AF02-AF9108A20EFF}">
      <dsp:nvSpPr>
        <dsp:cNvPr id="0" name=""/>
        <dsp:cNvSpPr/>
      </dsp:nvSpPr>
      <dsp:spPr>
        <a:xfrm>
          <a:off x="5443952" y="1651551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3090378"/>
                <a:satOff val="-7367"/>
                <a:lumOff val="-339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090378"/>
                <a:satOff val="-7367"/>
                <a:lumOff val="-339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3090378"/>
                <a:satOff val="-7367"/>
                <a:lumOff val="-339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090378"/>
              <a:satOff val="-7367"/>
              <a:lumOff val="-33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E9680-CC7A-42A1-809B-87DEEAC3A074}">
      <dsp:nvSpPr>
        <dsp:cNvPr id="0" name=""/>
        <dsp:cNvSpPr/>
      </dsp:nvSpPr>
      <dsp:spPr>
        <a:xfrm>
          <a:off x="6530630" y="1651551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3399416"/>
                <a:satOff val="-8103"/>
                <a:lumOff val="-373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9416"/>
                <a:satOff val="-8103"/>
                <a:lumOff val="-373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3399416"/>
                <a:satOff val="-8103"/>
                <a:lumOff val="-373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399416"/>
              <a:satOff val="-8103"/>
              <a:lumOff val="-37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73E72-62FC-41FC-A9CD-B176036A499F}">
      <dsp:nvSpPr>
        <dsp:cNvPr id="0" name=""/>
        <dsp:cNvSpPr/>
      </dsp:nvSpPr>
      <dsp:spPr>
        <a:xfrm>
          <a:off x="7617309" y="1651551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3708453"/>
                <a:satOff val="-8840"/>
                <a:lumOff val="-407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708453"/>
                <a:satOff val="-8840"/>
                <a:lumOff val="-407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3708453"/>
                <a:satOff val="-8840"/>
                <a:lumOff val="-407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708453"/>
              <a:satOff val="-8840"/>
              <a:lumOff val="-4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6D781-30FE-4E3C-A225-0FE86FEBF382}">
      <dsp:nvSpPr>
        <dsp:cNvPr id="0" name=""/>
        <dsp:cNvSpPr/>
      </dsp:nvSpPr>
      <dsp:spPr>
        <a:xfrm>
          <a:off x="8703987" y="1651551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4017491"/>
                <a:satOff val="-9577"/>
                <a:lumOff val="-441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017491"/>
                <a:satOff val="-9577"/>
                <a:lumOff val="-441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4017491"/>
                <a:satOff val="-9577"/>
                <a:lumOff val="-441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017491"/>
              <a:satOff val="-9577"/>
              <a:lumOff val="-44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8A354-2762-4D25-AD9E-47C16E7B9DD7}">
      <dsp:nvSpPr>
        <dsp:cNvPr id="0" name=""/>
        <dsp:cNvSpPr/>
      </dsp:nvSpPr>
      <dsp:spPr>
        <a:xfrm>
          <a:off x="2183917" y="1902473"/>
          <a:ext cx="7700870" cy="70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>
              <a:latin typeface="Bahnschrift Condensed"/>
            </a:rPr>
            <a:t>2. Acciones no lineales</a:t>
          </a:r>
          <a:endParaRPr lang="es-MX" sz="3200" kern="1200" dirty="0">
            <a:latin typeface="Bahnschrift Condensed"/>
          </a:endParaRPr>
        </a:p>
      </dsp:txBody>
      <dsp:txXfrm>
        <a:off x="2183917" y="1902473"/>
        <a:ext cx="7700870" cy="700079"/>
      </dsp:txXfrm>
    </dsp:sp>
    <dsp:sp modelId="{8268D00F-D7CC-4F03-9BD8-502A1915C103}">
      <dsp:nvSpPr>
        <dsp:cNvPr id="0" name=""/>
        <dsp:cNvSpPr/>
      </dsp:nvSpPr>
      <dsp:spPr>
        <a:xfrm>
          <a:off x="2183917" y="2602552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4326529"/>
                <a:satOff val="-10313"/>
                <a:lumOff val="-475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326529"/>
                <a:satOff val="-10313"/>
                <a:lumOff val="-475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4326529"/>
                <a:satOff val="-10313"/>
                <a:lumOff val="-475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26529"/>
              <a:satOff val="-10313"/>
              <a:lumOff val="-47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B71FC1-0419-4696-B4AC-906ECAEB8BCB}">
      <dsp:nvSpPr>
        <dsp:cNvPr id="0" name=""/>
        <dsp:cNvSpPr/>
      </dsp:nvSpPr>
      <dsp:spPr>
        <a:xfrm>
          <a:off x="3270595" y="2602552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4635567"/>
                <a:satOff val="-11050"/>
                <a:lumOff val="-509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635567"/>
                <a:satOff val="-11050"/>
                <a:lumOff val="-509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4635567"/>
                <a:satOff val="-11050"/>
                <a:lumOff val="-509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635567"/>
              <a:satOff val="-11050"/>
              <a:lumOff val="-50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B80F0-08B7-4B16-8413-C3CF274B3DF0}">
      <dsp:nvSpPr>
        <dsp:cNvPr id="0" name=""/>
        <dsp:cNvSpPr/>
      </dsp:nvSpPr>
      <dsp:spPr>
        <a:xfrm>
          <a:off x="4357273" y="2602552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4944604"/>
                <a:satOff val="-11787"/>
                <a:lumOff val="-543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4944604"/>
                <a:satOff val="-11787"/>
                <a:lumOff val="-543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4944604"/>
                <a:satOff val="-11787"/>
                <a:lumOff val="-543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944604"/>
              <a:satOff val="-11787"/>
              <a:lumOff val="-54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458F00-9045-448E-871D-2B8E1B0E34F6}">
      <dsp:nvSpPr>
        <dsp:cNvPr id="0" name=""/>
        <dsp:cNvSpPr/>
      </dsp:nvSpPr>
      <dsp:spPr>
        <a:xfrm>
          <a:off x="5443952" y="2602552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5253642"/>
                <a:satOff val="-12523"/>
                <a:lumOff val="-57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253642"/>
                <a:satOff val="-12523"/>
                <a:lumOff val="-57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5253642"/>
                <a:satOff val="-12523"/>
                <a:lumOff val="-57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5253642"/>
              <a:satOff val="-12523"/>
              <a:lumOff val="-57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7EE084-AB29-45BC-971E-206CF17E5C33}">
      <dsp:nvSpPr>
        <dsp:cNvPr id="0" name=""/>
        <dsp:cNvSpPr/>
      </dsp:nvSpPr>
      <dsp:spPr>
        <a:xfrm>
          <a:off x="6530630" y="2602552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5562681"/>
                <a:satOff val="-13260"/>
                <a:lumOff val="-611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562681"/>
                <a:satOff val="-13260"/>
                <a:lumOff val="-611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5562681"/>
                <a:satOff val="-13260"/>
                <a:lumOff val="-611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5562681"/>
              <a:satOff val="-13260"/>
              <a:lumOff val="-61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707B4-9837-4AB2-8B71-168C14839581}">
      <dsp:nvSpPr>
        <dsp:cNvPr id="0" name=""/>
        <dsp:cNvSpPr/>
      </dsp:nvSpPr>
      <dsp:spPr>
        <a:xfrm>
          <a:off x="7617309" y="2602552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5871718"/>
                <a:satOff val="-13997"/>
                <a:lumOff val="-645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871718"/>
                <a:satOff val="-13997"/>
                <a:lumOff val="-645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5871718"/>
                <a:satOff val="-13997"/>
                <a:lumOff val="-645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5871718"/>
              <a:satOff val="-13997"/>
              <a:lumOff val="-64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C87E7-3E08-421A-A46D-3FC719FFAD52}">
      <dsp:nvSpPr>
        <dsp:cNvPr id="0" name=""/>
        <dsp:cNvSpPr/>
      </dsp:nvSpPr>
      <dsp:spPr>
        <a:xfrm>
          <a:off x="8703987" y="2602552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6180756"/>
                <a:satOff val="-14733"/>
                <a:lumOff val="-679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6180756"/>
                <a:satOff val="-14733"/>
                <a:lumOff val="-6791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6180756"/>
                <a:satOff val="-14733"/>
                <a:lumOff val="-6791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6180756"/>
              <a:satOff val="-14733"/>
              <a:lumOff val="-67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3FA4E-0A20-44DD-A21D-20FEA359EC57}">
      <dsp:nvSpPr>
        <dsp:cNvPr id="0" name=""/>
        <dsp:cNvSpPr/>
      </dsp:nvSpPr>
      <dsp:spPr>
        <a:xfrm>
          <a:off x="2183917" y="2853474"/>
          <a:ext cx="7700870" cy="70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>
              <a:latin typeface="Bahnschrift Condensed"/>
            </a:rPr>
            <a:t> 3. Antiexpectativas</a:t>
          </a:r>
          <a:endParaRPr lang="es-MX" sz="3200" kern="1200" dirty="0">
            <a:latin typeface="Bahnschrift Condensed"/>
          </a:endParaRPr>
        </a:p>
      </dsp:txBody>
      <dsp:txXfrm>
        <a:off x="2183917" y="2853474"/>
        <a:ext cx="7700870" cy="700079"/>
      </dsp:txXfrm>
    </dsp:sp>
    <dsp:sp modelId="{5B848B9A-CCD5-4D09-806D-E35597D082B3}">
      <dsp:nvSpPr>
        <dsp:cNvPr id="0" name=""/>
        <dsp:cNvSpPr/>
      </dsp:nvSpPr>
      <dsp:spPr>
        <a:xfrm>
          <a:off x="2183917" y="3553553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6489793"/>
                <a:satOff val="-15470"/>
                <a:lumOff val="-713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6489793"/>
                <a:satOff val="-15470"/>
                <a:lumOff val="-7131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6489793"/>
                <a:satOff val="-15470"/>
                <a:lumOff val="-7131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6489793"/>
              <a:satOff val="-15470"/>
              <a:lumOff val="-71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D34EE3-ADAB-4E71-8074-BE02D20E9D09}">
      <dsp:nvSpPr>
        <dsp:cNvPr id="0" name=""/>
        <dsp:cNvSpPr/>
      </dsp:nvSpPr>
      <dsp:spPr>
        <a:xfrm>
          <a:off x="3270595" y="3553553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6798832"/>
                <a:satOff val="-16206"/>
                <a:lumOff val="-747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6798832"/>
                <a:satOff val="-16206"/>
                <a:lumOff val="-747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6798832"/>
                <a:satOff val="-16206"/>
                <a:lumOff val="-747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6798832"/>
              <a:satOff val="-16206"/>
              <a:lumOff val="-7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0C54D8-0AC2-4741-A977-B79F94EA4128}">
      <dsp:nvSpPr>
        <dsp:cNvPr id="0" name=""/>
        <dsp:cNvSpPr/>
      </dsp:nvSpPr>
      <dsp:spPr>
        <a:xfrm>
          <a:off x="4357273" y="3553553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7107869"/>
                <a:satOff val="-16943"/>
                <a:lumOff val="-781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7107869"/>
                <a:satOff val="-16943"/>
                <a:lumOff val="-781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7107869"/>
                <a:satOff val="-16943"/>
                <a:lumOff val="-781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107869"/>
              <a:satOff val="-16943"/>
              <a:lumOff val="-78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82868-4BB0-4547-AC61-C6793326E799}">
      <dsp:nvSpPr>
        <dsp:cNvPr id="0" name=""/>
        <dsp:cNvSpPr/>
      </dsp:nvSpPr>
      <dsp:spPr>
        <a:xfrm>
          <a:off x="5443952" y="3553553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7416907"/>
                <a:satOff val="-17680"/>
                <a:lumOff val="-814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7416907"/>
                <a:satOff val="-17680"/>
                <a:lumOff val="-814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7416907"/>
                <a:satOff val="-17680"/>
                <a:lumOff val="-814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416907"/>
              <a:satOff val="-17680"/>
              <a:lumOff val="-81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C871DA-CF54-40D6-B830-9728F82E1497}">
      <dsp:nvSpPr>
        <dsp:cNvPr id="0" name=""/>
        <dsp:cNvSpPr/>
      </dsp:nvSpPr>
      <dsp:spPr>
        <a:xfrm>
          <a:off x="6530630" y="3553553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7725945"/>
                <a:satOff val="-18416"/>
                <a:lumOff val="-848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7725945"/>
                <a:satOff val="-18416"/>
                <a:lumOff val="-848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7725945"/>
                <a:satOff val="-18416"/>
                <a:lumOff val="-848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7725945"/>
              <a:satOff val="-18416"/>
              <a:lumOff val="-84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E7052-1FE5-422C-82FA-FC4EF4EC3378}">
      <dsp:nvSpPr>
        <dsp:cNvPr id="0" name=""/>
        <dsp:cNvSpPr/>
      </dsp:nvSpPr>
      <dsp:spPr>
        <a:xfrm>
          <a:off x="7617309" y="3553553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8034983"/>
                <a:satOff val="-19153"/>
                <a:lumOff val="-88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034983"/>
                <a:satOff val="-19153"/>
                <a:lumOff val="-882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8034983"/>
                <a:satOff val="-19153"/>
                <a:lumOff val="-882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8034983"/>
              <a:satOff val="-19153"/>
              <a:lumOff val="-88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5A62FE-105D-42F8-B2BD-8F54C08D0FE5}">
      <dsp:nvSpPr>
        <dsp:cNvPr id="0" name=""/>
        <dsp:cNvSpPr/>
      </dsp:nvSpPr>
      <dsp:spPr>
        <a:xfrm>
          <a:off x="8703987" y="3553553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8344021"/>
                <a:satOff val="-19890"/>
                <a:lumOff val="-91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344021"/>
                <a:satOff val="-19890"/>
                <a:lumOff val="-916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8344021"/>
                <a:satOff val="-19890"/>
                <a:lumOff val="-916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8344021"/>
              <a:satOff val="-19890"/>
              <a:lumOff val="-91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1A907E-0BF5-4419-8C79-0575180D5D96}">
      <dsp:nvSpPr>
        <dsp:cNvPr id="0" name=""/>
        <dsp:cNvSpPr/>
      </dsp:nvSpPr>
      <dsp:spPr>
        <a:xfrm>
          <a:off x="2183917" y="3804475"/>
          <a:ext cx="7700870" cy="70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Bahnschrift Condensed"/>
            </a:rPr>
            <a:t> 4. </a:t>
          </a:r>
          <a:r>
            <a:rPr lang="es-MX" sz="3200" kern="1200" dirty="0" err="1">
              <a:latin typeface="Bahnschrift Condensed"/>
            </a:rPr>
            <a:t>Autoestructuración</a:t>
          </a:r>
          <a:endParaRPr lang="es-MX" sz="3200" kern="1200" dirty="0">
            <a:latin typeface="Bahnschrift Condensed"/>
          </a:endParaRPr>
        </a:p>
      </dsp:txBody>
      <dsp:txXfrm>
        <a:off x="2183917" y="3804475"/>
        <a:ext cx="7700870" cy="700079"/>
      </dsp:txXfrm>
    </dsp:sp>
    <dsp:sp modelId="{D54047C2-18CE-427F-9517-D4EE3A17496C}">
      <dsp:nvSpPr>
        <dsp:cNvPr id="0" name=""/>
        <dsp:cNvSpPr/>
      </dsp:nvSpPr>
      <dsp:spPr>
        <a:xfrm>
          <a:off x="2183917" y="4504554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8653058"/>
                <a:satOff val="-20626"/>
                <a:lumOff val="-950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653058"/>
                <a:satOff val="-20626"/>
                <a:lumOff val="-950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8653058"/>
                <a:satOff val="-20626"/>
                <a:lumOff val="-950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8653058"/>
              <a:satOff val="-20626"/>
              <a:lumOff val="-95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8F6CA-2B6C-40B7-A6EE-0F320DCED07A}">
      <dsp:nvSpPr>
        <dsp:cNvPr id="0" name=""/>
        <dsp:cNvSpPr/>
      </dsp:nvSpPr>
      <dsp:spPr>
        <a:xfrm>
          <a:off x="3270595" y="4504554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8962096"/>
                <a:satOff val="-21363"/>
                <a:lumOff val="-984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8962096"/>
                <a:satOff val="-21363"/>
                <a:lumOff val="-984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8962096"/>
                <a:satOff val="-21363"/>
                <a:lumOff val="-984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8962096"/>
              <a:satOff val="-21363"/>
              <a:lumOff val="-98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9FF73-DBA6-46E6-A118-E8ED7A41725F}">
      <dsp:nvSpPr>
        <dsp:cNvPr id="0" name=""/>
        <dsp:cNvSpPr/>
      </dsp:nvSpPr>
      <dsp:spPr>
        <a:xfrm>
          <a:off x="4357273" y="4504554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9271134"/>
                <a:satOff val="-22100"/>
                <a:lumOff val="-101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9271134"/>
                <a:satOff val="-22100"/>
                <a:lumOff val="-1018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9271134"/>
                <a:satOff val="-22100"/>
                <a:lumOff val="-1018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271134"/>
              <a:satOff val="-22100"/>
              <a:lumOff val="-1018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73E324-2FF6-4F9E-A6E1-169C5CA3B122}">
      <dsp:nvSpPr>
        <dsp:cNvPr id="0" name=""/>
        <dsp:cNvSpPr/>
      </dsp:nvSpPr>
      <dsp:spPr>
        <a:xfrm>
          <a:off x="5443952" y="4504554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9580172"/>
                <a:satOff val="-22836"/>
                <a:lumOff val="-1052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9580172"/>
                <a:satOff val="-22836"/>
                <a:lumOff val="-1052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9580172"/>
                <a:satOff val="-22836"/>
                <a:lumOff val="-1052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580172"/>
              <a:satOff val="-22836"/>
              <a:lumOff val="-105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E0715-8C59-4DC8-AD43-74A3087F6F2C}">
      <dsp:nvSpPr>
        <dsp:cNvPr id="0" name=""/>
        <dsp:cNvSpPr/>
      </dsp:nvSpPr>
      <dsp:spPr>
        <a:xfrm>
          <a:off x="6530630" y="4504554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9889209"/>
                <a:satOff val="-23573"/>
                <a:lumOff val="-1086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9889209"/>
                <a:satOff val="-23573"/>
                <a:lumOff val="-1086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9889209"/>
                <a:satOff val="-23573"/>
                <a:lumOff val="-1086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889209"/>
              <a:satOff val="-23573"/>
              <a:lumOff val="-108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3B6FFB-1308-4304-844C-352C31B5AB65}">
      <dsp:nvSpPr>
        <dsp:cNvPr id="0" name=""/>
        <dsp:cNvSpPr/>
      </dsp:nvSpPr>
      <dsp:spPr>
        <a:xfrm>
          <a:off x="7617309" y="4504554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0198248"/>
                <a:satOff val="-24310"/>
                <a:lumOff val="-1120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0198248"/>
                <a:satOff val="-24310"/>
                <a:lumOff val="-1120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0198248"/>
                <a:satOff val="-24310"/>
                <a:lumOff val="-1120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0198248"/>
              <a:satOff val="-24310"/>
              <a:lumOff val="-112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EC72E5-DCE6-485A-9190-6FFC6C6B9B6F}">
      <dsp:nvSpPr>
        <dsp:cNvPr id="0" name=""/>
        <dsp:cNvSpPr/>
      </dsp:nvSpPr>
      <dsp:spPr>
        <a:xfrm>
          <a:off x="8703987" y="4504554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0507285"/>
                <a:satOff val="-25046"/>
                <a:lumOff val="-1154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0507285"/>
                <a:satOff val="-25046"/>
                <a:lumOff val="-1154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0507285"/>
                <a:satOff val="-25046"/>
                <a:lumOff val="-1154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0507285"/>
              <a:satOff val="-25046"/>
              <a:lumOff val="-115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032DF2-A5B5-4E0B-A356-42C965C35B94}">
      <dsp:nvSpPr>
        <dsp:cNvPr id="0" name=""/>
        <dsp:cNvSpPr/>
      </dsp:nvSpPr>
      <dsp:spPr>
        <a:xfrm>
          <a:off x="2183917" y="4755476"/>
          <a:ext cx="7700870" cy="70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Bahnschrift Condensed"/>
            </a:rPr>
            <a:t>5. Retroalimentación</a:t>
          </a:r>
        </a:p>
      </dsp:txBody>
      <dsp:txXfrm>
        <a:off x="2183917" y="4755476"/>
        <a:ext cx="7700870" cy="700079"/>
      </dsp:txXfrm>
    </dsp:sp>
    <dsp:sp modelId="{A63C2484-8CA0-43DC-9E38-205EA684E64D}">
      <dsp:nvSpPr>
        <dsp:cNvPr id="0" name=""/>
        <dsp:cNvSpPr/>
      </dsp:nvSpPr>
      <dsp:spPr>
        <a:xfrm>
          <a:off x="2183917" y="5455555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0816323"/>
                <a:satOff val="-25783"/>
                <a:lumOff val="-118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0816323"/>
                <a:satOff val="-25783"/>
                <a:lumOff val="-1188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0816323"/>
                <a:satOff val="-25783"/>
                <a:lumOff val="-1188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0816323"/>
              <a:satOff val="-25783"/>
              <a:lumOff val="-118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D26E2-AE90-4705-ADE6-79AC87D75A8D}">
      <dsp:nvSpPr>
        <dsp:cNvPr id="0" name=""/>
        <dsp:cNvSpPr/>
      </dsp:nvSpPr>
      <dsp:spPr>
        <a:xfrm>
          <a:off x="3270595" y="5455555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1125361"/>
                <a:satOff val="-26520"/>
                <a:lumOff val="-1222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125361"/>
                <a:satOff val="-26520"/>
                <a:lumOff val="-1222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1125361"/>
                <a:satOff val="-26520"/>
                <a:lumOff val="-1222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125361"/>
              <a:satOff val="-26520"/>
              <a:lumOff val="-122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455324-B24C-41DA-95DD-8FCCF99CD3FB}">
      <dsp:nvSpPr>
        <dsp:cNvPr id="0" name=""/>
        <dsp:cNvSpPr/>
      </dsp:nvSpPr>
      <dsp:spPr>
        <a:xfrm>
          <a:off x="4357273" y="5455555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1434398"/>
                <a:satOff val="-27256"/>
                <a:lumOff val="-1256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434398"/>
                <a:satOff val="-27256"/>
                <a:lumOff val="-1256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1434398"/>
                <a:satOff val="-27256"/>
                <a:lumOff val="-1256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434398"/>
              <a:satOff val="-27256"/>
              <a:lumOff val="-125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B180BD-E140-4B2D-87BE-55945FB2E2A2}">
      <dsp:nvSpPr>
        <dsp:cNvPr id="0" name=""/>
        <dsp:cNvSpPr/>
      </dsp:nvSpPr>
      <dsp:spPr>
        <a:xfrm>
          <a:off x="5443952" y="5455555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1743436"/>
                <a:satOff val="-27993"/>
                <a:lumOff val="-1290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743436"/>
                <a:satOff val="-27993"/>
                <a:lumOff val="-1290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1743436"/>
                <a:satOff val="-27993"/>
                <a:lumOff val="-1290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1743436"/>
              <a:satOff val="-27993"/>
              <a:lumOff val="-1290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437A53-1056-4F60-9764-86077ED1C863}">
      <dsp:nvSpPr>
        <dsp:cNvPr id="0" name=""/>
        <dsp:cNvSpPr/>
      </dsp:nvSpPr>
      <dsp:spPr>
        <a:xfrm>
          <a:off x="6530630" y="5455555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2052473"/>
                <a:satOff val="-28730"/>
                <a:lumOff val="-1324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2052473"/>
                <a:satOff val="-28730"/>
                <a:lumOff val="-1324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2052473"/>
                <a:satOff val="-28730"/>
                <a:lumOff val="-1324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052473"/>
              <a:satOff val="-28730"/>
              <a:lumOff val="-132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6674D1-D719-4D3B-AACF-46339D19FBAD}">
      <dsp:nvSpPr>
        <dsp:cNvPr id="0" name=""/>
        <dsp:cNvSpPr/>
      </dsp:nvSpPr>
      <dsp:spPr>
        <a:xfrm>
          <a:off x="7617309" y="5455555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2361512"/>
                <a:satOff val="-29466"/>
                <a:lumOff val="-1358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2361512"/>
                <a:satOff val="-29466"/>
                <a:lumOff val="-1358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2361512"/>
                <a:satOff val="-29466"/>
                <a:lumOff val="-1358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361512"/>
              <a:satOff val="-29466"/>
              <a:lumOff val="-135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4D9B2-58BF-422F-90D4-79C534A8AFE6}">
      <dsp:nvSpPr>
        <dsp:cNvPr id="0" name=""/>
        <dsp:cNvSpPr/>
      </dsp:nvSpPr>
      <dsp:spPr>
        <a:xfrm>
          <a:off x="8703987" y="5455555"/>
          <a:ext cx="1026782" cy="1711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-12670550"/>
                <a:satOff val="-30203"/>
                <a:lumOff val="-1392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2670550"/>
                <a:satOff val="-30203"/>
                <a:lumOff val="-1392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-12670550"/>
                <a:satOff val="-30203"/>
                <a:lumOff val="-1392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670550"/>
              <a:satOff val="-30203"/>
              <a:lumOff val="-1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CFB92-ADFC-4369-B923-5377CA205D2E}">
      <dsp:nvSpPr>
        <dsp:cNvPr id="0" name=""/>
        <dsp:cNvSpPr/>
      </dsp:nvSpPr>
      <dsp:spPr>
        <a:xfrm>
          <a:off x="541083" y="941108"/>
          <a:ext cx="2708211" cy="1760337"/>
        </a:xfrm>
        <a:prstGeom prst="roundRect">
          <a:avLst/>
        </a:prstGeom>
        <a:solidFill>
          <a:srgbClr val="92D050"/>
        </a:solidFill>
        <a:ln>
          <a:noFill/>
        </a:ln>
        <a:effectLst>
          <a:glow rad="63500">
            <a:srgbClr val="A6E830">
              <a:alpha val="40000"/>
            </a:srgb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Gestión</a:t>
          </a:r>
        </a:p>
      </dsp:txBody>
      <dsp:txXfrm>
        <a:off x="627016" y="1027041"/>
        <a:ext cx="2536345" cy="1588471"/>
      </dsp:txXfrm>
    </dsp:sp>
    <dsp:sp modelId="{559F9FBD-C7FD-49EE-923F-9F7F0C04F2DF}">
      <dsp:nvSpPr>
        <dsp:cNvPr id="0" name=""/>
        <dsp:cNvSpPr/>
      </dsp:nvSpPr>
      <dsp:spPr>
        <a:xfrm>
          <a:off x="1895189" y="326235"/>
          <a:ext cx="2990082" cy="2990082"/>
        </a:xfrm>
        <a:custGeom>
          <a:avLst/>
          <a:gdLst/>
          <a:ahLst/>
          <a:cxnLst/>
          <a:rect l="0" t="0" r="0" b="0"/>
          <a:pathLst>
            <a:path>
              <a:moveTo>
                <a:pt x="628827" y="276508"/>
              </a:moveTo>
              <a:arcTo wR="1495041" hR="1495041" stAng="14075535" swAng="4248931"/>
            </a:path>
          </a:pathLst>
        </a:custGeom>
        <a:noFill/>
        <a:ln w="76200" cap="flat" cmpd="sng" algn="ctr">
          <a:solidFill>
            <a:schemeClr val="accent4">
              <a:lumMod val="50000"/>
            </a:schemeClr>
          </a:solidFill>
          <a:prstDash val="solid"/>
          <a:tailEnd type="arrow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8DAD2-CBF5-4414-BB7F-576CFD8A97CE}">
      <dsp:nvSpPr>
        <dsp:cNvPr id="0" name=""/>
        <dsp:cNvSpPr/>
      </dsp:nvSpPr>
      <dsp:spPr>
        <a:xfrm>
          <a:off x="3531166" y="941108"/>
          <a:ext cx="2708211" cy="17603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glow rad="63500">
            <a:schemeClr val="accent2">
              <a:satMod val="175000"/>
              <a:alpha val="40000"/>
            </a:schemeClr>
          </a:glow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Resultado</a:t>
          </a:r>
        </a:p>
      </dsp:txBody>
      <dsp:txXfrm>
        <a:off x="3617099" y="1027041"/>
        <a:ext cx="2536345" cy="1588471"/>
      </dsp:txXfrm>
    </dsp:sp>
    <dsp:sp modelId="{8A94CD1D-2ED5-4BAD-AB18-E4EC1BB7AF6F}">
      <dsp:nvSpPr>
        <dsp:cNvPr id="0" name=""/>
        <dsp:cNvSpPr/>
      </dsp:nvSpPr>
      <dsp:spPr>
        <a:xfrm>
          <a:off x="1895189" y="326235"/>
          <a:ext cx="2990082" cy="2990082"/>
        </a:xfrm>
        <a:custGeom>
          <a:avLst/>
          <a:gdLst/>
          <a:ahLst/>
          <a:cxnLst/>
          <a:rect l="0" t="0" r="0" b="0"/>
          <a:pathLst>
            <a:path>
              <a:moveTo>
                <a:pt x="2361255" y="2713573"/>
              </a:moveTo>
              <a:arcTo wR="1495041" hR="1495041" stAng="3275535" swAng="4248931"/>
            </a:path>
          </a:pathLst>
        </a:custGeom>
        <a:noFill/>
        <a:ln w="76200" cap="flat" cmpd="sng" algn="ctr">
          <a:solidFill>
            <a:schemeClr val="accent4">
              <a:lumMod val="50000"/>
            </a:schemeClr>
          </a:solidFill>
          <a:prstDash val="solid"/>
          <a:tailEnd type="arrow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3605-893E-44B1-AC04-45634926CB2C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3E37-252C-4E5E-99FD-DCA21DE813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99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3E37-252C-4E5E-99FD-DCA21DE813C0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35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35BB5B-2164-428F-A8B4-EB9332FB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460" y="756943"/>
            <a:ext cx="7401407" cy="2728874"/>
          </a:xfrm>
        </p:spPr>
        <p:txBody>
          <a:bodyPr>
            <a:normAutofit/>
          </a:bodyPr>
          <a:lstStyle/>
          <a:p>
            <a:pPr algn="l"/>
            <a:r>
              <a:rPr lang="es-MX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LAS CIENCIAS DE LA COMPLEJIDAD Y LA GESTION HOSPITALARIA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744410-9757-4816-A494-A49564A49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8756" y="3813849"/>
            <a:ext cx="6083734" cy="1335503"/>
          </a:xfrm>
        </p:spPr>
        <p:txBody>
          <a:bodyPr>
            <a:normAutofit/>
          </a:bodyPr>
          <a:lstStyle/>
          <a:p>
            <a:pPr algn="l"/>
            <a:r>
              <a:rPr lang="es-MX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Dr. Guillermo Fajardo Ortiz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284F21-C029-4F00-873A-DD018918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807" y="3485817"/>
            <a:ext cx="2732033" cy="275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3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420C2-DF66-4F6E-91FF-27B9506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48" y="783421"/>
            <a:ext cx="9363315" cy="1345319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Teoría Estructuralista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AB6C5792-919A-4F64-B279-208B6C17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623" y="3039746"/>
            <a:ext cx="5706582" cy="2229835"/>
          </a:xfrm>
        </p:spPr>
        <p:txBody>
          <a:bodyPr anchor="t">
            <a:normAutofit/>
          </a:bodyPr>
          <a:lstStyle/>
          <a:p>
            <a:pPr algn="ctr"/>
            <a:r>
              <a:rPr lang="es-ES_tradnl" sz="2800" dirty="0">
                <a:latin typeface="Bahnschrift Light SemiCondensed" panose="020B0502040204020203" pitchFamily="34" charset="0"/>
              </a:rPr>
              <a:t>Normas obligatorias.</a:t>
            </a:r>
          </a:p>
          <a:p>
            <a:pPr algn="ctr"/>
            <a:r>
              <a:rPr lang="es-ES_tradnl" sz="2800" dirty="0">
                <a:latin typeface="Bahnschrift Light SemiCondensed" panose="020B0502040204020203" pitchFamily="34" charset="0"/>
              </a:rPr>
              <a:t>Disposiciones sucesivas.</a:t>
            </a:r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id="{F4893705-2D6B-42C1-8820-70D3DFFE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8000" l="2415" r="97746">
                        <a14:foregroundMark x1="30596" y1="58000" x2="31240" y2="50222"/>
                        <a14:foregroundMark x1="31240" y1="50222" x2="29952" y2="47111"/>
                        <a14:foregroundMark x1="47665" y1="56111" x2="50725" y2="43556"/>
                        <a14:foregroundMark x1="68921" y1="56556" x2="71498" y2="44000"/>
                        <a14:foregroundMark x1="58615" y1="34444" x2="61031" y2="23222"/>
                        <a14:foregroundMark x1="36876" y1="33778" x2="39936" y2="23667"/>
                        <a14:foregroundMark x1="48309" y1="15556" x2="51369" y2="1333"/>
                        <a14:foregroundMark x1="20612" y1="76222" x2="19163" y2="67889"/>
                        <a14:foregroundMark x1="19163" y1="67889" x2="17230" y2="64778"/>
                        <a14:foregroundMark x1="40258" y1="75889" x2="38969" y2="62778"/>
                        <a14:foregroundMark x1="17552" y1="63556" x2="19163" y2="65444"/>
                        <a14:foregroundMark x1="59581" y1="63111" x2="57971" y2="75667"/>
                        <a14:foregroundMark x1="81804" y1="63556" x2="80837" y2="73778"/>
                        <a14:foregroundMark x1="91465" y1="85000" x2="90338" y2="94333"/>
                        <a14:foregroundMark x1="90499" y1="83111" x2="91787" y2="86000"/>
                        <a14:foregroundMark x1="79710" y1="71667" x2="79710" y2="77889"/>
                        <a14:foregroundMark x1="9501" y1="83556" x2="10628" y2="95667"/>
                        <a14:foregroundMark x1="28502" y1="84556" x2="26570" y2="98111"/>
                        <a14:foregroundMark x1="2576" y1="91222" x2="8857" y2="91222"/>
                        <a14:foregroundMark x1="50081" y1="83778" x2="48309" y2="97333"/>
                        <a14:foregroundMark x1="70692" y1="83111" x2="70048" y2="95778"/>
                        <a14:foregroundMark x1="94525" y1="89778" x2="97746" y2="9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828" y="1115061"/>
            <a:ext cx="3252264" cy="47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echa: a la derecha 47">
            <a:extLst>
              <a:ext uri="{FF2B5EF4-FFF2-40B4-BE49-F238E27FC236}">
                <a16:creationId xmlns:a16="http://schemas.microsoft.com/office/drawing/2014/main" id="{62EF621C-B06E-46FE-A0D6-414FA28F4540}"/>
              </a:ext>
            </a:extLst>
          </p:cNvPr>
          <p:cNvSpPr/>
          <p:nvPr/>
        </p:nvSpPr>
        <p:spPr>
          <a:xfrm>
            <a:off x="4748517" y="4912541"/>
            <a:ext cx="1092155" cy="915631"/>
          </a:xfrm>
          <a:prstGeom prst="rightArrow">
            <a:avLst/>
          </a:prstGeom>
          <a:solidFill>
            <a:srgbClr val="6CA0D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Flecha: a la derecha 45">
            <a:extLst>
              <a:ext uri="{FF2B5EF4-FFF2-40B4-BE49-F238E27FC236}">
                <a16:creationId xmlns:a16="http://schemas.microsoft.com/office/drawing/2014/main" id="{812381EA-F99C-40BC-8829-3EEE1FAF9C6D}"/>
              </a:ext>
            </a:extLst>
          </p:cNvPr>
          <p:cNvSpPr/>
          <p:nvPr/>
        </p:nvSpPr>
        <p:spPr>
          <a:xfrm>
            <a:off x="3899378" y="4912542"/>
            <a:ext cx="1092155" cy="915631"/>
          </a:xfrm>
          <a:prstGeom prst="rightArrow">
            <a:avLst/>
          </a:prstGeom>
          <a:solidFill>
            <a:srgbClr val="A6E830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634BD93D-F13C-40B6-94C8-F15557740C6F}"/>
              </a:ext>
            </a:extLst>
          </p:cNvPr>
          <p:cNvSpPr/>
          <p:nvPr/>
        </p:nvSpPr>
        <p:spPr>
          <a:xfrm>
            <a:off x="3048501" y="4912543"/>
            <a:ext cx="1092155" cy="915631"/>
          </a:xfrm>
          <a:prstGeom prst="rightArrow">
            <a:avLst/>
          </a:prstGeom>
          <a:solidFill>
            <a:srgbClr val="FEBB2F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7661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420C2-DF66-4F6E-91FF-27B9506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767" y="285750"/>
            <a:ext cx="9363315" cy="2146623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Teoría del Comportamiento organizacional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A5A4766-79FE-44F9-AF90-F26FEAF2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04" y="5552296"/>
            <a:ext cx="7180032" cy="870470"/>
          </a:xfrm>
        </p:spPr>
        <p:txBody>
          <a:bodyPr anchor="t">
            <a:normAutofit/>
          </a:bodyPr>
          <a:lstStyle/>
          <a:p>
            <a:pPr algn="ctr"/>
            <a:r>
              <a:rPr lang="es-ES_tradnl" sz="2800" dirty="0">
                <a:latin typeface="Bahnschrift Light SemiCondensed" panose="020B0502040204020203" pitchFamily="34" charset="0"/>
              </a:rPr>
              <a:t>Cooperación entre altos mandos y empleado.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281E203B-06A6-4A16-B6C0-6ED1304F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66" y="2466662"/>
            <a:ext cx="5185834" cy="30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9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420C2-DF66-4F6E-91FF-27B9506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48" y="783421"/>
            <a:ext cx="9363315" cy="1345319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Técnica Cuantitativa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406EBF-344A-412C-ACEF-3BD2757DC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9" b="93151" l="7945" r="92603">
                        <a14:foregroundMark x1="13151" y1="57808" x2="12055" y2="45479"/>
                        <a14:foregroundMark x1="12055" y1="45479" x2="17260" y2="34521"/>
                        <a14:foregroundMark x1="17260" y1="34521" x2="39178" y2="18356"/>
                        <a14:foregroundMark x1="39178" y1="18356" x2="52055" y2="19452"/>
                        <a14:foregroundMark x1="52055" y1="19452" x2="64658" y2="26027"/>
                        <a14:foregroundMark x1="64658" y1="26027" x2="76164" y2="37260"/>
                        <a14:foregroundMark x1="76164" y1="37260" x2="80000" y2="62466"/>
                        <a14:foregroundMark x1="68219" y1="54521" x2="70685" y2="51781"/>
                        <a14:foregroundMark x1="88767" y1="42740" x2="84384" y2="30137"/>
                        <a14:foregroundMark x1="84384" y1="30137" x2="64110" y2="13973"/>
                        <a14:foregroundMark x1="64110" y1="13973" x2="38082" y2="9315"/>
                        <a14:foregroundMark x1="38082" y1="9315" x2="33958" y2="12450"/>
                        <a14:foregroundMark x1="10411" y1="36438" x2="22183" y2="22459"/>
                        <a14:foregroundMark x1="9589" y1="38904" x2="15137" y2="27807"/>
                        <a14:foregroundMark x1="34332" y1="11617" x2="34795" y2="11233"/>
                        <a14:foregroundMark x1="34795" y1="11233" x2="48493" y2="9315"/>
                        <a14:foregroundMark x1="48493" y1="9315" x2="73425" y2="17260"/>
                        <a14:foregroundMark x1="73425" y1="17260" x2="83014" y2="25753"/>
                        <a14:foregroundMark x1="83014" y1="25753" x2="87397" y2="33973"/>
                        <a14:foregroundMark x1="51781" y1="45205" x2="36986" y2="46849"/>
                        <a14:foregroundMark x1="36986" y1="46849" x2="26027" y2="40548"/>
                        <a14:foregroundMark x1="26027" y1="40548" x2="37808" y2="32329"/>
                        <a14:foregroundMark x1="37808" y1="32329" x2="49863" y2="37534"/>
                        <a14:foregroundMark x1="49863" y1="37534" x2="54795" y2="45479"/>
                        <a14:foregroundMark x1="81644" y1="24384" x2="72877" y2="14795"/>
                        <a14:foregroundMark x1="72877" y1="14795" x2="60548" y2="9863"/>
                        <a14:foregroundMark x1="60548" y1="9863" x2="35587" y2="8834"/>
                        <a14:foregroundMark x1="12524" y1="29790" x2="9589" y2="47397"/>
                        <a14:foregroundMark x1="38356" y1="9589" x2="51233" y2="8219"/>
                        <a14:foregroundMark x1="51233" y1="8219" x2="76438" y2="16986"/>
                        <a14:foregroundMark x1="76438" y1="16986" x2="81918" y2="22466"/>
                        <a14:foregroundMark x1="58904" y1="86849" x2="46575" y2="89315"/>
                        <a14:foregroundMark x1="46575" y1="89315" x2="32603" y2="84932"/>
                        <a14:foregroundMark x1="32603" y1="84932" x2="49315" y2="89589"/>
                        <a14:foregroundMark x1="49315" y1="89589" x2="39726" y2="81644"/>
                        <a14:foregroundMark x1="39726" y1="81644" x2="54795" y2="83836"/>
                        <a14:foregroundMark x1="29826" y1="90308" x2="74247" y2="92055"/>
                        <a14:foregroundMark x1="25479" y1="90137" x2="26512" y2="90178"/>
                        <a14:foregroundMark x1="60548" y1="92603" x2="35068" y2="87671"/>
                        <a14:foregroundMark x1="35068" y1="87671" x2="34247" y2="87123"/>
                        <a14:foregroundMark x1="49041" y1="7945" x2="62466" y2="9863"/>
                        <a14:foregroundMark x1="62466" y1="9863" x2="74795" y2="15068"/>
                        <a14:foregroundMark x1="74795" y1="15068" x2="84384" y2="24384"/>
                        <a14:foregroundMark x1="84384" y1="24384" x2="92603" y2="48493"/>
                        <a14:foregroundMark x1="92603" y1="48493" x2="91233" y2="59452"/>
                        <a14:foregroundMark x1="15342" y1="28767" x2="32329" y2="12877"/>
                        <a14:foregroundMark x1="18904" y1="23562" x2="27123" y2="15616"/>
                        <a14:foregroundMark x1="29275" y1="91075" x2="32055" y2="91507"/>
                        <a14:foregroundMark x1="25310" y1="90458" x2="26210" y2="90598"/>
                        <a14:foregroundMark x1="19726" y1="89589" x2="21053" y2="89795"/>
                        <a14:foregroundMark x1="22281" y1="91724" x2="19726" y2="91781"/>
                        <a14:foregroundMark x1="32055" y1="91507" x2="28914" y2="91577"/>
                        <a14:foregroundMark x1="75616" y1="89041" x2="87671" y2="89589"/>
                        <a14:foregroundMark x1="87671" y1="89589" x2="73151" y2="93151"/>
                        <a14:foregroundMark x1="22192" y1="85753" x2="32603" y2="92329"/>
                        <a14:foregroundMark x1="32603" y1="92329" x2="19726" y2="89041"/>
                        <a14:foregroundMark x1="19726" y1="89041" x2="26301" y2="91781"/>
                        <a14:foregroundMark x1="26027" y1="92055" x2="19452" y2="89863"/>
                        <a14:foregroundMark x1="19452" y1="90411" x2="22192" y2="92603"/>
                        <a14:backgroundMark x1="33362" y1="10478" x2="35616" y2="8767"/>
                        <a14:backgroundMark x1="12877" y1="26027" x2="20240" y2="20438"/>
                        <a14:backgroundMark x1="20548" y1="16164" x2="7671" y2="21918"/>
                        <a14:backgroundMark x1="7671" y1="21918" x2="20274" y2="15068"/>
                        <a14:backgroundMark x1="20274" y1="15068" x2="23288" y2="11233"/>
                        <a14:backgroundMark x1="28783" y1="11734" x2="30411" y2="11233"/>
                        <a14:backgroundMark x1="23288" y1="13425" x2="27472" y2="12138"/>
                        <a14:backgroundMark x1="22740" y1="13425" x2="21370" y2="11781"/>
                        <a14:backgroundMark x1="23288" y1="10959" x2="23288" y2="11781"/>
                        <a14:backgroundMark x1="13699" y1="13425" x2="27671" y2="10411"/>
                        <a14:backgroundMark x1="27671" y1="10411" x2="16986" y2="134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4144" y="2128740"/>
            <a:ext cx="3959860" cy="395986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2B28411-0BBB-406B-82D1-DCE4255EA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548" y="2411345"/>
            <a:ext cx="5164092" cy="3959859"/>
          </a:xfrm>
        </p:spPr>
        <p:txBody>
          <a:bodyPr anchor="t">
            <a:normAutofit/>
          </a:bodyPr>
          <a:lstStyle/>
          <a:p>
            <a:r>
              <a:rPr lang="es-ES_tradnl" sz="2800" dirty="0">
                <a:latin typeface="Bahnschrift Light SemiCondensed" panose="020B0502040204020203" pitchFamily="34" charset="0"/>
              </a:rPr>
              <a:t>Procedimientos matemáticos para la toma de decisiones.</a:t>
            </a:r>
          </a:p>
          <a:p>
            <a:pPr algn="just"/>
            <a:r>
              <a:rPr lang="es-ES_tradnl" sz="2800" dirty="0">
                <a:latin typeface="Bahnschrift Light SemiCondensed" panose="020B0502040204020203" pitchFamily="34" charset="0"/>
              </a:rPr>
              <a:t>Recurre a:</a:t>
            </a:r>
            <a:endParaRPr lang="es-ES_tradnl" sz="2600" dirty="0">
              <a:latin typeface="Bahnschrift Light SemiCondensed" panose="020B0502040204020203" pitchFamily="34" charset="0"/>
            </a:endParaRPr>
          </a:p>
          <a:p>
            <a:pPr lvl="1" algn="just"/>
            <a:r>
              <a:rPr lang="es-ES_tradnl" sz="2600" dirty="0">
                <a:latin typeface="Bahnschrift Light SemiCondensed" panose="020B0502040204020203" pitchFamily="34" charset="0"/>
              </a:rPr>
              <a:t>Investigación</a:t>
            </a:r>
          </a:p>
          <a:p>
            <a:pPr lvl="1" algn="just"/>
            <a:r>
              <a:rPr lang="es-ES_tradnl" sz="2600" dirty="0">
                <a:latin typeface="Bahnschrift Light SemiCondensed" panose="020B0502040204020203" pitchFamily="34" charset="0"/>
              </a:rPr>
              <a:t>Programación lineal</a:t>
            </a:r>
          </a:p>
          <a:p>
            <a:pPr lvl="1" algn="just"/>
            <a:r>
              <a:rPr lang="es-ES_tradnl" sz="2600" dirty="0">
                <a:latin typeface="Bahnschrift Light SemiCondensed" panose="020B0502040204020203" pitchFamily="34" charset="0"/>
              </a:rPr>
              <a:t>Teoría de colas</a:t>
            </a:r>
          </a:p>
          <a:p>
            <a:pPr algn="just"/>
            <a:endParaRPr lang="es-ES_tradnl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2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9ABD3D-6518-488E-9092-D6F1F2C17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F6AF4-2F59-41B4-8576-B1CDD5BA6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1"/>
          </a:xfrm>
          <a:prstGeom prst="rect">
            <a:avLst/>
          </a:prstGeom>
          <a:solidFill>
            <a:srgbClr val="000000">
              <a:alpha val="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A524D5-0266-4D2B-8BD9-4C295D27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64" y="2248687"/>
            <a:ext cx="8604738" cy="118031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MX" sz="8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SECUENCIA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C11F7D-76D3-4DBE-8F45-2DE8BF467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B9C5EB-89A9-4485-926C-7CAF046E8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841" y="819149"/>
            <a:ext cx="9514318" cy="5219700"/>
          </a:xfrm>
        </p:spPr>
        <p:txBody>
          <a:bodyPr anchor="t">
            <a:normAutofit lnSpcReduction="10000"/>
          </a:bodyPr>
          <a:lstStyle/>
          <a:p>
            <a:pPr marL="6160" indent="0">
              <a:buNone/>
            </a:pPr>
            <a:r>
              <a:rPr lang="es-MX" sz="4400" dirty="0">
                <a:latin typeface="Bahnschrift Light Condensed" panose="020B0502040204020203" pitchFamily="34" charset="0"/>
              </a:rPr>
              <a:t>Palabra clave….</a:t>
            </a:r>
          </a:p>
          <a:p>
            <a:pPr marL="6160" indent="0">
              <a:buNone/>
            </a:pPr>
            <a:endParaRPr lang="es-MX" sz="4400" dirty="0">
              <a:latin typeface="Bahnschrift Light Condensed" panose="020B0502040204020203" pitchFamily="34" charset="0"/>
            </a:endParaRPr>
          </a:p>
          <a:p>
            <a:pPr marL="6160" indent="0">
              <a:buNone/>
            </a:pPr>
            <a:endParaRPr lang="es-MX" sz="4400" dirty="0">
              <a:latin typeface="Bahnschrift Light Condensed" panose="020B0502040204020203" pitchFamily="34" charset="0"/>
            </a:endParaRPr>
          </a:p>
          <a:p>
            <a:pPr marL="6160" indent="0">
              <a:buNone/>
            </a:pPr>
            <a:r>
              <a:rPr lang="es-MX" sz="4400" dirty="0">
                <a:latin typeface="Bahnschrift Light Condensed" panose="020B0502040204020203" pitchFamily="34" charset="0"/>
              </a:rPr>
              <a:t>		     -Cumplir lo que se apunta.</a:t>
            </a:r>
          </a:p>
          <a:p>
            <a:pPr marL="6160" indent="0">
              <a:buNone/>
            </a:pPr>
            <a:r>
              <a:rPr lang="es-MX" sz="4400" dirty="0">
                <a:latin typeface="Bahnschrift Light Condensed" panose="020B0502040204020203" pitchFamily="34" charset="0"/>
              </a:rPr>
              <a:t>	            -Busca el orden y la armonía.</a:t>
            </a:r>
          </a:p>
          <a:p>
            <a:pPr marL="6160" indent="0" algn="ctr">
              <a:buNone/>
            </a:pPr>
            <a:r>
              <a:rPr lang="es-MX" sz="4400" dirty="0">
                <a:latin typeface="Bahnschrift Light Condensed" panose="020B0502040204020203" pitchFamily="34" charset="0"/>
              </a:rPr>
              <a:t>-Toma de decisiones.</a:t>
            </a:r>
          </a:p>
        </p:txBody>
      </p:sp>
      <p:sp>
        <p:nvSpPr>
          <p:cNvPr id="5" name="Marco 4">
            <a:extLst>
              <a:ext uri="{FF2B5EF4-FFF2-40B4-BE49-F238E27FC236}">
                <a16:creationId xmlns:a16="http://schemas.microsoft.com/office/drawing/2014/main" id="{62CF960E-E1C6-4ACE-A587-B1A43D6343F8}"/>
              </a:ext>
            </a:extLst>
          </p:cNvPr>
          <p:cNvSpPr/>
          <p:nvPr/>
        </p:nvSpPr>
        <p:spPr>
          <a:xfrm>
            <a:off x="0" y="0"/>
            <a:ext cx="12189867" cy="6858000"/>
          </a:xfrm>
          <a:prstGeom prst="frame">
            <a:avLst>
              <a:gd name="adj1" fmla="val 4167"/>
            </a:avLst>
          </a:prstGeom>
          <a:solidFill>
            <a:schemeClr val="bg2">
              <a:lumMod val="25000"/>
            </a:schemeClr>
          </a:solidFill>
          <a:ln w="603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4D70CA-3CFA-4793-BDD5-0702DF52A7AC}"/>
              </a:ext>
            </a:extLst>
          </p:cNvPr>
          <p:cNvSpPr/>
          <p:nvPr/>
        </p:nvSpPr>
        <p:spPr>
          <a:xfrm>
            <a:off x="964174" y="3200400"/>
            <a:ext cx="11227826" cy="2243138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Con los pies en la realidad</a:t>
            </a:r>
          </a:p>
        </p:txBody>
      </p:sp>
    </p:spTree>
    <p:extLst>
      <p:ext uri="{BB962C8B-B14F-4D97-AF65-F5344CB8AC3E}">
        <p14:creationId xmlns:p14="http://schemas.microsoft.com/office/powerpoint/2010/main" val="230085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420C2-DF66-4F6E-91FF-27B9506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48" y="783421"/>
            <a:ext cx="9363315" cy="1345319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Con los pies en la realidad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77EBEC-053D-4033-9555-9EB50AA37F0A}"/>
              </a:ext>
            </a:extLst>
          </p:cNvPr>
          <p:cNvSpPr/>
          <p:nvPr/>
        </p:nvSpPr>
        <p:spPr>
          <a:xfrm>
            <a:off x="8712200" y="2540000"/>
            <a:ext cx="22352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Separaciones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5790E8E-4C42-4481-8ED9-A4E7B9168D54}"/>
              </a:ext>
            </a:extLst>
          </p:cNvPr>
          <p:cNvSpPr/>
          <p:nvPr/>
        </p:nvSpPr>
        <p:spPr>
          <a:xfrm>
            <a:off x="8712200" y="4145060"/>
            <a:ext cx="22352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Interdependencia con el entorno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BD2E7B8-5F26-44FE-A3BE-17E20354F7CE}"/>
              </a:ext>
            </a:extLst>
          </p:cNvPr>
          <p:cNvSpPr/>
          <p:nvPr/>
        </p:nvSpPr>
        <p:spPr>
          <a:xfrm>
            <a:off x="8712200" y="5630079"/>
            <a:ext cx="22352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Microcosmos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D243467-AB01-47B9-A722-A037030AF156}"/>
              </a:ext>
            </a:extLst>
          </p:cNvPr>
          <p:cNvSpPr/>
          <p:nvPr/>
        </p:nvSpPr>
        <p:spPr>
          <a:xfrm>
            <a:off x="1997827" y="2692400"/>
            <a:ext cx="22352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Sistema cerrado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F974368-7F38-4F8F-9B9B-2EA0F8D4DEB7}"/>
              </a:ext>
            </a:extLst>
          </p:cNvPr>
          <p:cNvCxnSpPr>
            <a:stCxn id="17" idx="3"/>
          </p:cNvCxnSpPr>
          <p:nvPr/>
        </p:nvCxnSpPr>
        <p:spPr>
          <a:xfrm>
            <a:off x="4233027" y="3136900"/>
            <a:ext cx="413948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E89C55A-79D6-4619-9B53-1F9E86EBFB26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4733002" y="5589508"/>
            <a:ext cx="399004" cy="28320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BF262728-9AD7-4BD7-A02B-AB35C868E2E2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4646975" y="3136900"/>
            <a:ext cx="485031" cy="11048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2BD64EF-9EB1-4E84-96FF-B8804F4B68F7}"/>
              </a:ext>
            </a:extLst>
          </p:cNvPr>
          <p:cNvCxnSpPr>
            <a:stCxn id="18" idx="3"/>
          </p:cNvCxnSpPr>
          <p:nvPr/>
        </p:nvCxnSpPr>
        <p:spPr>
          <a:xfrm>
            <a:off x="4233027" y="5872708"/>
            <a:ext cx="499975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EA62FFA-FC7D-49F9-A354-B8AD39C8E043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858700" y="2984500"/>
            <a:ext cx="853500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551C9C56-F24A-429D-8F99-18FD9E4F120F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7958975" y="4418444"/>
            <a:ext cx="468745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710EED3-E4EF-4986-8CF2-15E56F04C6F3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7473944" y="2984499"/>
            <a:ext cx="382623" cy="26288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73ECC73-4A45-41AC-A2BC-3EC3349D11E7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427720" y="4418443"/>
            <a:ext cx="284480" cy="171117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D93B410-6C52-4EF9-9933-077A97F003F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950832" y="6074579"/>
            <a:ext cx="761368" cy="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6FBD2F1-8725-46C1-B5F6-651E0FBBCF3E}"/>
              </a:ext>
            </a:extLst>
          </p:cNvPr>
          <p:cNvCxnSpPr>
            <a:stCxn id="4" idx="5"/>
          </p:cNvCxnSpPr>
          <p:nvPr/>
        </p:nvCxnSpPr>
        <p:spPr>
          <a:xfrm>
            <a:off x="7473944" y="5589508"/>
            <a:ext cx="485031" cy="485071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1B6E4CA-812F-4CA9-955B-B85C131D616E}"/>
              </a:ext>
            </a:extLst>
          </p:cNvPr>
          <p:cNvSpPr/>
          <p:nvPr/>
        </p:nvSpPr>
        <p:spPr>
          <a:xfrm>
            <a:off x="1997827" y="5428208"/>
            <a:ext cx="22352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Asuntos cotidianos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9B36BAA-93BC-4438-BEAD-2911F77208CC}"/>
              </a:ext>
            </a:extLst>
          </p:cNvPr>
          <p:cNvSpPr/>
          <p:nvPr/>
        </p:nvSpPr>
        <p:spPr>
          <a:xfrm>
            <a:off x="4646975" y="2762309"/>
            <a:ext cx="3312000" cy="3312270"/>
          </a:xfrm>
          <a:prstGeom prst="ellipse">
            <a:avLst/>
          </a:prstGeom>
          <a:gradFill flip="none" rotWithShape="1">
            <a:gsLst>
              <a:gs pos="6000">
                <a:srgbClr val="660033"/>
              </a:gs>
              <a:gs pos="60000">
                <a:srgbClr val="9B617C"/>
              </a:gs>
              <a:gs pos="100000">
                <a:srgbClr val="660033"/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Gestión</a:t>
            </a:r>
          </a:p>
          <a:p>
            <a:pPr algn="ctr"/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de</a:t>
            </a:r>
          </a:p>
          <a:p>
            <a:pPr algn="ctr"/>
            <a:r>
              <a:rPr lang="es-MX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hospitales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34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50E5C-EEBB-4554-B271-B3056787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73" y="680022"/>
            <a:ext cx="8932367" cy="1191566"/>
          </a:xfrm>
        </p:spPr>
        <p:txBody>
          <a:bodyPr anchor="t">
            <a:normAutofit/>
          </a:bodyPr>
          <a:lstStyle/>
          <a:p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Con los pies en la realidad</a:t>
            </a:r>
            <a:endParaRPr lang="es-MX" sz="6000" dirty="0">
              <a:solidFill>
                <a:schemeClr val="tx2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8B69F81-E222-4728-9E74-AC8580A0B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33743"/>
              </p:ext>
            </p:extLst>
          </p:nvPr>
        </p:nvGraphicFramePr>
        <p:xfrm>
          <a:off x="2773363" y="2052638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60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50E5C-EEBB-4554-B271-B3056787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73" y="680022"/>
            <a:ext cx="8932367" cy="1191566"/>
          </a:xfrm>
        </p:spPr>
        <p:txBody>
          <a:bodyPr anchor="t">
            <a:normAutofit/>
          </a:bodyPr>
          <a:lstStyle/>
          <a:p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Con los pies en la realidad</a:t>
            </a:r>
            <a:endParaRPr lang="es-MX" sz="6000" dirty="0">
              <a:solidFill>
                <a:schemeClr val="tx2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8B69F81-E222-4728-9E74-AC8580A0B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599835"/>
              </p:ext>
            </p:extLst>
          </p:nvPr>
        </p:nvGraphicFramePr>
        <p:xfrm>
          <a:off x="2773363" y="2052638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0864A484-F321-459A-BE90-3860E53EC2BE}"/>
              </a:ext>
            </a:extLst>
          </p:cNvPr>
          <p:cNvSpPr/>
          <p:nvPr/>
        </p:nvSpPr>
        <p:spPr>
          <a:xfrm rot="948391">
            <a:off x="2176970" y="3784550"/>
            <a:ext cx="9493031" cy="806227"/>
          </a:xfrm>
          <a:prstGeom prst="rect">
            <a:avLst/>
          </a:prstGeom>
          <a:solidFill>
            <a:schemeClr val="bg1">
              <a:alpha val="67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/>
              </a:rPr>
              <a:t>Ciencias de la Complejidad</a:t>
            </a:r>
          </a:p>
        </p:txBody>
      </p:sp>
    </p:spTree>
    <p:extLst>
      <p:ext uri="{BB962C8B-B14F-4D97-AF65-F5344CB8AC3E}">
        <p14:creationId xmlns:p14="http://schemas.microsoft.com/office/powerpoint/2010/main" val="110152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9ABD3D-6518-488E-9092-D6F1F2C17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F6AF4-2F59-41B4-8576-B1CDD5BA6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1"/>
          </a:xfrm>
          <a:prstGeom prst="rect">
            <a:avLst/>
          </a:prstGeom>
          <a:solidFill>
            <a:srgbClr val="000000">
              <a:alpha val="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C11F7D-76D3-4DBE-8F45-2DE8BF467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B9C5EB-89A9-4485-926C-7CAF046E8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774" y="819149"/>
            <a:ext cx="9514318" cy="3946815"/>
          </a:xfrm>
        </p:spPr>
        <p:txBody>
          <a:bodyPr anchor="ctr">
            <a:normAutofit/>
          </a:bodyPr>
          <a:lstStyle/>
          <a:p>
            <a:pPr marL="6160" indent="0" algn="ctr">
              <a:buNone/>
            </a:pPr>
            <a:r>
              <a:rPr lang="es-MX" sz="4400" dirty="0">
                <a:latin typeface="Bahnschrift Light Condensed" panose="020B0502040204020203" pitchFamily="34" charset="0"/>
              </a:rPr>
              <a:t>¿Los aspectos conductuales en que componente se ubican?</a:t>
            </a:r>
          </a:p>
        </p:txBody>
      </p:sp>
      <p:sp>
        <p:nvSpPr>
          <p:cNvPr id="5" name="Marco 4">
            <a:extLst>
              <a:ext uri="{FF2B5EF4-FFF2-40B4-BE49-F238E27FC236}">
                <a16:creationId xmlns:a16="http://schemas.microsoft.com/office/drawing/2014/main" id="{62CF960E-E1C6-4ACE-A587-B1A43D6343F8}"/>
              </a:ext>
            </a:extLst>
          </p:cNvPr>
          <p:cNvSpPr/>
          <p:nvPr/>
        </p:nvSpPr>
        <p:spPr>
          <a:xfrm>
            <a:off x="0" y="0"/>
            <a:ext cx="12189867" cy="6858000"/>
          </a:xfrm>
          <a:prstGeom prst="frame">
            <a:avLst>
              <a:gd name="adj1" fmla="val 4167"/>
            </a:avLst>
          </a:prstGeom>
          <a:solidFill>
            <a:schemeClr val="bg2">
              <a:lumMod val="25000"/>
            </a:schemeClr>
          </a:solidFill>
          <a:ln w="6032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cerebro dudas">
            <a:extLst>
              <a:ext uri="{FF2B5EF4-FFF2-40B4-BE49-F238E27FC236}">
                <a16:creationId xmlns:a16="http://schemas.microsoft.com/office/drawing/2014/main" id="{D476176C-EC31-46D7-A985-ED0F636C8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8" b="89914" l="10000" r="97581">
                        <a14:foregroundMark x1="85000" y1="80692" x2="91935" y2="76369"/>
                        <a14:foregroundMark x1="91935" y1="76369" x2="96613" y2="70317"/>
                        <a14:foregroundMark x1="96613" y1="70317" x2="98710" y2="63256"/>
                        <a14:foregroundMark x1="98710" y1="63256" x2="98226" y2="54899"/>
                        <a14:foregroundMark x1="98226" y1="54899" x2="93710" y2="47839"/>
                        <a14:foregroundMark x1="93710" y1="47839" x2="87903" y2="54323"/>
                        <a14:foregroundMark x1="87903" y1="54323" x2="89032" y2="77233"/>
                        <a14:foregroundMark x1="96774" y1="51297" x2="98065" y2="59078"/>
                        <a14:foregroundMark x1="98065" y1="59078" x2="94677" y2="66282"/>
                        <a14:foregroundMark x1="94677" y1="66282" x2="99032" y2="59654"/>
                        <a14:foregroundMark x1="99032" y1="59654" x2="97581" y2="51729"/>
                        <a14:foregroundMark x1="97581" y1="51729" x2="97097" y2="50720"/>
                        <a14:backgroundMark x1="43065" y1="43372" x2="50645" y2="38184"/>
                        <a14:backgroundMark x1="50645" y1="38184" x2="78065" y2="34294"/>
                        <a14:backgroundMark x1="78065" y1="34294" x2="85645" y2="35159"/>
                        <a14:backgroundMark x1="35323" y1="58646" x2="37581" y2="65706"/>
                        <a14:backgroundMark x1="37581" y1="65706" x2="43871" y2="71470"/>
                        <a14:backgroundMark x1="43871" y1="71470" x2="60484" y2="77810"/>
                        <a14:backgroundMark x1="60484" y1="77810" x2="69677" y2="78098"/>
                        <a14:backgroundMark x1="69677" y1="78098" x2="77419" y2="83285"/>
                        <a14:backgroundMark x1="82097" y1="33862" x2="85968" y2="36455"/>
                        <a14:backgroundMark x1="99677" y1="64553" x2="99194" y2="55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95" t="22838" b="33719"/>
          <a:stretch/>
        </p:blipFill>
        <p:spPr bwMode="auto">
          <a:xfrm>
            <a:off x="3171831" y="2762120"/>
            <a:ext cx="5386388" cy="37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2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50E5C-EEBB-4554-B271-B3056787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973" y="680022"/>
            <a:ext cx="8932367" cy="1191566"/>
          </a:xfrm>
        </p:spPr>
        <p:txBody>
          <a:bodyPr anchor="t">
            <a:normAutofit/>
          </a:bodyPr>
          <a:lstStyle/>
          <a:p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Con los pies en la realidad</a:t>
            </a:r>
            <a:endParaRPr lang="es-MX" sz="6000" dirty="0">
              <a:solidFill>
                <a:schemeClr val="tx2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373ECE0-BA89-4544-954E-0B75F5BFC03D}"/>
              </a:ext>
            </a:extLst>
          </p:cNvPr>
          <p:cNvSpPr/>
          <p:nvPr/>
        </p:nvSpPr>
        <p:spPr>
          <a:xfrm>
            <a:off x="1985942" y="5055465"/>
            <a:ext cx="22352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Entorno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6B8C71A-0998-4C61-8DF3-E758EFB328D4}"/>
              </a:ext>
            </a:extLst>
          </p:cNvPr>
          <p:cNvSpPr/>
          <p:nvPr/>
        </p:nvSpPr>
        <p:spPr>
          <a:xfrm>
            <a:off x="4687868" y="4097413"/>
            <a:ext cx="22352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Gestión directiva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7435C63-6F8D-49C1-A1B7-690AC677483F}"/>
              </a:ext>
            </a:extLst>
          </p:cNvPr>
          <p:cNvSpPr/>
          <p:nvPr/>
        </p:nvSpPr>
        <p:spPr>
          <a:xfrm>
            <a:off x="7389708" y="4141930"/>
            <a:ext cx="2164996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Toma de decisiones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D131558-41E7-4DF6-8247-CB970BDA48A2}"/>
              </a:ext>
            </a:extLst>
          </p:cNvPr>
          <p:cNvCxnSpPr>
            <a:cxnSpLocks/>
            <a:stCxn id="18" idx="3"/>
            <a:endCxn id="17" idx="1"/>
          </p:cNvCxnSpPr>
          <p:nvPr/>
        </p:nvCxnSpPr>
        <p:spPr>
          <a:xfrm flipV="1">
            <a:off x="6749498" y="4586430"/>
            <a:ext cx="640210" cy="230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24D6495-807A-4D8F-AE41-C1A85788EA08}"/>
              </a:ext>
            </a:extLst>
          </p:cNvPr>
          <p:cNvSpPr/>
          <p:nvPr/>
        </p:nvSpPr>
        <p:spPr>
          <a:xfrm>
            <a:off x="4892075" y="3885213"/>
            <a:ext cx="1857423" cy="1407035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9CF4511-E4E8-45F9-AE4B-3FB39A071F9B}"/>
              </a:ext>
            </a:extLst>
          </p:cNvPr>
          <p:cNvSpPr/>
          <p:nvPr/>
        </p:nvSpPr>
        <p:spPr>
          <a:xfrm>
            <a:off x="1468041" y="2556018"/>
            <a:ext cx="2753187" cy="158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Ciencias de la Complejidad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CFF4E01-6AA1-4C57-BC25-FB5A5A27F407}"/>
              </a:ext>
            </a:extLst>
          </p:cNvPr>
          <p:cNvCxnSpPr>
            <a:cxnSpLocks/>
          </p:cNvCxnSpPr>
          <p:nvPr/>
        </p:nvCxnSpPr>
        <p:spPr>
          <a:xfrm>
            <a:off x="4081630" y="3703277"/>
            <a:ext cx="635250" cy="898217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2BCB7EB-BF0C-4ECD-A755-045DD6588E68}"/>
              </a:ext>
            </a:extLst>
          </p:cNvPr>
          <p:cNvCxnSpPr>
            <a:cxnSpLocks/>
          </p:cNvCxnSpPr>
          <p:nvPr/>
        </p:nvCxnSpPr>
        <p:spPr>
          <a:xfrm flipV="1">
            <a:off x="3936398" y="4664137"/>
            <a:ext cx="781678" cy="91598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DBAE7D6-9DD3-4541-9267-8F1CC33DEF1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103542" y="4141930"/>
            <a:ext cx="0" cy="913535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headEnd type="triangle"/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C648784-D312-4161-B119-56F815F2E21B}"/>
              </a:ext>
            </a:extLst>
          </p:cNvPr>
          <p:cNvSpPr/>
          <p:nvPr/>
        </p:nvSpPr>
        <p:spPr>
          <a:xfrm>
            <a:off x="9642343" y="3728046"/>
            <a:ext cx="2808314" cy="1585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Objetivos </a:t>
            </a:r>
          </a:p>
          <a:p>
            <a:pPr algn="ctr"/>
            <a:endParaRPr lang="es-MX" sz="3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s-MX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Metas</a:t>
            </a:r>
          </a:p>
          <a:p>
            <a:pPr algn="ctr"/>
            <a:endParaRPr lang="es-MX" sz="3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s-MX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Procesos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57720165-4833-4DC2-BDF4-82A40BEA3E71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9554704" y="3581048"/>
            <a:ext cx="606238" cy="100538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E084C70E-7ECB-49E6-B9B3-B016A61FC20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9554704" y="4559338"/>
            <a:ext cx="780237" cy="2709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538703F0-5099-4B77-9996-444FB8BB237A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9554704" y="4586430"/>
            <a:ext cx="606238" cy="105033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echa: a la izquierda y derecha 52">
            <a:extLst>
              <a:ext uri="{FF2B5EF4-FFF2-40B4-BE49-F238E27FC236}">
                <a16:creationId xmlns:a16="http://schemas.microsoft.com/office/drawing/2014/main" id="{B613582B-2542-43DF-8CC6-F8AB9C8032ED}"/>
              </a:ext>
            </a:extLst>
          </p:cNvPr>
          <p:cNvSpPr/>
          <p:nvPr/>
        </p:nvSpPr>
        <p:spPr>
          <a:xfrm rot="1508957">
            <a:off x="6202868" y="2730272"/>
            <a:ext cx="1299994" cy="618656"/>
          </a:xfrm>
          <a:prstGeom prst="leftRightArrow">
            <a:avLst>
              <a:gd name="adj1" fmla="val 3523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4" name="Flecha: a la derecha 53">
            <a:extLst>
              <a:ext uri="{FF2B5EF4-FFF2-40B4-BE49-F238E27FC236}">
                <a16:creationId xmlns:a16="http://schemas.microsoft.com/office/drawing/2014/main" id="{9B3347B7-BEFC-445E-974C-B2E6E6291EB1}"/>
              </a:ext>
            </a:extLst>
          </p:cNvPr>
          <p:cNvSpPr/>
          <p:nvPr/>
        </p:nvSpPr>
        <p:spPr>
          <a:xfrm>
            <a:off x="4390240" y="2177191"/>
            <a:ext cx="761525" cy="642340"/>
          </a:xfrm>
          <a:prstGeom prst="rightArrow">
            <a:avLst/>
          </a:prstGeom>
          <a:solidFill>
            <a:srgbClr val="A6E830"/>
          </a:solidFill>
          <a:ln>
            <a:solidFill>
              <a:srgbClr val="A6E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8" name="Flecha: a la izquierda y derecha 57">
            <a:extLst>
              <a:ext uri="{FF2B5EF4-FFF2-40B4-BE49-F238E27FC236}">
                <a16:creationId xmlns:a16="http://schemas.microsoft.com/office/drawing/2014/main" id="{E9A775FC-2AF6-405A-8B9A-17152431AFC2}"/>
              </a:ext>
            </a:extLst>
          </p:cNvPr>
          <p:cNvSpPr/>
          <p:nvPr/>
        </p:nvSpPr>
        <p:spPr>
          <a:xfrm rot="19614837">
            <a:off x="8494364" y="2682578"/>
            <a:ext cx="1299994" cy="618656"/>
          </a:xfrm>
          <a:prstGeom prst="leftRightArrow">
            <a:avLst>
              <a:gd name="adj1" fmla="val 3523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9" name="Flecha: a la derecha 58">
            <a:extLst>
              <a:ext uri="{FF2B5EF4-FFF2-40B4-BE49-F238E27FC236}">
                <a16:creationId xmlns:a16="http://schemas.microsoft.com/office/drawing/2014/main" id="{FFCDEF2F-174B-403A-A1B5-50D5FC886981}"/>
              </a:ext>
            </a:extLst>
          </p:cNvPr>
          <p:cNvSpPr/>
          <p:nvPr/>
        </p:nvSpPr>
        <p:spPr>
          <a:xfrm rot="9477504">
            <a:off x="8379544" y="5599282"/>
            <a:ext cx="761525" cy="642340"/>
          </a:xfrm>
          <a:prstGeom prst="rightArrow">
            <a:avLst/>
          </a:prstGeom>
          <a:solidFill>
            <a:srgbClr val="A6E830"/>
          </a:solidFill>
          <a:ln>
            <a:solidFill>
              <a:srgbClr val="A6E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7C624ED4-F0E3-4026-BB69-527E8A33E289}"/>
              </a:ext>
            </a:extLst>
          </p:cNvPr>
          <p:cNvSpPr/>
          <p:nvPr/>
        </p:nvSpPr>
        <p:spPr>
          <a:xfrm rot="14812714">
            <a:off x="6062060" y="5736748"/>
            <a:ext cx="761525" cy="642340"/>
          </a:xfrm>
          <a:prstGeom prst="rightArrow">
            <a:avLst/>
          </a:prstGeom>
          <a:solidFill>
            <a:srgbClr val="A6E830"/>
          </a:solidFill>
          <a:ln>
            <a:solidFill>
              <a:srgbClr val="A6E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1" name="Flecha: a la derecha 60">
            <a:extLst>
              <a:ext uri="{FF2B5EF4-FFF2-40B4-BE49-F238E27FC236}">
                <a16:creationId xmlns:a16="http://schemas.microsoft.com/office/drawing/2014/main" id="{D67AD1E2-A0F3-44ED-8A57-4731F555E106}"/>
              </a:ext>
            </a:extLst>
          </p:cNvPr>
          <p:cNvSpPr/>
          <p:nvPr/>
        </p:nvSpPr>
        <p:spPr>
          <a:xfrm rot="18475956">
            <a:off x="10822642" y="2074305"/>
            <a:ext cx="761525" cy="642340"/>
          </a:xfrm>
          <a:prstGeom prst="rightArrow">
            <a:avLst/>
          </a:prstGeom>
          <a:solidFill>
            <a:srgbClr val="A6E830"/>
          </a:solidFill>
          <a:ln>
            <a:solidFill>
              <a:srgbClr val="A6E8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2" name="Flecha: a la izquierda y derecha 61">
            <a:extLst>
              <a:ext uri="{FF2B5EF4-FFF2-40B4-BE49-F238E27FC236}">
                <a16:creationId xmlns:a16="http://schemas.microsoft.com/office/drawing/2014/main" id="{431D7831-1D0A-4606-9B65-BA8E940C5ECF}"/>
              </a:ext>
            </a:extLst>
          </p:cNvPr>
          <p:cNvSpPr/>
          <p:nvPr/>
        </p:nvSpPr>
        <p:spPr>
          <a:xfrm>
            <a:off x="3431633" y="5971446"/>
            <a:ext cx="1299994" cy="618656"/>
          </a:xfrm>
          <a:prstGeom prst="leftRightArrow">
            <a:avLst>
              <a:gd name="adj1" fmla="val 3523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3" name="Flecha: a la izquierda y derecha 62">
            <a:extLst>
              <a:ext uri="{FF2B5EF4-FFF2-40B4-BE49-F238E27FC236}">
                <a16:creationId xmlns:a16="http://schemas.microsoft.com/office/drawing/2014/main" id="{126CB612-A4D7-481C-A81A-D1E5DE905166}"/>
              </a:ext>
            </a:extLst>
          </p:cNvPr>
          <p:cNvSpPr/>
          <p:nvPr/>
        </p:nvSpPr>
        <p:spPr>
          <a:xfrm rot="5400000">
            <a:off x="2021044" y="1380375"/>
            <a:ext cx="1299994" cy="618656"/>
          </a:xfrm>
          <a:prstGeom prst="leftRightArrow">
            <a:avLst>
              <a:gd name="adj1" fmla="val 3523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4" name="Flecha: a la izquierda y derecha 63">
            <a:extLst>
              <a:ext uri="{FF2B5EF4-FFF2-40B4-BE49-F238E27FC236}">
                <a16:creationId xmlns:a16="http://schemas.microsoft.com/office/drawing/2014/main" id="{62B9FDED-3AC0-48E1-B69D-CC4F3249743D}"/>
              </a:ext>
            </a:extLst>
          </p:cNvPr>
          <p:cNvSpPr/>
          <p:nvPr/>
        </p:nvSpPr>
        <p:spPr>
          <a:xfrm rot="1508957">
            <a:off x="9992645" y="6036508"/>
            <a:ext cx="1299994" cy="618656"/>
          </a:xfrm>
          <a:prstGeom prst="leftRightArrow">
            <a:avLst>
              <a:gd name="adj1" fmla="val 35239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36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6F85C7-2293-45A8-A54C-881CEE58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451" y="987578"/>
            <a:ext cx="8620484" cy="1354429"/>
          </a:xfrm>
        </p:spPr>
        <p:txBody>
          <a:bodyPr anchor="ctr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La gestión hospitalaria</a:t>
            </a:r>
            <a:endParaRPr lang="es-MX" sz="6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2FEFB4-BFD4-40C7-8BAD-222F291F0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59" b="95508" l="4492" r="89974">
                        <a14:foregroundMark x1="27799" y1="9766" x2="37370" y2="7764"/>
                        <a14:foregroundMark x1="37370" y1="7764" x2="47852" y2="7959"/>
                        <a14:foregroundMark x1="47852" y1="7959" x2="51302" y2="10107"/>
                        <a14:foregroundMark x1="60677" y1="29053" x2="62109" y2="32666"/>
                        <a14:foregroundMark x1="9310" y1="18213" x2="4688" y2="24561"/>
                        <a14:foregroundMark x1="4688" y1="24561" x2="4557" y2="39258"/>
                        <a14:foregroundMark x1="4557" y1="39258" x2="10482" y2="37891"/>
                        <a14:foregroundMark x1="36198" y1="35156" x2="42188" y2="29785"/>
                        <a14:foregroundMark x1="42188" y1="29785" x2="50911" y2="27441"/>
                        <a14:foregroundMark x1="50911" y1="27441" x2="61198" y2="28467"/>
                        <a14:foregroundMark x1="61198" y1="28467" x2="69466" y2="32910"/>
                        <a14:foregroundMark x1="69466" y1="32910" x2="70313" y2="35547"/>
                        <a14:foregroundMark x1="36198" y1="86865" x2="43164" y2="92676"/>
                        <a14:foregroundMark x1="43164" y1="92676" x2="52214" y2="95508"/>
                        <a14:foregroundMark x1="52214" y1="95508" x2="61914" y2="93164"/>
                        <a14:foregroundMark x1="72599" y1="69648" x2="72166" y2="70052"/>
                        <a14:foregroundMark x1="71289" y1="58594" x2="71289" y2="58594"/>
                        <a14:foregroundMark x1="69792" y1="41846" x2="69792" y2="41846"/>
                        <a14:foregroundMark x1="31706" y1="75684" x2="31903" y2="75345"/>
                        <a14:foregroundMark x1="75008" y1="45823" x2="75911" y2="45850"/>
                        <a14:foregroundMark x1="75911" y1="45850" x2="75977" y2="45947"/>
                        <a14:foregroundMark x1="67114" y1="63042" x2="68097" y2="63199"/>
                        <a14:foregroundMark x1="37891" y1="40332" x2="37109" y2="40527"/>
                        <a14:backgroundMark x1="33694" y1="72416" x2="34245" y2="72461"/>
                        <a14:backgroundMark x1="31836" y1="72266" x2="33522" y2="72402"/>
                        <a14:backgroundMark x1="33789" y1="72998" x2="36198" y2="72119"/>
                        <a14:backgroundMark x1="33201" y1="73265" x2="36686" y2="71182"/>
                        <a14:backgroundMark x1="32096" y1="73926" x2="32925" y2="73430"/>
                        <a14:backgroundMark x1="69792" y1="75879" x2="69792" y2="75879"/>
                        <a14:backgroundMark x1="36589" y1="54443" x2="36589" y2="54443"/>
                        <a14:backgroundMark x1="32227" y1="54639" x2="40430" y2="54834"/>
                        <a14:backgroundMark x1="69792" y1="45947" x2="70313" y2="44971"/>
                        <a14:backgroundMark x1="68294" y1="61377" x2="70313" y2="62549"/>
                        <a14:backgroundMark x1="69792" y1="60400" x2="75195" y2="60010"/>
                        <a14:backgroundMark x1="67513" y1="52295" x2="67773" y2="54443"/>
                        <a14:backgroundMark x1="33268" y1="72363" x2="33268" y2="74316"/>
                        <a14:backgroundMark x1="33268" y1="71240" x2="33529" y2="73340"/>
                        <a14:backgroundMark x1="31706" y1="61963" x2="40951" y2="61768"/>
                        <a14:backgroundMark x1="29102" y1="74121" x2="35547" y2="69287"/>
                        <a14:backgroundMark x1="30143" y1="54248" x2="31706" y2="70020"/>
                        <a14:backgroundMark x1="31706" y1="70020" x2="41081" y2="73340"/>
                        <a14:backgroundMark x1="41081" y1="73340" x2="41146" y2="80859"/>
                        <a14:backgroundMark x1="41146" y1="80859" x2="31250" y2="81982"/>
                        <a14:backgroundMark x1="31250" y1="81982" x2="39193" y2="80127"/>
                        <a14:backgroundMark x1="36589" y1="69482" x2="39714" y2="70068"/>
                        <a14:backgroundMark x1="42253" y1="83398" x2="30924" y2="74707"/>
                        <a14:backgroundMark x1="39453" y1="83398" x2="42253" y2="82031"/>
                        <a14:backgroundMark x1="33268" y1="73535" x2="31445" y2="75098"/>
                        <a14:backgroundMark x1="33529" y1="74707" x2="35807" y2="73926"/>
                        <a14:backgroundMark x1="31966" y1="53467" x2="33268" y2="56152"/>
                        <a14:backgroundMark x1="34766" y1="69287" x2="39714" y2="70850"/>
                        <a14:backgroundMark x1="36220" y1="39695" x2="37500" y2="38965"/>
                        <a14:backgroundMark x1="29362" y1="43604" x2="36132" y2="39745"/>
                        <a14:backgroundMark x1="37500" y1="38965" x2="40234" y2="40137"/>
                        <a14:backgroundMark x1="28906" y1="39160" x2="35807" y2="39746"/>
                        <a14:backgroundMark x1="29102" y1="47070" x2="39193" y2="47705"/>
                        <a14:backgroundMark x1="39193" y1="47705" x2="32487" y2="50928"/>
                        <a14:backgroundMark x1="75977" y1="41895" x2="68099" y2="46631"/>
                        <a14:backgroundMark x1="68099" y1="46631" x2="77018" y2="53467"/>
                        <a14:backgroundMark x1="77018" y1="53467" x2="62109" y2="55615"/>
                        <a14:backgroundMark x1="62109" y1="55615" x2="75000" y2="58154"/>
                        <a14:backgroundMark x1="75000" y1="58154" x2="62174" y2="64160"/>
                        <a14:backgroundMark x1="62174" y1="64160" x2="74219" y2="65625"/>
                        <a14:backgroundMark x1="74219" y1="65625" x2="62174" y2="70605"/>
                        <a14:backgroundMark x1="62174" y1="70605" x2="72201" y2="70947"/>
                        <a14:backgroundMark x1="72201" y1="70947" x2="77539" y2="68115"/>
                        <a14:backgroundMark x1="68294" y1="72363" x2="78060" y2="69922"/>
                        <a14:backgroundMark x1="78060" y1="69922" x2="68880" y2="66650"/>
                        <a14:backgroundMark x1="68880" y1="66650" x2="65820" y2="45117"/>
                        <a14:backgroundMark x1="65820" y1="45117" x2="77409" y2="58691"/>
                        <a14:backgroundMark x1="77409" y1="58691" x2="68294" y2="62939"/>
                        <a14:backgroundMark x1="68294" y1="62939" x2="77409" y2="68506"/>
                        <a14:backgroundMark x1="77409" y1="68506" x2="74479" y2="72754"/>
                        <a14:backgroundMark x1="65169" y1="50000" x2="67513" y2="49805"/>
                        <a14:backgroundMark x1="73438" y1="45752" x2="74740" y2="47852"/>
                        <a14:backgroundMark x1="75977" y1="64063" x2="64128" y2="64258"/>
                        <a14:backgroundMark x1="64128" y1="64258" x2="73112" y2="68506"/>
                        <a14:backgroundMark x1="73112" y1="68506" x2="72917" y2="69678"/>
                        <a14:backgroundMark x1="66732" y1="50928" x2="73503" y2="45361"/>
                        <a14:backgroundMark x1="73503" y1="45361" x2="68685" y2="54736"/>
                        <a14:backgroundMark x1="68685" y1="54736" x2="68555" y2="54834"/>
                        <a14:backgroundMark x1="67513" y1="70654" x2="66602" y2="54443"/>
                        <a14:backgroundMark x1="66602" y1="54443" x2="67188" y2="62842"/>
                        <a14:backgroundMark x1="67188" y1="62842" x2="69531" y2="51221"/>
                        <a14:backgroundMark x1="69531" y1="51221" x2="75977" y2="46875"/>
                        <a14:backgroundMark x1="65690" y1="50928" x2="68034" y2="52100"/>
                        <a14:backgroundMark x1="74740" y1="47070" x2="69010" y2="44580"/>
                        <a14:backgroundMark x1="74219" y1="45752" x2="73958" y2="45752"/>
                      </a14:backgroundRemoval>
                    </a14:imgEffect>
                  </a14:imgLayer>
                </a14:imgProps>
              </a:ext>
            </a:extLst>
          </a:blip>
          <a:srcRect l="4712"/>
          <a:stretch/>
        </p:blipFill>
        <p:spPr>
          <a:xfrm rot="16200000">
            <a:off x="7671499" y="2746690"/>
            <a:ext cx="3417861" cy="47824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00C6B4E-F35C-4698-8F20-93DAD5D18D95}"/>
              </a:ext>
            </a:extLst>
          </p:cNvPr>
          <p:cNvSpPr txBox="1"/>
          <p:nvPr/>
        </p:nvSpPr>
        <p:spPr>
          <a:xfrm>
            <a:off x="8782763" y="3636044"/>
            <a:ext cx="2268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Causa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44DE5C-224D-43EF-8038-D1730953A555}"/>
              </a:ext>
            </a:extLst>
          </p:cNvPr>
          <p:cNvSpPr txBox="1"/>
          <p:nvPr/>
        </p:nvSpPr>
        <p:spPr>
          <a:xfrm>
            <a:off x="8592390" y="4868043"/>
            <a:ext cx="246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Efecto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0241ADE-DB6B-44F1-AF3C-463969686629}"/>
              </a:ext>
            </a:extLst>
          </p:cNvPr>
          <p:cNvSpPr txBox="1"/>
          <p:nvPr/>
        </p:nvSpPr>
        <p:spPr>
          <a:xfrm>
            <a:off x="1950376" y="2242048"/>
            <a:ext cx="73199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Bahnschrift Light SemiCondensed" panose="020B0502040204020203" pitchFamily="34" charset="0"/>
              </a:rPr>
              <a:t>Acciones de sus componentes  heterogéneos.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Bahnschrift Light SemiCondensed" panose="020B0502040204020203" pitchFamily="34" charset="0"/>
              </a:rPr>
              <a:t>Expresiones del positivismo y</a:t>
            </a:r>
          </a:p>
          <a:p>
            <a:r>
              <a:rPr lang="es-MX" sz="2800" dirty="0">
                <a:latin typeface="Bahnschrift Light SemiCondensed" panose="020B0502040204020203" pitchFamily="34" charset="0"/>
              </a:rPr>
              <a:t>	determinismo.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Bahnschrift Light SemiCondensed" panose="020B0502040204020203" pitchFamily="34" charset="0"/>
              </a:rPr>
              <a:t>¿Empirismo o buena voluntad?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latin typeface="Bahnschrift Light SemiCondensed" panose="020B0502040204020203" pitchFamily="34" charset="0"/>
              </a:rPr>
              <a:t>Enfoques para la toma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8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7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4D70CA-3CFA-4793-BDD5-0702DF52A7AC}"/>
              </a:ext>
            </a:extLst>
          </p:cNvPr>
          <p:cNvSpPr/>
          <p:nvPr/>
        </p:nvSpPr>
        <p:spPr>
          <a:xfrm>
            <a:off x="964174" y="3200400"/>
            <a:ext cx="11227826" cy="2243138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Adaptabilidad</a:t>
            </a:r>
            <a:endParaRPr lang="es-MX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21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50E5C-EEBB-4554-B271-B3056787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06" y="426022"/>
            <a:ext cx="8932367" cy="1191566"/>
          </a:xfrm>
        </p:spPr>
        <p:txBody>
          <a:bodyPr anchor="t">
            <a:normAutofit/>
          </a:bodyPr>
          <a:lstStyle/>
          <a:p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Adaptabilidad</a:t>
            </a:r>
            <a:endParaRPr lang="es-MX" sz="6000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9B18222-02E7-4EF4-AA79-96710F69C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414761"/>
              </p:ext>
            </p:extLst>
          </p:nvPr>
        </p:nvGraphicFramePr>
        <p:xfrm>
          <a:off x="-124356" y="1037469"/>
          <a:ext cx="12068705" cy="562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644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2C47F9C-E6F3-437B-AF31-BF3BA34D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3" t="43197" r="54726" b="46858"/>
          <a:stretch/>
        </p:blipFill>
        <p:spPr>
          <a:xfrm>
            <a:off x="1670652" y="946030"/>
            <a:ext cx="1315555" cy="1332000"/>
          </a:xfrm>
          <a:prstGeom prst="ellipse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2DAF4EB8-E537-4631-9C3C-6255F278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778" y="0"/>
            <a:ext cx="4594989" cy="2536167"/>
          </a:xfrm>
        </p:spPr>
        <p:txBody>
          <a:bodyPr anchor="b">
            <a:normAutofit/>
          </a:bodyPr>
          <a:lstStyle/>
          <a:p>
            <a:pPr algn="l"/>
            <a:r>
              <a:rPr lang="es-MX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Cambios constantes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2B72D6EC-61AB-436A-8A06-A71236F3B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787" y="2714712"/>
            <a:ext cx="4178991" cy="3565318"/>
          </a:xfrm>
        </p:spPr>
        <p:txBody>
          <a:bodyPr anchor="t">
            <a:normAutofit/>
          </a:bodyPr>
          <a:lstStyle/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Transformación constante</a:t>
            </a:r>
          </a:p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Cambios inesperados</a:t>
            </a:r>
          </a:p>
          <a:p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  <a:p>
            <a:pPr marL="6160" indent="0" algn="ctr">
              <a:buNone/>
            </a:pPr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Difícil la planeación, conducción y evaluación</a:t>
            </a:r>
          </a:p>
          <a:p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  <a:p>
            <a:pPr marL="6160" indent="0">
              <a:buNone/>
            </a:pPr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207CDDA-BE25-4878-A494-29203E891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3" t="43197" r="54726" b="46858"/>
          <a:stretch/>
        </p:blipFill>
        <p:spPr>
          <a:xfrm>
            <a:off x="7021904" y="983411"/>
            <a:ext cx="1315555" cy="1332000"/>
          </a:xfrm>
          <a:prstGeom prst="ellipse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D3098461-58B1-415A-8AE1-C078EC3218F5}"/>
              </a:ext>
            </a:extLst>
          </p:cNvPr>
          <p:cNvSpPr txBox="1">
            <a:spLocks/>
          </p:cNvSpPr>
          <p:nvPr/>
        </p:nvSpPr>
        <p:spPr>
          <a:xfrm>
            <a:off x="7572606" y="-17836"/>
            <a:ext cx="4493606" cy="2571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Acciones no lineales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AA8AD1BD-D7E2-488D-9982-4E65B7EF28FB}"/>
              </a:ext>
            </a:extLst>
          </p:cNvPr>
          <p:cNvSpPr txBox="1">
            <a:spLocks/>
          </p:cNvSpPr>
          <p:nvPr/>
        </p:nvSpPr>
        <p:spPr>
          <a:xfrm>
            <a:off x="7639199" y="3077020"/>
            <a:ext cx="3695912" cy="3186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Entropía</a:t>
            </a:r>
          </a:p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Incertidumbre</a:t>
            </a:r>
          </a:p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Creación de redes</a:t>
            </a:r>
          </a:p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Irreversibilidad</a:t>
            </a:r>
          </a:p>
          <a:p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  <a:p>
            <a:pPr marL="6160" indent="0">
              <a:buFont typeface="Wingdings" panose="05000000000000000000" pitchFamily="2" charset="2"/>
              <a:buNone/>
            </a:pPr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9CC092B-9EA0-4D00-8310-1C76E3D35547}"/>
              </a:ext>
            </a:extLst>
          </p:cNvPr>
          <p:cNvCxnSpPr>
            <a:cxnSpLocks/>
          </p:cNvCxnSpPr>
          <p:nvPr/>
        </p:nvCxnSpPr>
        <p:spPr>
          <a:xfrm>
            <a:off x="6543676" y="2000250"/>
            <a:ext cx="0" cy="388620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5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7CFE0EB-E028-4C29-A27E-6C7A9BB67E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3" t="43197" r="54726" b="46858"/>
          <a:stretch/>
        </p:blipFill>
        <p:spPr>
          <a:xfrm>
            <a:off x="1230688" y="771129"/>
            <a:ext cx="1315555" cy="1332000"/>
          </a:xfrm>
          <a:prstGeom prst="ellipse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A7E0B80-2005-4840-8DA7-362CCBC9FFD5}"/>
              </a:ext>
            </a:extLst>
          </p:cNvPr>
          <p:cNvSpPr txBox="1">
            <a:spLocks/>
          </p:cNvSpPr>
          <p:nvPr/>
        </p:nvSpPr>
        <p:spPr>
          <a:xfrm>
            <a:off x="1413411" y="572300"/>
            <a:ext cx="5701304" cy="1345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Antiexpectativa</a:t>
            </a:r>
            <a:endParaRPr lang="es-MX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CDC0BCD-9930-42F9-85B8-A97FADC2FB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43" t="43197" r="54726" b="46858"/>
          <a:stretch/>
        </p:blipFill>
        <p:spPr>
          <a:xfrm>
            <a:off x="6311956" y="4925203"/>
            <a:ext cx="1315555" cy="1332000"/>
          </a:xfrm>
          <a:prstGeom prst="ellipse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8C06C09A-9F0E-4A8D-A210-0DDA76AA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891" y="2441163"/>
            <a:ext cx="2656936" cy="2039401"/>
          </a:xfrm>
        </p:spPr>
        <p:txBody>
          <a:bodyPr anchor="t">
            <a:normAutofit/>
          </a:bodyPr>
          <a:lstStyle/>
          <a:p>
            <a:pPr marL="6160" indent="0">
              <a:buNone/>
            </a:pPr>
            <a:r>
              <a:rPr lang="es-MX" sz="2800" u="sng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Resultados:</a:t>
            </a:r>
          </a:p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No ocurren</a:t>
            </a:r>
          </a:p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Emergentes</a:t>
            </a:r>
          </a:p>
          <a:p>
            <a:pPr marL="6160" indent="0">
              <a:buNone/>
            </a:pPr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76C19205-36CD-4836-8BB3-EF5F865F504B}"/>
              </a:ext>
            </a:extLst>
          </p:cNvPr>
          <p:cNvSpPr txBox="1">
            <a:spLocks/>
          </p:cNvSpPr>
          <p:nvPr/>
        </p:nvSpPr>
        <p:spPr>
          <a:xfrm>
            <a:off x="6503996" y="4728217"/>
            <a:ext cx="6715762" cy="1345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Autoestructuración</a:t>
            </a:r>
            <a:endParaRPr lang="es-MX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62E960CF-C082-41A9-805E-9F34D89993E6}"/>
              </a:ext>
            </a:extLst>
          </p:cNvPr>
          <p:cNvSpPr txBox="1">
            <a:spLocks/>
          </p:cNvSpPr>
          <p:nvPr/>
        </p:nvSpPr>
        <p:spPr>
          <a:xfrm>
            <a:off x="6862393" y="3150213"/>
            <a:ext cx="5020602" cy="1394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Presiones internas y externas</a:t>
            </a:r>
          </a:p>
          <a:p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Continúan a pesar de los cambios</a:t>
            </a:r>
          </a:p>
          <a:p>
            <a:pPr marL="6160" indent="0">
              <a:buFont typeface="Wingdings" panose="05000000000000000000" pitchFamily="2" charset="2"/>
              <a:buNone/>
            </a:pPr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80E218C-8C6E-42AB-93A2-F0332F002457}"/>
              </a:ext>
            </a:extLst>
          </p:cNvPr>
          <p:cNvCxnSpPr>
            <a:cxnSpLocks/>
          </p:cNvCxnSpPr>
          <p:nvPr/>
        </p:nvCxnSpPr>
        <p:spPr>
          <a:xfrm flipH="1">
            <a:off x="5329608" y="1357313"/>
            <a:ext cx="1532785" cy="4129087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891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420C2-DF66-4F6E-91FF-27B9506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48" y="783421"/>
            <a:ext cx="9363315" cy="1345319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Retroalimentación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888B9E0-79BB-42BE-80E2-72CAA0FCE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120897"/>
              </p:ext>
            </p:extLst>
          </p:nvPr>
        </p:nvGraphicFramePr>
        <p:xfrm>
          <a:off x="3186789" y="2672093"/>
          <a:ext cx="6780462" cy="364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2023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420C2-DF66-4F6E-91FF-27B9506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95" y="817926"/>
            <a:ext cx="6046361" cy="1345319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Conclusiones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54232AE-A681-4BFD-86D3-1E03FD09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820" y="2835482"/>
            <a:ext cx="8427980" cy="3186832"/>
          </a:xfrm>
        </p:spPr>
        <p:txBody>
          <a:bodyPr anchor="t">
            <a:normAutofit/>
          </a:bodyPr>
          <a:lstStyle/>
          <a:p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  <a:p>
            <a:pPr marL="6160" indent="0">
              <a:buNone/>
            </a:pPr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4A936BB-AFC8-40D5-BDB4-842F66CB6F04}"/>
              </a:ext>
            </a:extLst>
          </p:cNvPr>
          <p:cNvSpPr txBox="1">
            <a:spLocks/>
          </p:cNvSpPr>
          <p:nvPr/>
        </p:nvSpPr>
        <p:spPr>
          <a:xfrm>
            <a:off x="2123908" y="2952333"/>
            <a:ext cx="5875667" cy="33730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None/>
            </a:pPr>
            <a:r>
              <a:rPr lang="es-MX" sz="2800" u="sng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Sistema complejo adaptativo</a:t>
            </a:r>
          </a:p>
          <a:p>
            <a:pPr algn="ctr"/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Sistema</a:t>
            </a:r>
          </a:p>
          <a:p>
            <a:pPr algn="ctr"/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Complejo</a:t>
            </a:r>
          </a:p>
          <a:p>
            <a:pPr algn="ctr"/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Adaptativo</a:t>
            </a:r>
          </a:p>
        </p:txBody>
      </p:sp>
      <p:pic>
        <p:nvPicPr>
          <p:cNvPr id="1026" name="Picture 2" descr="http://clubpenguingiro.files.wordpress.com/2011/12/engranajes.jpg">
            <a:extLst>
              <a:ext uri="{FF2B5EF4-FFF2-40B4-BE49-F238E27FC236}">
                <a16:creationId xmlns:a16="http://schemas.microsoft.com/office/drawing/2014/main" id="{44973A3E-B026-4F0A-BB85-B79748B9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7" b="89675" l="1136" r="94432">
                        <a14:foregroundMark x1="63750" y1="10325" x2="68523" y2="5163"/>
                        <a14:foregroundMark x1="68523" y1="5163" x2="74205" y2="5163"/>
                        <a14:foregroundMark x1="74205" y1="5163" x2="77500" y2="6883"/>
                        <a14:foregroundMark x1="90341" y1="2486" x2="94432" y2="9943"/>
                        <a14:foregroundMark x1="94432" y1="9943" x2="92727" y2="19694"/>
                        <a14:foregroundMark x1="92727" y1="19694" x2="89659" y2="10707"/>
                        <a14:foregroundMark x1="89659" y1="10707" x2="90682" y2="3442"/>
                        <a14:foregroundMark x1="94432" y1="2868" x2="94205" y2="11855"/>
                        <a14:foregroundMark x1="71364" y1="3442" x2="73636" y2="3059"/>
                        <a14:foregroundMark x1="1591" y1="89101" x2="13295" y2="82027"/>
                        <a14:foregroundMark x1="13295" y1="82027" x2="14091" y2="79924"/>
                        <a14:foregroundMark x1="1136" y1="66539" x2="11250" y2="70937"/>
                        <a14:foregroundMark x1="65227" y1="7075" x2="71250" y2="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8376" y="2026124"/>
            <a:ext cx="5728656" cy="40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6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35BB5B-2164-428F-A8B4-EB9332FBC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229" y="1401837"/>
            <a:ext cx="7401407" cy="2728874"/>
          </a:xfrm>
        </p:spPr>
        <p:txBody>
          <a:bodyPr>
            <a:normAutofit/>
          </a:bodyPr>
          <a:lstStyle/>
          <a:p>
            <a:pPr algn="ctr"/>
            <a:r>
              <a:rPr lang="es-MX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GRACIAS</a:t>
            </a:r>
            <a:endParaRPr lang="es-MX" sz="6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 Condensed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744410-9757-4816-A494-A49564A49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856" y="2940419"/>
            <a:ext cx="6083734" cy="901026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Dr. Guillermo Fajardo Ortiz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88659EB-F338-4A2C-AE87-9AEB1AA56990}"/>
              </a:ext>
            </a:extLst>
          </p:cNvPr>
          <p:cNvSpPr txBox="1">
            <a:spLocks/>
          </p:cNvSpPr>
          <p:nvPr/>
        </p:nvSpPr>
        <p:spPr>
          <a:xfrm>
            <a:off x="2267653" y="5334067"/>
            <a:ext cx="8067969" cy="133550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Presentación elaborada por: Natalia Vuelta Sánchez</a:t>
            </a:r>
          </a:p>
        </p:txBody>
      </p:sp>
    </p:spTree>
    <p:extLst>
      <p:ext uri="{BB962C8B-B14F-4D97-AF65-F5344CB8AC3E}">
        <p14:creationId xmlns:p14="http://schemas.microsoft.com/office/powerpoint/2010/main" val="4104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C58501-787B-4755-A228-79AB25A9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62" y="84020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Antecedentes</a:t>
            </a:r>
            <a:endParaRPr lang="es-MX" sz="6600" dirty="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CDB114-FBD7-4A2E-BE6C-8242B9C5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153" y="2818549"/>
            <a:ext cx="6441719" cy="3186832"/>
          </a:xfrm>
        </p:spPr>
        <p:txBody>
          <a:bodyPr anchor="t">
            <a:normAutofit/>
          </a:bodyPr>
          <a:lstStyle/>
          <a:p>
            <a:pPr marL="6160" indent="0">
              <a:buNone/>
            </a:pPr>
            <a:r>
              <a:rPr lang="es-MX" sz="2800" u="sng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Gestión hospitalaria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MX" sz="2800" dirty="0">
                <a:latin typeface="Bahnschrift Light SemiCondensed" panose="020B0502040204020203" pitchFamily="34" charset="0"/>
              </a:rPr>
              <a:t>Comportamiento lineal.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MX" sz="2800" dirty="0">
                <a:latin typeface="Bahnschrift Light SemiCondensed" panose="020B0502040204020203" pitchFamily="34" charset="0"/>
              </a:rPr>
              <a:t>Hacia fines del siglo XX  se empezó a calificar </a:t>
            </a:r>
            <a:r>
              <a:rPr lang="es-MX" sz="2800" b="1" dirty="0">
                <a:latin typeface="Bahnschrift Light SemiCondensed" panose="020B0502040204020203" pitchFamily="34" charset="0"/>
              </a:rPr>
              <a:t>sistema.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MX" sz="2800" dirty="0">
                <a:latin typeface="Bahnschrift Light SemiCondensed" panose="020B0502040204020203" pitchFamily="34" charset="0"/>
              </a:rPr>
              <a:t>Recientemente</a:t>
            </a:r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: </a:t>
            </a:r>
            <a:r>
              <a:rPr lang="es-MX" sz="2800" b="1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sistema artificial abierto.</a:t>
            </a:r>
          </a:p>
          <a:p>
            <a:pPr marL="6160" indent="0">
              <a:buNone/>
            </a:pPr>
            <a:endParaRPr lang="es-MX" sz="2800" dirty="0">
              <a:solidFill>
                <a:srgbClr val="1F2D29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1DE2D80-7FAE-49A5-9EE9-9578B6B33132}"/>
              </a:ext>
            </a:extLst>
          </p:cNvPr>
          <p:cNvSpPr/>
          <p:nvPr/>
        </p:nvSpPr>
        <p:spPr>
          <a:xfrm>
            <a:off x="7624093" y="1307104"/>
            <a:ext cx="2880000" cy="28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Ciencias socio- humanísticas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9CA554D-814E-49FF-870E-693EBB59E2C2}"/>
              </a:ext>
            </a:extLst>
          </p:cNvPr>
          <p:cNvSpPr/>
          <p:nvPr/>
        </p:nvSpPr>
        <p:spPr>
          <a:xfrm>
            <a:off x="8979847" y="4009909"/>
            <a:ext cx="2520000" cy="25200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Ciencias duras</a:t>
            </a:r>
          </a:p>
        </p:txBody>
      </p:sp>
      <p:sp>
        <p:nvSpPr>
          <p:cNvPr id="4" name="Flecha: a la izquierda y derecha 3">
            <a:extLst>
              <a:ext uri="{FF2B5EF4-FFF2-40B4-BE49-F238E27FC236}">
                <a16:creationId xmlns:a16="http://schemas.microsoft.com/office/drawing/2014/main" id="{911910F4-CBF2-4D3B-AC97-0A1D37476E52}"/>
              </a:ext>
            </a:extLst>
          </p:cNvPr>
          <p:cNvSpPr/>
          <p:nvPr/>
        </p:nvSpPr>
        <p:spPr>
          <a:xfrm rot="3217455">
            <a:off x="9275240" y="3896610"/>
            <a:ext cx="774305" cy="476366"/>
          </a:xfrm>
          <a:prstGeom prst="leftRightArrow">
            <a:avLst>
              <a:gd name="adj1" fmla="val 32004"/>
              <a:gd name="adj2" fmla="val 32029"/>
            </a:avLst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62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C50E5C-EEBB-4554-B271-B3056787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942" y="1145243"/>
            <a:ext cx="4169269" cy="1191566"/>
          </a:xfrm>
        </p:spPr>
        <p:txBody>
          <a:bodyPr anchor="t">
            <a:normAutofit/>
          </a:bodyPr>
          <a:lstStyle/>
          <a:p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Antecedentes</a:t>
            </a:r>
            <a:endParaRPr lang="es-MX" sz="6000" dirty="0">
              <a:solidFill>
                <a:schemeClr val="tx2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532A3B48-FA7C-48C5-A624-D4F2A195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225" y="2724796"/>
            <a:ext cx="8005763" cy="2865437"/>
          </a:xfrm>
        </p:spPr>
        <p:txBody>
          <a:bodyPr anchor="t">
            <a:normAutofit/>
          </a:bodyPr>
          <a:lstStyle/>
          <a:p>
            <a:pPr marL="6160" indent="0">
              <a:buNone/>
            </a:pPr>
            <a:r>
              <a:rPr lang="es-MX" sz="2800" u="sng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Ciencias de la Complejidad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Abordaje transdisciplinario.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Múltiples acciones de los componentes.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F2D29"/>
                </a:solidFill>
                <a:latin typeface="Bahnschrift Light SemiCondensed" panose="020B0502040204020203" pitchFamily="34" charset="0"/>
              </a:rPr>
              <a:t>Resultados diferentes u opuestos.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6100F67-0771-4100-94B9-E79B0A671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71" b="89307" l="7487" r="93164">
                        <a14:foregroundMark x1="14453" y1="39453" x2="7487" y2="34717"/>
                        <a14:foregroundMark x1="7487" y1="34717" x2="13672" y2="33350"/>
                        <a14:foregroundMark x1="36914" y1="89453" x2="32487" y2="82764"/>
                        <a14:foregroundMark x1="32487" y1="82764" x2="41927" y2="82617"/>
                        <a14:foregroundMark x1="41927" y1="82617" x2="36003" y2="88428"/>
                        <a14:foregroundMark x1="36003" y1="88428" x2="42839" y2="82422"/>
                        <a14:foregroundMark x1="42839" y1="82422" x2="47852" y2="89160"/>
                        <a14:foregroundMark x1="47852" y1="89160" x2="51497" y2="82471"/>
                        <a14:foregroundMark x1="51497" y1="82471" x2="56055" y2="89209"/>
                        <a14:foregroundMark x1="56055" y1="89209" x2="54167" y2="82324"/>
                        <a14:foregroundMark x1="54167" y1="82324" x2="59701" y2="88281"/>
                        <a14:foregroundMark x1="59701" y1="88281" x2="47786" y2="89453"/>
                        <a14:foregroundMark x1="80599" y1="38867" x2="85286" y2="45166"/>
                        <a14:foregroundMark x1="85286" y1="45166" x2="92253" y2="30615"/>
                        <a14:foregroundMark x1="92253" y1="30615" x2="85286" y2="24902"/>
                        <a14:foregroundMark x1="85286" y1="24902" x2="66536" y2="22607"/>
                        <a14:foregroundMark x1="66536" y1="22607" x2="68034" y2="23877"/>
                        <a14:foregroundMark x1="64583" y1="46826" x2="80664" y2="39160"/>
                        <a14:foregroundMark x1="80664" y1="39160" x2="72331" y2="43164"/>
                        <a14:foregroundMark x1="72331" y1="43164" x2="80339" y2="39697"/>
                        <a14:foregroundMark x1="80339" y1="39697" x2="80339" y2="39648"/>
                        <a14:foregroundMark x1="90495" y1="30908" x2="87305" y2="46484"/>
                        <a14:foregroundMark x1="87305" y1="46484" x2="91471" y2="32178"/>
                        <a14:foregroundMark x1="91471" y1="32178" x2="88021" y2="39258"/>
                        <a14:foregroundMark x1="87305" y1="47607" x2="92969" y2="26660"/>
                        <a14:foregroundMark x1="93229" y1="28320" x2="92969" y2="26660"/>
                        <a14:foregroundMark x1="47266" y1="31494" x2="49284" y2="31494"/>
                        <a14:foregroundMark x1="51953" y1="17969" x2="60482" y2="21289"/>
                        <a14:foregroundMark x1="60482" y1="21289" x2="51758" y2="17432"/>
                        <a14:foregroundMark x1="51758" y1="17432" x2="61068" y2="15771"/>
                        <a14:foregroundMark x1="61068" y1="15771" x2="60612" y2="21094"/>
                      </a14:backgroundRemoval>
                    </a14:imgEffect>
                  </a14:imgLayer>
                </a14:imgProps>
              </a:ext>
            </a:extLst>
          </a:blip>
          <a:srcRect l="4568" t="15925" r="4814" b="10002"/>
          <a:stretch/>
        </p:blipFill>
        <p:spPr>
          <a:xfrm>
            <a:off x="7549762" y="1999622"/>
            <a:ext cx="4457562" cy="48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6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C2F02DE1-528C-4495-9DA1-E56EDF8E9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049361"/>
              </p:ext>
            </p:extLst>
          </p:nvPr>
        </p:nvGraphicFramePr>
        <p:xfrm>
          <a:off x="1708687" y="438150"/>
          <a:ext cx="10058400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arco 6">
            <a:extLst>
              <a:ext uri="{FF2B5EF4-FFF2-40B4-BE49-F238E27FC236}">
                <a16:creationId xmlns:a16="http://schemas.microsoft.com/office/drawing/2014/main" id="{5936418A-E132-42F8-B6B7-2BC5CB2D2BAC}"/>
              </a:ext>
            </a:extLst>
          </p:cNvPr>
          <p:cNvSpPr/>
          <p:nvPr/>
        </p:nvSpPr>
        <p:spPr>
          <a:xfrm>
            <a:off x="964174" y="0"/>
            <a:ext cx="11225693" cy="6858000"/>
          </a:xfrm>
          <a:prstGeom prst="frame">
            <a:avLst>
              <a:gd name="adj1" fmla="val 2222"/>
            </a:avLst>
          </a:prstGeom>
          <a:solidFill>
            <a:schemeClr val="bg1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49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7" y="0"/>
            <a:ext cx="1090396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24D70CA-3CFA-4793-BDD5-0702DF52A7AC}"/>
              </a:ext>
            </a:extLst>
          </p:cNvPr>
          <p:cNvSpPr/>
          <p:nvPr/>
        </p:nvSpPr>
        <p:spPr>
          <a:xfrm>
            <a:off x="964174" y="3200400"/>
            <a:ext cx="11227826" cy="2243138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Teorías y técnicas</a:t>
            </a:r>
          </a:p>
        </p:txBody>
      </p:sp>
    </p:spTree>
    <p:extLst>
      <p:ext uri="{BB962C8B-B14F-4D97-AF65-F5344CB8AC3E}">
        <p14:creationId xmlns:p14="http://schemas.microsoft.com/office/powerpoint/2010/main" val="256832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C36D50F-FB91-4DBD-BAEE-388564D7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62" y="84020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Técnicas y teorías</a:t>
            </a:r>
            <a:endParaRPr lang="es-MX" sz="6600" dirty="0">
              <a:solidFill>
                <a:srgbClr val="1F2D29"/>
              </a:solidFill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CBF9D0BD-D9EA-4DA8-95F0-72645CCB7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4412077"/>
              </p:ext>
            </p:extLst>
          </p:nvPr>
        </p:nvGraphicFramePr>
        <p:xfrm>
          <a:off x="1192774" y="2475696"/>
          <a:ext cx="10770626" cy="412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45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5E16BB-DBC3-4D95-9AC2-A9209116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682" y="2533622"/>
            <a:ext cx="7621606" cy="2229835"/>
          </a:xfrm>
        </p:spPr>
        <p:txBody>
          <a:bodyPr anchor="t">
            <a:normAutofit/>
          </a:bodyPr>
          <a:lstStyle/>
          <a:p>
            <a:pPr algn="ctr"/>
            <a:r>
              <a:rPr lang="es-ES_tradnl" sz="2800" dirty="0">
                <a:latin typeface="Bahnschrift Light SemiCondensed" panose="020B0502040204020203" pitchFamily="34" charset="0"/>
              </a:rPr>
              <a:t>Basada en etapas y preceptos.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FAA9F81-3257-4562-9D8A-395B0D02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762" y="84020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Teoría Clásica</a:t>
            </a:r>
            <a:endParaRPr lang="es-MX" sz="6600" dirty="0">
              <a:solidFill>
                <a:srgbClr val="1F2D29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336EEAB-9CC6-4D38-8A92-24D1E3FE9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08155"/>
              </p:ext>
            </p:extLst>
          </p:nvPr>
        </p:nvGraphicFramePr>
        <p:xfrm>
          <a:off x="3355803" y="3087285"/>
          <a:ext cx="7410915" cy="318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DB5A7BA-5C62-4E09-B32A-8C5CAE6DCA39}"/>
              </a:ext>
            </a:extLst>
          </p:cNvPr>
          <p:cNvSpPr txBox="1"/>
          <p:nvPr/>
        </p:nvSpPr>
        <p:spPr>
          <a:xfrm>
            <a:off x="5542287" y="4548525"/>
            <a:ext cx="2782957" cy="523220"/>
          </a:xfrm>
          <a:prstGeom prst="rect">
            <a:avLst/>
          </a:prstGeom>
          <a:solidFill>
            <a:srgbClr val="D4C8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ESTRUCTURA</a:t>
            </a:r>
          </a:p>
        </p:txBody>
      </p:sp>
      <p:pic>
        <p:nvPicPr>
          <p:cNvPr id="2050" name="Picture 2" descr="Resultado de imagen para check">
            <a:extLst>
              <a:ext uri="{FF2B5EF4-FFF2-40B4-BE49-F238E27FC236}">
                <a16:creationId xmlns:a16="http://schemas.microsoft.com/office/drawing/2014/main" id="{B06D0504-C75E-4932-9632-06A0298F4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31468"/>
          <a:stretch/>
        </p:blipFill>
        <p:spPr bwMode="auto">
          <a:xfrm>
            <a:off x="8049519" y="3959036"/>
            <a:ext cx="2385681" cy="13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FF9697B-F9B1-4ADB-B044-94F6CE2366EF}"/>
              </a:ext>
            </a:extLst>
          </p:cNvPr>
          <p:cNvSpPr/>
          <p:nvPr/>
        </p:nvSpPr>
        <p:spPr>
          <a:xfrm>
            <a:off x="7374551" y="3064026"/>
            <a:ext cx="2462209" cy="11690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82209FE-BE8A-4CBF-9709-F7802E217A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8" b="90576" l="10000" r="90000">
                        <a14:foregroundMark x1="50000" y1="19895" x2="45946" y2="26688"/>
                        <a14:foregroundMark x1="28571" y1="69110" x2="60000" y2="42932"/>
                        <a14:foregroundMark x1="60000" y1="42932" x2="62143" y2="75393"/>
                        <a14:foregroundMark x1="62143" y1="75393" x2="31429" y2="69110"/>
                        <a14:foregroundMark x1="41718" y1="17779" x2="57143" y2="10995"/>
                        <a14:foregroundMark x1="57857" y1="12042" x2="61429" y2="13089"/>
                        <a14:foregroundMark x1="61429" y1="14136" x2="65000" y2="17801"/>
                        <a14:foregroundMark x1="36429" y1="80628" x2="39286" y2="86911"/>
                        <a14:foregroundMark x1="38571" y1="89005" x2="60714" y2="90052"/>
                        <a14:foregroundMark x1="39286" y1="90576" x2="57857" y2="90576"/>
                        <a14:foregroundMark x1="35000" y1="15707" x2="32857" y2="18848"/>
                        <a14:foregroundMark x1="32857" y1="20942" x2="32857" y2="17801"/>
                        <a14:backgroundMark x1="26429" y1="25654" x2="26429" y2="23037"/>
                        <a14:backgroundMark x1="27143" y1="20942" x2="32857" y2="32984"/>
                        <a14:backgroundMark x1="27143" y1="17801" x2="29217" y2="17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7712" y="3714427"/>
            <a:ext cx="1222762" cy="1668197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91EC25A3-4966-4ECD-9038-755413A88616}"/>
              </a:ext>
            </a:extLst>
          </p:cNvPr>
          <p:cNvSpPr/>
          <p:nvPr/>
        </p:nvSpPr>
        <p:spPr>
          <a:xfrm>
            <a:off x="4965639" y="2791046"/>
            <a:ext cx="2260722" cy="143394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B4B395-8DD3-4D4D-8AA3-D200F35A36ED}"/>
              </a:ext>
            </a:extLst>
          </p:cNvPr>
          <p:cNvSpPr txBox="1"/>
          <p:nvPr/>
        </p:nvSpPr>
        <p:spPr>
          <a:xfrm>
            <a:off x="3372168" y="2977070"/>
            <a:ext cx="2717867" cy="11690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b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4000" kern="1200" dirty="0">
                <a:latin typeface="Bahnschrift" panose="020B0502040204020203" pitchFamily="34" charset="0"/>
              </a:rPr>
              <a:t>Recursos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AD73828-3E6C-4894-9527-73FCB2D19C30}"/>
              </a:ext>
            </a:extLst>
          </p:cNvPr>
          <p:cNvSpPr txBox="1"/>
          <p:nvPr/>
        </p:nvSpPr>
        <p:spPr>
          <a:xfrm>
            <a:off x="1347989" y="5278588"/>
            <a:ext cx="2462208" cy="5880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4000" kern="1200" dirty="0">
                <a:latin typeface="Bahnschrift" panose="020B0502040204020203" pitchFamily="34" charset="0"/>
              </a:rPr>
              <a:t>Gestión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3565AE-6008-4052-A813-2E724994C7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95" b="99474" l="4459" r="89809">
                        <a14:foregroundMark x1="8599" y1="78947" x2="10510" y2="66316"/>
                        <a14:foregroundMark x1="4777" y1="76316" x2="4777" y2="72105"/>
                        <a14:foregroundMark x1="33439" y1="74211" x2="29618" y2="47895"/>
                        <a14:foregroundMark x1="29618" y1="47895" x2="21656" y2="44737"/>
                        <a14:foregroundMark x1="29618" y1="51579" x2="32803" y2="70526"/>
                        <a14:foregroundMark x1="15287" y1="89474" x2="32484" y2="95263"/>
                        <a14:foregroundMark x1="32484" y1="95263" x2="33121" y2="99474"/>
                        <a14:foregroundMark x1="25159" y1="72632" x2="29299" y2="47895"/>
                        <a14:foregroundMark x1="20382" y1="59474" x2="33439" y2="68947"/>
                        <a14:foregroundMark x1="21338" y1="34737" x2="26752" y2="28421"/>
                        <a14:foregroundMark x1="34076" y1="60526" x2="35669" y2="72632"/>
                        <a14:foregroundMark x1="20382" y1="60526" x2="21656" y2="45263"/>
                        <a14:foregroundMark x1="30255" y1="54211" x2="29618" y2="45263"/>
                        <a14:foregroundMark x1="30573" y1="47368" x2="28981" y2="42632"/>
                        <a14:foregroundMark x1="75478" y1="93684" x2="79299" y2="67895"/>
                        <a14:foregroundMark x1="79299" y1="67895" x2="77070" y2="95263"/>
                        <a14:foregroundMark x1="77070" y1="95263" x2="72930" y2="72105"/>
                        <a14:foregroundMark x1="71656" y1="36316" x2="71019" y2="7895"/>
                        <a14:foregroundMark x1="71019" y1="7895" x2="76433" y2="32105"/>
                        <a14:foregroundMark x1="89172" y1="76842" x2="89490" y2="71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1982" y="3875046"/>
            <a:ext cx="2226029" cy="1346960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A1C38797-858D-4E84-AAAD-AC044AFD9C1A}"/>
              </a:ext>
            </a:extLst>
          </p:cNvPr>
          <p:cNvSpPr txBox="1"/>
          <p:nvPr/>
        </p:nvSpPr>
        <p:spPr>
          <a:xfrm>
            <a:off x="7226361" y="3048782"/>
            <a:ext cx="2568996" cy="11690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227584" numCol="1" spcCol="1270" anchor="b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4000" kern="1200" dirty="0">
                <a:latin typeface="Bahnschrift" panose="020B0502040204020203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21020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D420C2-DF66-4F6E-91FF-27B9506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767" y="800215"/>
            <a:ext cx="9747100" cy="1345319"/>
          </a:xfrm>
        </p:spPr>
        <p:txBody>
          <a:bodyPr anchor="b">
            <a:normAutofit/>
          </a:bodyPr>
          <a:lstStyle/>
          <a:p>
            <a:pPr algn="l"/>
            <a:r>
              <a:rPr lang="es-MX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Teoría de las Relaciones Humanas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66C37821-A18F-4C6C-84A8-84E22C10E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0" b="90183" l="3476" r="96524">
                        <a14:foregroundMark x1="16588" y1="73973" x2="15008" y2="60731"/>
                        <a14:foregroundMark x1="15008" y1="60731" x2="12954" y2="56164"/>
                        <a14:foregroundMark x1="6951" y1="48858" x2="4265" y2="37900"/>
                        <a14:foregroundMark x1="4265" y1="37900" x2="5687" y2="30137"/>
                        <a14:foregroundMark x1="49605" y1="9361" x2="50869" y2="10046"/>
                        <a14:foregroundMark x1="39652" y1="10502" x2="39494" y2="7763"/>
                        <a14:foregroundMark x1="50869" y1="9361" x2="49447" y2="4110"/>
                        <a14:foregroundMark x1="88942" y1="25114" x2="89100" y2="21461"/>
                        <a14:foregroundMark x1="91785" y1="35160" x2="92733" y2="32877"/>
                        <a14:foregroundMark x1="96682" y1="35160" x2="96051" y2="34247"/>
                        <a14:foregroundMark x1="50869" y1="90183" x2="54028" y2="89269"/>
                        <a14:foregroundMark x1="27804" y1="39954" x2="27804" y2="37671"/>
                        <a14:foregroundMark x1="18799" y1="38356" x2="22117" y2="52968"/>
                        <a14:foregroundMark x1="13744" y1="46347" x2="16588" y2="57763"/>
                        <a14:foregroundMark x1="16588" y1="57763" x2="14376" y2="47260"/>
                        <a14:foregroundMark x1="45498" y1="76712" x2="45024" y2="82192"/>
                        <a14:foregroundMark x1="58768" y1="80822" x2="60821" y2="78995"/>
                        <a14:foregroundMark x1="74882" y1="78767" x2="73776" y2="71918"/>
                        <a14:foregroundMark x1="10900" y1="47260" x2="11532" y2="58676"/>
                        <a14:foregroundMark x1="11532" y1="58676" x2="15640" y2="70548"/>
                        <a14:foregroundMark x1="15640" y1="70548" x2="31122" y2="83790"/>
                        <a14:foregroundMark x1="31122" y1="83790" x2="39810" y2="87215"/>
                        <a14:foregroundMark x1="39810" y1="87215" x2="56398" y2="87215"/>
                        <a14:foregroundMark x1="56398" y1="87215" x2="72670" y2="83105"/>
                        <a14:foregroundMark x1="72670" y1="83105" x2="76461" y2="80594"/>
                        <a14:foregroundMark x1="79305" y1="80365" x2="90995" y2="62785"/>
                        <a14:foregroundMark x1="90995" y1="62785" x2="91153" y2="62100"/>
                        <a14:foregroundMark x1="92733" y1="48858" x2="87362" y2="38356"/>
                        <a14:foregroundMark x1="14850" y1="43379" x2="20379" y2="33790"/>
                        <a14:foregroundMark x1="20379" y1="33790" x2="25592" y2="30365"/>
                        <a14:foregroundMark x1="28436" y1="26484" x2="25592" y2="28082"/>
                        <a14:foregroundMark x1="27804" y1="29452" x2="29858" y2="23973"/>
                        <a14:foregroundMark x1="14060" y1="39269" x2="14850" y2="34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7125" y="2508330"/>
            <a:ext cx="6029325" cy="417195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A4BEF80-2F3F-4E85-BBB3-3838465D17CD}"/>
              </a:ext>
            </a:extLst>
          </p:cNvPr>
          <p:cNvGrpSpPr/>
          <p:nvPr/>
        </p:nvGrpSpPr>
        <p:grpSpPr>
          <a:xfrm rot="5400000">
            <a:off x="6085254" y="2256178"/>
            <a:ext cx="4032802" cy="4491179"/>
            <a:chOff x="2641599" y="719666"/>
            <a:chExt cx="6908800" cy="54186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lecha: a la derecha 5">
              <a:extLst>
                <a:ext uri="{FF2B5EF4-FFF2-40B4-BE49-F238E27FC236}">
                  <a16:creationId xmlns:a16="http://schemas.microsoft.com/office/drawing/2014/main" id="{3DCA4304-4158-4E77-84E6-65DA64CB17F3}"/>
                </a:ext>
              </a:extLst>
            </p:cNvPr>
            <p:cNvSpPr/>
            <p:nvPr/>
          </p:nvSpPr>
          <p:spPr>
            <a:xfrm>
              <a:off x="2641599" y="719666"/>
              <a:ext cx="6908800" cy="5418667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EA365F7-29BB-47D0-8A51-B87E3768EF14}"/>
                </a:ext>
              </a:extLst>
            </p:cNvPr>
            <p:cNvSpPr/>
            <p:nvPr/>
          </p:nvSpPr>
          <p:spPr>
            <a:xfrm rot="16200000">
              <a:off x="2671265" y="2329732"/>
              <a:ext cx="2547241" cy="2230718"/>
            </a:xfrm>
            <a:custGeom>
              <a:avLst/>
              <a:gdLst>
                <a:gd name="connsiteX0" fmla="*/ 0 w 2438400"/>
                <a:gd name="connsiteY0" fmla="*/ 361252 h 2167466"/>
                <a:gd name="connsiteX1" fmla="*/ 361252 w 2438400"/>
                <a:gd name="connsiteY1" fmla="*/ 0 h 2167466"/>
                <a:gd name="connsiteX2" fmla="*/ 2077148 w 2438400"/>
                <a:gd name="connsiteY2" fmla="*/ 0 h 2167466"/>
                <a:gd name="connsiteX3" fmla="*/ 2438400 w 2438400"/>
                <a:gd name="connsiteY3" fmla="*/ 361252 h 2167466"/>
                <a:gd name="connsiteX4" fmla="*/ 2438400 w 2438400"/>
                <a:gd name="connsiteY4" fmla="*/ 1806214 h 2167466"/>
                <a:gd name="connsiteX5" fmla="*/ 2077148 w 2438400"/>
                <a:gd name="connsiteY5" fmla="*/ 2167466 h 2167466"/>
                <a:gd name="connsiteX6" fmla="*/ 361252 w 2438400"/>
                <a:gd name="connsiteY6" fmla="*/ 2167466 h 2167466"/>
                <a:gd name="connsiteX7" fmla="*/ 0 w 2438400"/>
                <a:gd name="connsiteY7" fmla="*/ 1806214 h 2167466"/>
                <a:gd name="connsiteX8" fmla="*/ 0 w 2438400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2077148" y="0"/>
                  </a:lnTo>
                  <a:cubicBezTo>
                    <a:pt x="2276662" y="0"/>
                    <a:pt x="2438400" y="161738"/>
                    <a:pt x="2438400" y="361252"/>
                  </a:cubicBezTo>
                  <a:lnTo>
                    <a:pt x="2438400" y="1806214"/>
                  </a:lnTo>
                  <a:cubicBezTo>
                    <a:pt x="2438400" y="2005728"/>
                    <a:pt x="2276662" y="2167466"/>
                    <a:pt x="2077148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1">
              <a:schemeClr val="dk2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497" tIns="292497" rIns="292497" bIns="292497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Directivos</a:t>
              </a: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69C7D7B-7D91-4256-BDA2-1EE21FD90786}"/>
                </a:ext>
              </a:extLst>
            </p:cNvPr>
            <p:cNvSpPr/>
            <p:nvPr/>
          </p:nvSpPr>
          <p:spPr>
            <a:xfrm rot="16200000">
              <a:off x="5474022" y="2329030"/>
              <a:ext cx="2547241" cy="2232122"/>
            </a:xfrm>
            <a:custGeom>
              <a:avLst/>
              <a:gdLst>
                <a:gd name="connsiteX0" fmla="*/ 0 w 2438400"/>
                <a:gd name="connsiteY0" fmla="*/ 361252 h 2167466"/>
                <a:gd name="connsiteX1" fmla="*/ 361252 w 2438400"/>
                <a:gd name="connsiteY1" fmla="*/ 0 h 2167466"/>
                <a:gd name="connsiteX2" fmla="*/ 2077148 w 2438400"/>
                <a:gd name="connsiteY2" fmla="*/ 0 h 2167466"/>
                <a:gd name="connsiteX3" fmla="*/ 2438400 w 2438400"/>
                <a:gd name="connsiteY3" fmla="*/ 361252 h 2167466"/>
                <a:gd name="connsiteX4" fmla="*/ 2438400 w 2438400"/>
                <a:gd name="connsiteY4" fmla="*/ 1806214 h 2167466"/>
                <a:gd name="connsiteX5" fmla="*/ 2077148 w 2438400"/>
                <a:gd name="connsiteY5" fmla="*/ 2167466 h 2167466"/>
                <a:gd name="connsiteX6" fmla="*/ 361252 w 2438400"/>
                <a:gd name="connsiteY6" fmla="*/ 2167466 h 2167466"/>
                <a:gd name="connsiteX7" fmla="*/ 0 w 2438400"/>
                <a:gd name="connsiteY7" fmla="*/ 1806214 h 2167466"/>
                <a:gd name="connsiteX8" fmla="*/ 0 w 2438400"/>
                <a:gd name="connsiteY8" fmla="*/ 361252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2167466">
                  <a:moveTo>
                    <a:pt x="0" y="361252"/>
                  </a:moveTo>
                  <a:cubicBezTo>
                    <a:pt x="0" y="161738"/>
                    <a:pt x="161738" y="0"/>
                    <a:pt x="361252" y="0"/>
                  </a:cubicBezTo>
                  <a:lnTo>
                    <a:pt x="2077148" y="0"/>
                  </a:lnTo>
                  <a:cubicBezTo>
                    <a:pt x="2276662" y="0"/>
                    <a:pt x="2438400" y="161738"/>
                    <a:pt x="2438400" y="361252"/>
                  </a:cubicBezTo>
                  <a:lnTo>
                    <a:pt x="2438400" y="1806214"/>
                  </a:lnTo>
                  <a:cubicBezTo>
                    <a:pt x="2438400" y="2005728"/>
                    <a:pt x="2276662" y="2167466"/>
                    <a:pt x="2077148" y="2167466"/>
                  </a:cubicBezTo>
                  <a:lnTo>
                    <a:pt x="361252" y="2167466"/>
                  </a:lnTo>
                  <a:cubicBezTo>
                    <a:pt x="161738" y="2167466"/>
                    <a:pt x="0" y="2005728"/>
                    <a:pt x="0" y="1806214"/>
                  </a:cubicBezTo>
                  <a:lnTo>
                    <a:pt x="0" y="361252"/>
                  </a:lnTo>
                  <a:close/>
                </a:path>
              </a:pathLst>
            </a:custGeom>
            <a:solidFill>
              <a:srgbClr val="0DD3C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497" tIns="292497" rIns="292497" bIns="292497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3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 SemiBold Condensed" panose="020B0502040204020203" pitchFamily="34" charset="0"/>
                </a:rPr>
                <a:t>Personal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43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361</Words>
  <Application>Microsoft Office PowerPoint</Application>
  <PresentationFormat>Panorámica</PresentationFormat>
  <Paragraphs>135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Bahnschrift</vt:lpstr>
      <vt:lpstr>Bahnschrift Condensed</vt:lpstr>
      <vt:lpstr>Bahnschrift Light Condensed</vt:lpstr>
      <vt:lpstr>Bahnschrift Light SemiCondensed</vt:lpstr>
      <vt:lpstr>Bahnschrift SemiBold Condensed</vt:lpstr>
      <vt:lpstr>Calibri</vt:lpstr>
      <vt:lpstr>MS Shell Dlg 2</vt:lpstr>
      <vt:lpstr>Wingdings</vt:lpstr>
      <vt:lpstr>Wingdings 3</vt:lpstr>
      <vt:lpstr>Madison</vt:lpstr>
      <vt:lpstr>LAS CIENCIAS DE LA COMPLEJIDAD Y LA GESTION HOSPITALARIA</vt:lpstr>
      <vt:lpstr>La gestión hospitalaria</vt:lpstr>
      <vt:lpstr>Antecedentes</vt:lpstr>
      <vt:lpstr>Antecedentes</vt:lpstr>
      <vt:lpstr>Presentación de PowerPoint</vt:lpstr>
      <vt:lpstr>Presentación de PowerPoint</vt:lpstr>
      <vt:lpstr>Técnicas y teorías</vt:lpstr>
      <vt:lpstr>Teoría Clásica</vt:lpstr>
      <vt:lpstr>Teoría de las Relaciones Humanas</vt:lpstr>
      <vt:lpstr>Teoría Estructuralista</vt:lpstr>
      <vt:lpstr>Teoría del Comportamiento organizacional</vt:lpstr>
      <vt:lpstr>Técnica Cuantitativa</vt:lpstr>
      <vt:lpstr>SECUENCIA</vt:lpstr>
      <vt:lpstr>Presentación de PowerPoint</vt:lpstr>
      <vt:lpstr>Con los pies en la realidad</vt:lpstr>
      <vt:lpstr>Con los pies en la realidad</vt:lpstr>
      <vt:lpstr>Con los pies en la realidad</vt:lpstr>
      <vt:lpstr>Presentación de PowerPoint</vt:lpstr>
      <vt:lpstr>Con los pies en la realidad</vt:lpstr>
      <vt:lpstr>Presentación de PowerPoint</vt:lpstr>
      <vt:lpstr>Adaptabilidad</vt:lpstr>
      <vt:lpstr>Cambios constantes</vt:lpstr>
      <vt:lpstr>Presentación de PowerPoint</vt:lpstr>
      <vt:lpstr>Retroalimentación</vt:lpstr>
      <vt:lpstr>Conclusiones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CIENCIAS DE LA COMPLEJIDAD Y LA GESTION HOSPITALARIA</dc:title>
  <dc:creator>Nat Vuelta</dc:creator>
  <cp:lastModifiedBy>Nat Vuelta</cp:lastModifiedBy>
  <cp:revision>54</cp:revision>
  <dcterms:created xsi:type="dcterms:W3CDTF">2018-08-10T16:11:01Z</dcterms:created>
  <dcterms:modified xsi:type="dcterms:W3CDTF">2018-09-17T15:49:14Z</dcterms:modified>
</cp:coreProperties>
</file>