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3"/>
    <p:restoredTop sz="94599"/>
  </p:normalViewPr>
  <p:slideViewPr>
    <p:cSldViewPr snapToGrid="0" snapToObjects="1">
      <p:cViewPr>
        <p:scale>
          <a:sx n="78" d="100"/>
          <a:sy n="78" d="100"/>
        </p:scale>
        <p:origin x="31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39C0-A4C0-434F-BD34-195401CC61DE}" type="datetimeFigureOut">
              <a:rPr lang="es-ES_tradnl" smtClean="0"/>
              <a:t>2/5/18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7FF88-FE23-F845-8C6C-B44749B9BBF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0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701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031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21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0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56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0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191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570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733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6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69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3557-64AB-FB4E-B8B6-BC4EBAB02070}" type="datetimeFigureOut">
              <a:rPr lang="es-ES_tradnl" smtClean="0"/>
              <a:t>1/5/18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D02B-FAD1-FC46-AE30-CFF0B7C6539C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014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r="1755"/>
          <a:stretch/>
        </p:blipFill>
        <p:spPr>
          <a:xfrm>
            <a:off x="944622" y="143516"/>
            <a:ext cx="10459977" cy="57775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2821" y="6054513"/>
            <a:ext cx="1132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smtClean="0"/>
              <a:t>Joseph </a:t>
            </a:r>
            <a:r>
              <a:rPr lang="es-ES_tradnl" sz="2000" b="1" err="1" smtClean="0"/>
              <a:t>Takahashi</a:t>
            </a:r>
            <a:r>
              <a:rPr lang="es-ES_tradnl" sz="2000" b="1" smtClean="0"/>
              <a:t>. El reloj bilógico existe en nuestros genes y en cada una de las célula del organismo</a:t>
            </a:r>
            <a:endParaRPr lang="es-ES_tradnl" sz="2000" b="1"/>
          </a:p>
        </p:txBody>
      </p:sp>
    </p:spTree>
    <p:extLst>
      <p:ext uri="{BB962C8B-B14F-4D97-AF65-F5344CB8AC3E}">
        <p14:creationId xmlns:p14="http://schemas.microsoft.com/office/powerpoint/2010/main" val="176135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315226"/>
            <a:ext cx="7038340" cy="52141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51788" y="484229"/>
            <a:ext cx="5916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 smtClean="0"/>
              <a:t>El reloj biológico, </a:t>
            </a:r>
          </a:p>
          <a:p>
            <a:pPr algn="ctr"/>
            <a:r>
              <a:rPr lang="es-ES_tradnl" sz="2400" dirty="0" smtClean="0"/>
              <a:t>¿El Núcleo </a:t>
            </a:r>
            <a:r>
              <a:rPr lang="es-ES_tradnl" sz="2400" dirty="0" err="1"/>
              <a:t>S</a:t>
            </a:r>
            <a:r>
              <a:rPr lang="es-ES_tradnl" sz="2400" dirty="0" err="1" smtClean="0"/>
              <a:t>upraquiasmático</a:t>
            </a:r>
            <a:r>
              <a:rPr lang="es-ES_tradnl" sz="2400" dirty="0" smtClean="0"/>
              <a:t> del Hipotálamo?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5437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4621" y="1497289"/>
            <a:ext cx="92259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/>
              <a:t>"</a:t>
            </a:r>
            <a:r>
              <a:rPr lang="es-ES_tradnl" sz="3600" smtClean="0"/>
              <a:t>Invadimos la noche y ocupamos la obscuridad” </a:t>
            </a:r>
          </a:p>
          <a:p>
            <a:r>
              <a:rPr lang="es-ES_tradnl" sz="2800" dirty="0" smtClean="0"/>
              <a:t>                                                                                      </a:t>
            </a:r>
            <a:r>
              <a:rPr lang="es-ES_tradnl" sz="2400" dirty="0" err="1" smtClean="0"/>
              <a:t>Rusell</a:t>
            </a:r>
            <a:r>
              <a:rPr lang="es-ES_tradnl" sz="2400" dirty="0" smtClean="0"/>
              <a:t> Foster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4774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4621" y="979129"/>
            <a:ext cx="92259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/>
              <a:t>"</a:t>
            </a:r>
            <a:r>
              <a:rPr lang="es-ES_tradnl" sz="3600" smtClean="0"/>
              <a:t>Invadimos la noche y ocupamos la obscuridad” </a:t>
            </a:r>
          </a:p>
          <a:p>
            <a:r>
              <a:rPr lang="es-ES_tradnl" sz="2800" dirty="0" smtClean="0"/>
              <a:t>                                                                                      </a:t>
            </a:r>
            <a:r>
              <a:rPr lang="es-ES_tradnl" sz="2400" dirty="0" err="1" smtClean="0"/>
              <a:t>Rusell</a:t>
            </a:r>
            <a:r>
              <a:rPr lang="es-ES_tradnl" sz="2400" dirty="0" smtClean="0"/>
              <a:t> Foster</a:t>
            </a:r>
            <a:endParaRPr lang="es-ES_tradnl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53144" y="4212772"/>
            <a:ext cx="103806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“La invasión del tiempo del </a:t>
            </a:r>
            <a:r>
              <a:rPr lang="es-ES_tradnl" sz="2800" i="1" dirty="0"/>
              <a:t>sueño</a:t>
            </a:r>
            <a:r>
              <a:rPr lang="es-ES_tradnl" sz="2800" dirty="0"/>
              <a:t> es un problema multifactorial </a:t>
            </a:r>
            <a:r>
              <a:rPr lang="es-ES_tradnl" sz="2800" dirty="0" smtClean="0"/>
              <a:t>que esta en el origen de muchas patologías prevenibles, que </a:t>
            </a:r>
            <a:r>
              <a:rPr lang="es-ES_tradnl" sz="2800" dirty="0"/>
              <a:t>debe ser abordado de manera multidisciplinaria”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5743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83</Words>
  <Application>Microsoft Macintosh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aortega</dc:creator>
  <cp:lastModifiedBy>aortega</cp:lastModifiedBy>
  <cp:revision>26</cp:revision>
  <cp:lastPrinted>2018-05-02T16:26:12Z</cp:lastPrinted>
  <dcterms:created xsi:type="dcterms:W3CDTF">2018-05-02T04:43:26Z</dcterms:created>
  <dcterms:modified xsi:type="dcterms:W3CDTF">2018-05-02T23:57:53Z</dcterms:modified>
</cp:coreProperties>
</file>