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57" r:id="rId4"/>
    <p:sldId id="264" r:id="rId5"/>
    <p:sldId id="265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18320-51BF-4C9F-A4F0-C19DB1BC5C31}" type="datetimeFigureOut">
              <a:rPr lang="es-ES" smtClean="0"/>
              <a:t>08/08/2018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64379-BEFD-4F0E-8979-3D1239BCF2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6772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64379-BEFD-4F0E-8979-3D1239BCF2C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789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64379-BEFD-4F0E-8979-3D1239BCF2C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7463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s-MX"/>
              <a:t>ACCESO GLOBAL A LOS TRATAMIENTOS DE REPRODUCCIÓN ASISTIDA</a:t>
            </a: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664296" cy="2664296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483768" y="206097"/>
            <a:ext cx="6336704" cy="868958"/>
          </a:xfrm>
        </p:spPr>
        <p:txBody>
          <a:bodyPr>
            <a:normAutofit fontScale="90000"/>
          </a:bodyPr>
          <a:lstStyle/>
          <a:p>
            <a:r>
              <a:rPr lang="es-MX" sz="2800" dirty="0"/>
              <a:t>ACCESO GLOBAL A LOS TRATAMIENTOS DE REPRODUCCIÓN ASISTIDA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59832" y="1340768"/>
            <a:ext cx="5472608" cy="4824536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sz="1800" dirty="0"/>
              <a:t>DR. VÍCTOR SAÚL VITAL REYES</a:t>
            </a:r>
          </a:p>
          <a:p>
            <a:pPr marL="109728" indent="0" algn="ctr">
              <a:buNone/>
            </a:pPr>
            <a:r>
              <a:rPr lang="es-MX" sz="1800" dirty="0"/>
              <a:t>COORDINADOR</a:t>
            </a:r>
          </a:p>
          <a:p>
            <a:pPr algn="ctr"/>
            <a:endParaRPr lang="es-MX" sz="1800" dirty="0"/>
          </a:p>
          <a:p>
            <a:pPr algn="ctr"/>
            <a:r>
              <a:rPr lang="es-MX" sz="1800" dirty="0"/>
              <a:t>DR. VÍCTOR SAÚL VITAL REYES</a:t>
            </a:r>
          </a:p>
          <a:p>
            <a:pPr marL="109728" indent="0" algn="ctr">
              <a:buNone/>
            </a:pPr>
            <a:r>
              <a:rPr lang="es-MX" sz="1800" dirty="0"/>
              <a:t>“Debilidades y Fortalezas en el Sector Salud”</a:t>
            </a:r>
          </a:p>
          <a:p>
            <a:pPr marL="109728" indent="0" algn="ctr">
              <a:buNone/>
            </a:pPr>
            <a:endParaRPr lang="es-MX" sz="1800" dirty="0"/>
          </a:p>
          <a:p>
            <a:pPr marL="109728" indent="0" algn="ctr">
              <a:buNone/>
            </a:pPr>
            <a:r>
              <a:rPr lang="es-MX" sz="1800" dirty="0"/>
              <a:t>DR. GERARDO BARROSO VILLA.</a:t>
            </a:r>
          </a:p>
          <a:p>
            <a:pPr marL="109728" indent="0" algn="ctr">
              <a:buNone/>
            </a:pPr>
            <a:r>
              <a:rPr lang="es-MX" sz="1800" dirty="0"/>
              <a:t>“Los Centros de Reproducción Asistida de la Ciudad de México”</a:t>
            </a:r>
          </a:p>
          <a:p>
            <a:pPr marL="109728" indent="0" algn="ctr">
              <a:buNone/>
            </a:pPr>
            <a:endParaRPr lang="es-MX" sz="1800" dirty="0"/>
          </a:p>
          <a:p>
            <a:pPr marL="109728" indent="0" algn="ctr">
              <a:buNone/>
            </a:pPr>
            <a:r>
              <a:rPr lang="es-MX" sz="1800" dirty="0"/>
              <a:t>DR. EFRAÍN PÉREZ PEÑA</a:t>
            </a:r>
          </a:p>
          <a:p>
            <a:pPr marL="109728" indent="0" algn="ctr">
              <a:buNone/>
            </a:pPr>
            <a:r>
              <a:rPr lang="es-MX" sz="1800" dirty="0"/>
              <a:t>“¿Qué Pasa en la Provincia?”</a:t>
            </a:r>
          </a:p>
          <a:p>
            <a:pPr marL="109728" indent="0" algn="ctr">
              <a:buNone/>
            </a:pPr>
            <a:endParaRPr lang="es-MX" sz="1800" dirty="0"/>
          </a:p>
          <a:p>
            <a:pPr marL="109728" indent="0" algn="ctr">
              <a:buNone/>
            </a:pPr>
            <a:r>
              <a:rPr lang="es-MX" sz="1800" dirty="0"/>
              <a:t>DR. JOSÉ LÓPEZ GÁLVEZ</a:t>
            </a:r>
          </a:p>
          <a:p>
            <a:pPr marL="109728" indent="0" algn="ctr">
              <a:buNone/>
            </a:pPr>
            <a:r>
              <a:rPr lang="es-MX" sz="1800" dirty="0"/>
              <a:t>“La Experiencia Europea”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3B844B-EA2E-4640-BF77-82293E868B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16216" y="6335380"/>
            <a:ext cx="2491096" cy="365760"/>
          </a:xfrm>
        </p:spPr>
        <p:txBody>
          <a:bodyPr/>
          <a:lstStyle/>
          <a:p>
            <a:r>
              <a:rPr lang="es-MX" sz="900" dirty="0"/>
              <a:t>ACCESO GLOBAL A LOS TRATAMIENTOS DE REPRODUCCIÓN ASISTIDA</a:t>
            </a:r>
            <a:endParaRPr lang="es-ES" sz="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C01705-719E-4919-B6B7-83A5F1AF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9376" y="6381328"/>
            <a:ext cx="2779128" cy="365760"/>
          </a:xfrm>
        </p:spPr>
        <p:txBody>
          <a:bodyPr/>
          <a:lstStyle/>
          <a:p>
            <a:r>
              <a:rPr lang="es-MX" sz="900" dirty="0"/>
              <a:t>ACCESO GLOBAL A LOS TRATAMIENTOS DE REPRODUCCIÓN ASISTIDA</a:t>
            </a:r>
            <a:endParaRPr lang="es-ES" sz="9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A69990B-CCD5-4534-979D-98BE04FCC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39900"/>
            <a:ext cx="7620000" cy="3378200"/>
          </a:xfrm>
          <a:prstGeom prst="rect">
            <a:avLst/>
          </a:prstGeom>
        </p:spPr>
      </p:pic>
      <p:pic>
        <p:nvPicPr>
          <p:cNvPr id="5" name="Imagen 1">
            <a:extLst>
              <a:ext uri="{FF2B5EF4-FFF2-40B4-BE49-F238E27FC236}">
                <a16:creationId xmlns:a16="http://schemas.microsoft.com/office/drawing/2014/main" id="{1995C2D9-150C-4FB1-B23E-7AD63CC343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1512168" cy="1512168"/>
          </a:xfrm>
          <a:prstGeom prst="rect">
            <a:avLst/>
          </a:prstGeom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BCE9554B-236D-43EE-936D-3600B15C936D}"/>
              </a:ext>
            </a:extLst>
          </p:cNvPr>
          <p:cNvSpPr txBox="1">
            <a:spLocks/>
          </p:cNvSpPr>
          <p:nvPr/>
        </p:nvSpPr>
        <p:spPr>
          <a:xfrm>
            <a:off x="1293168" y="260648"/>
            <a:ext cx="76200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INFERTILIDAD -- TRATAMIENTOS DE REPRODUCCIÓN ASISTIDA</a:t>
            </a:r>
          </a:p>
        </p:txBody>
      </p:sp>
    </p:spTree>
    <p:extLst>
      <p:ext uri="{BB962C8B-B14F-4D97-AF65-F5344CB8AC3E}">
        <p14:creationId xmlns:p14="http://schemas.microsoft.com/office/powerpoint/2010/main" val="151589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1512168" cy="1512168"/>
          </a:xfrm>
          <a:prstGeom prst="rect">
            <a:avLst/>
          </a:prstGeom>
        </p:spPr>
      </p:pic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68A2BEF-5D7A-4A29-8486-707DB0A820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392591"/>
              </p:ext>
            </p:extLst>
          </p:nvPr>
        </p:nvGraphicFramePr>
        <p:xfrm>
          <a:off x="1258888" y="1773238"/>
          <a:ext cx="7200900" cy="3337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00450">
                  <a:extLst>
                    <a:ext uri="{9D8B030D-6E8A-4147-A177-3AD203B41FA5}">
                      <a16:colId xmlns:a16="http://schemas.microsoft.com/office/drawing/2014/main" val="16869098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365496624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CIUDAD DE MÉXICO   –   JALISCO   –   NUEVO LEÓN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034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BAJA CALIFORNIA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COAHUILA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178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ESTADO DE MÉXICO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GUANAJUATO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32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GUERRERO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MICHOACÁN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83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PUEBLA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QUERÉTARO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266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QUINTANA ROO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SAN LUIS POTOSÍ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64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SINALOA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SONORA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12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TABASCO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VERACRUZ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985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YUCATÁN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81881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CENTROS AUTORIZADOS PARA T.R.A.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28184" y="6407944"/>
            <a:ext cx="2419088" cy="365760"/>
          </a:xfrm>
        </p:spPr>
        <p:txBody>
          <a:bodyPr/>
          <a:lstStyle/>
          <a:p>
            <a:r>
              <a:rPr lang="es-MX" sz="900" dirty="0"/>
              <a:t>ACCESO GLOBAL A LOS TRATAMIENTOS DE REPRODUCCIÓN ASISTIDA</a:t>
            </a:r>
            <a:endParaRPr lang="es-ES" sz="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8BCADB-DBDC-4AA0-AE8D-D75E2887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48304" y="6407944"/>
            <a:ext cx="1560200" cy="365760"/>
          </a:xfrm>
        </p:spPr>
        <p:txBody>
          <a:bodyPr/>
          <a:lstStyle/>
          <a:p>
            <a:r>
              <a:rPr lang="es-MX" sz="800" dirty="0"/>
              <a:t>ACCESO GLOBAL A LOS TRATAMIENTOS DE REPRODUCCIÓN ASISTIDA</a:t>
            </a:r>
            <a:endParaRPr lang="es-ES" sz="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8D86B37-1A45-45C2-980C-9ED43E2A2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62" y="1612404"/>
            <a:ext cx="8029110" cy="100363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79C8697-8E73-40DE-9829-96EB8B2CA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839" y="2899945"/>
            <a:ext cx="5408425" cy="146515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3530FF7-632C-444D-8F63-4D39EBF148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605490"/>
            <a:ext cx="2952328" cy="1559814"/>
          </a:xfrm>
          <a:prstGeom prst="rect">
            <a:avLst/>
          </a:prstGeom>
        </p:spPr>
      </p:pic>
      <p:pic>
        <p:nvPicPr>
          <p:cNvPr id="13" name="Imagen 1">
            <a:extLst>
              <a:ext uri="{FF2B5EF4-FFF2-40B4-BE49-F238E27FC236}">
                <a16:creationId xmlns:a16="http://schemas.microsoft.com/office/drawing/2014/main" id="{E8C9CC2F-DF39-49F8-A0CE-076F41D32F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1512168" cy="1512168"/>
          </a:xfrm>
          <a:prstGeom prst="rect">
            <a:avLst/>
          </a:prstGeom>
        </p:spPr>
      </p:pic>
      <p:sp>
        <p:nvSpPr>
          <p:cNvPr id="14" name="1 Título">
            <a:extLst>
              <a:ext uri="{FF2B5EF4-FFF2-40B4-BE49-F238E27FC236}">
                <a16:creationId xmlns:a16="http://schemas.microsoft.com/office/drawing/2014/main" id="{84FE8A22-3F84-4A03-98D2-2C2193CD1F06}"/>
              </a:ext>
            </a:extLst>
          </p:cNvPr>
          <p:cNvSpPr txBox="1">
            <a:spLocks/>
          </p:cNvSpPr>
          <p:nvPr/>
        </p:nvSpPr>
        <p:spPr>
          <a:xfrm>
            <a:off x="1512168" y="260648"/>
            <a:ext cx="6899194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ASOCIACIONES INTERNACIONALES </a:t>
            </a:r>
          </a:p>
        </p:txBody>
      </p:sp>
    </p:spTree>
    <p:extLst>
      <p:ext uri="{BB962C8B-B14F-4D97-AF65-F5344CB8AC3E}">
        <p14:creationId xmlns:p14="http://schemas.microsoft.com/office/powerpoint/2010/main" val="203901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F052DD-6502-4D67-9E5D-26F931917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8218"/>
            <a:ext cx="8229600" cy="3027792"/>
          </a:xfrm>
        </p:spPr>
        <p:txBody>
          <a:bodyPr>
            <a:normAutofit/>
          </a:bodyPr>
          <a:lstStyle/>
          <a:p>
            <a:r>
              <a:rPr lang="es-MX" dirty="0"/>
              <a:t>LEY GENERAL DE SALUD</a:t>
            </a:r>
          </a:p>
          <a:p>
            <a:endParaRPr lang="es-MX" dirty="0"/>
          </a:p>
          <a:p>
            <a:r>
              <a:rPr lang="es-MX" dirty="0"/>
              <a:t>DISCUSIÓN EN EL CONGRESO</a:t>
            </a:r>
          </a:p>
          <a:p>
            <a:endParaRPr lang="es-MX" dirty="0"/>
          </a:p>
          <a:p>
            <a:r>
              <a:rPr lang="es-MX" dirty="0"/>
              <a:t>EMISIÓN DE UNA NOM POR LA SECRETARÍA DE SALUD FEDERAL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5DE0F9-C6A9-46E8-8B69-0270915F8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45400" y="6407944"/>
            <a:ext cx="2419088" cy="365760"/>
          </a:xfrm>
        </p:spPr>
        <p:txBody>
          <a:bodyPr/>
          <a:lstStyle/>
          <a:p>
            <a:r>
              <a:rPr lang="es-MX" sz="900" dirty="0"/>
              <a:t>ACCESO GLOBAL A LOS TRATAMIENTOS DE REPRODUCCIÓN ASISTIDA</a:t>
            </a:r>
            <a:endParaRPr lang="es-ES" sz="9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C5D828-B22A-4ACB-9154-026C281C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s-MX" sz="3200" b="0" dirty="0"/>
              <a:t>REGULACIÓN FEDERAL DE LOS SERVICIOS DE REPRODUCCIÓN ASISTIDA</a:t>
            </a:r>
          </a:p>
        </p:txBody>
      </p:sp>
      <p:pic>
        <p:nvPicPr>
          <p:cNvPr id="5" name="Imagen 1">
            <a:extLst>
              <a:ext uri="{FF2B5EF4-FFF2-40B4-BE49-F238E27FC236}">
                <a16:creationId xmlns:a16="http://schemas.microsoft.com/office/drawing/2014/main" id="{30CF7A5C-934D-4AED-9A6C-80E1332E8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151216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8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2267744" cy="226774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1752601"/>
            <a:ext cx="7414592" cy="1829761"/>
          </a:xfrm>
        </p:spPr>
        <p:txBody>
          <a:bodyPr>
            <a:noAutofit/>
          </a:bodyPr>
          <a:lstStyle/>
          <a:p>
            <a:r>
              <a:rPr lang="es-ES" sz="4000" dirty="0"/>
              <a:t>ACCESO GLOBAL A LOS TRATAMIENTOS DE REPRODUCCIÓN ASISTIDA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2400" cy="1199704"/>
          </a:xfrm>
        </p:spPr>
        <p:txBody>
          <a:bodyPr/>
          <a:lstStyle/>
          <a:p>
            <a:r>
              <a:rPr lang="es-ES" dirty="0"/>
              <a:t>Dr. Alejandro Reyes Fuentes</a:t>
            </a:r>
          </a:p>
          <a:p>
            <a:r>
              <a:rPr lang="es-ES" dirty="0"/>
              <a:t>drareyes@prodigy.net.mx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3745</TotalTime>
  <Words>204</Words>
  <Application>Microsoft Office PowerPoint</Application>
  <PresentationFormat>Presentación en pantalla 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Calibri</vt:lpstr>
      <vt:lpstr>Lucida Sans Unicode</vt:lpstr>
      <vt:lpstr>Verdana</vt:lpstr>
      <vt:lpstr>Wingdings 2</vt:lpstr>
      <vt:lpstr>Wingdings 3</vt:lpstr>
      <vt:lpstr>Concurrencia</vt:lpstr>
      <vt:lpstr>ACCESO GLOBAL A LOS TRATAMIENTOS DE REPRODUCCIÓN ASISTIDA</vt:lpstr>
      <vt:lpstr>Presentación de PowerPoint</vt:lpstr>
      <vt:lpstr>CENTROS AUTORIZADOS PARA T.R.A.</vt:lpstr>
      <vt:lpstr>Presentación de PowerPoint</vt:lpstr>
      <vt:lpstr>REGULACIÓN FEDERAL DE LOS SERVICIOS DE REPRODUCCIÓN ASISTIDA</vt:lpstr>
      <vt:lpstr>ACCESO GLOBAL A LOS TRATAMIENTOS DE REPRODUCCIÓN ASISTIDA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Alejandro</dc:creator>
  <cp:lastModifiedBy>Alejandro Reyes</cp:lastModifiedBy>
  <cp:revision>33</cp:revision>
  <dcterms:created xsi:type="dcterms:W3CDTF">2017-08-02T18:58:37Z</dcterms:created>
  <dcterms:modified xsi:type="dcterms:W3CDTF">2018-08-08T21:28:52Z</dcterms:modified>
</cp:coreProperties>
</file>