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18320-51BF-4C9F-A4F0-C19DB1BC5C31}" type="datetimeFigureOut">
              <a:rPr lang="es-ES" smtClean="0"/>
              <a:t>09/05/2018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64379-BEFD-4F0E-8979-3D1239BCF2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677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64379-BEFD-4F0E-8979-3D1239BCF2C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78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64379-BEFD-4F0E-8979-3D1239BCF2C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746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s-ES"/>
              <a:t>FUNDACIONES FILANTRÓPICAS EN SALUD: PRESENTE Y FUTURO</a:t>
            </a: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s-ES"/>
              <a:t>FUNDACIONES FILANTRÓPICAS EN SALUD: PRESENTE Y FUTURO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s-ES"/>
              <a:t>FUNDACIONES FILANTRÓPICAS EN SALUD: PRESENTE Y FUTURO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s-ES"/>
              <a:t>FUNDACIONES FILANTRÓPICAS EN SALUD: PRESENTE Y FUTURO</a:t>
            </a: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AC033D-7510-4E5F-B45B-EE3E94B40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mx/url?url=http://www.educacionyculturaaz.com/noticias/150-ano-academico-de-la-academia-nacional-de-medicina&amp;rct=j&amp;frm=1&amp;q=&amp;esrc=s&amp;sa=U&amp;ved=0ahUKEwjq0sH4m7nVAhVW_mMKHTqbCmkQwW4IMzAJ&amp;usg=AFQjCNGLIxCzZEYm_KLByHNzPre3XLvT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6.gif"/><Relationship Id="rId4" Type="http://schemas.openxmlformats.org/officeDocument/2006/relationships/hyperlink" Target="http://www.google.com.mx/url?sa=i&amp;rct=j&amp;q=&amp;esrc=s&amp;source=imgres&amp;cd=&amp;cad=rja&amp;uact=8&amp;ved=0ahUKEwjm4Z_YtbLVAhUM04MKHZ59AAMQjRwIBw&amp;url=http://www.udca.edu.co/asociaciones-y-redes/&amp;psig=AFQjCNFkadm-lhzZmiHrCgNV8CVoNyIdAQ&amp;ust=150155263298883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664296" cy="26642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16632"/>
            <a:ext cx="4739994" cy="6646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772816"/>
            <a:ext cx="72008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buSzPct val="80000"/>
            </a:pPr>
            <a:r>
              <a:rPr lang="es-ES" sz="2200" dirty="0"/>
              <a:t>ACORDES CON LA FILOSOFÍA Y POLÍTICAS DE LA FUNDACIÓN SELECCIONADA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SzPct val="80000"/>
            </a:pPr>
            <a:r>
              <a:rPr lang="es-ES" sz="2200" dirty="0"/>
              <a:t>ESTRUCTURADAS CON RIGOR CIENTÍFICO Y DE ÉTICA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SzPct val="80000"/>
            </a:pPr>
            <a:r>
              <a:rPr lang="es-ES" sz="2200" dirty="0"/>
              <a:t>EVALUADAS PREVIAMENTE POR COMITÉS INSTITUCIONALES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SzPct val="80000"/>
            </a:pPr>
            <a:r>
              <a:rPr lang="es-ES" sz="2200" dirty="0"/>
              <a:t>ABORDAN PROBLEMAS PRIORITARIOS DE SALUD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Y CARACTERÍSTICAS DE LAS PROPUESTAS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44208" y="6407944"/>
            <a:ext cx="2203064" cy="365760"/>
          </a:xfrm>
        </p:spPr>
        <p:txBody>
          <a:bodyPr/>
          <a:lstStyle/>
          <a:p>
            <a:r>
              <a:rPr lang="es-ES" dirty="0"/>
              <a:t>FUNDACIONES FILANTRÓPICAS EN SALUD: PRESENTE Y FUTURO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sp>
        <p:nvSpPr>
          <p:cNvPr id="4" name="2 Marcador de contenido"/>
          <p:cNvSpPr txBox="1">
            <a:spLocks/>
          </p:cNvSpPr>
          <p:nvPr/>
        </p:nvSpPr>
        <p:spPr>
          <a:xfrm>
            <a:off x="1187624" y="1556792"/>
            <a:ext cx="7344816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ESTUDIOS QUE INVESTIGUEN LA CAUSALIDAD DE LAS ENFERMEDADES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MEJORAR LA EFICIENCIA DIAGNÓSTICA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INTERVENCIONES</a:t>
            </a:r>
            <a:r>
              <a:rPr kumimoji="0" lang="es-ES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ORIENTADAS A LA PREVENCIÓN PRIMARIA Y SECUNDARIA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INTERVENCIONES</a:t>
            </a:r>
            <a:r>
              <a:rPr kumimoji="0" lang="es-ES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ORIENTADAS A LA MEJORA TERAPÉUTICA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"/>
              <a:tabLst/>
              <a:defRPr/>
            </a:pPr>
            <a:r>
              <a:rPr lang="es-ES" sz="2000" baseline="0" dirty="0"/>
              <a:t>OPTIMIZACIÓN DEL TRATAMIENTO DE LA ENFERMEDAD EN LOS SISTEMAS DE SALUD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83568" y="3326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CALIDAD Y CARACTERÍSTICAS DE LAS PROPUESTAS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300192" y="6407944"/>
            <a:ext cx="2347080" cy="365760"/>
          </a:xfrm>
        </p:spPr>
        <p:txBody>
          <a:bodyPr/>
          <a:lstStyle/>
          <a:p>
            <a:r>
              <a:rPr lang="es-ES" dirty="0"/>
              <a:t>FUNDACIONES FILANTRÓPICAS EN SALUD: PRESENTE Y FUTURO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cademia nacional de medicina de méxic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1035174" cy="1035175"/>
          </a:xfrm>
          <a:prstGeom prst="rect">
            <a:avLst/>
          </a:prstGeom>
          <a:noFill/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971600" y="332656"/>
            <a:ext cx="784887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VINCULACIÓN CON REDES INTERNACIONALES </a:t>
            </a:r>
          </a:p>
        </p:txBody>
      </p:sp>
      <p:pic>
        <p:nvPicPr>
          <p:cNvPr id="4" name="3 Imagen" descr="Imagen relacionada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7200800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516216" y="6407944"/>
            <a:ext cx="2131056" cy="365760"/>
          </a:xfrm>
        </p:spPr>
        <p:txBody>
          <a:bodyPr/>
          <a:lstStyle/>
          <a:p>
            <a:r>
              <a:rPr lang="es-ES" dirty="0"/>
              <a:t>FUNDACIONES FILANTRÓPICAS EN SALUD: PRESENTE Y FUTURO</a:t>
            </a:r>
          </a:p>
        </p:txBody>
      </p:sp>
      <p:pic>
        <p:nvPicPr>
          <p:cNvPr id="6" name="Imagen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sp>
        <p:nvSpPr>
          <p:cNvPr id="2" name="2 Marcador de contenido"/>
          <p:cNvSpPr txBox="1">
            <a:spLocks/>
          </p:cNvSpPr>
          <p:nvPr/>
        </p:nvSpPr>
        <p:spPr>
          <a:xfrm>
            <a:off x="1259632" y="1772816"/>
            <a:ext cx="72008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56032" algn="ctr">
              <a:spcBef>
                <a:spcPts val="1200"/>
              </a:spcBef>
              <a:buClr>
                <a:schemeClr val="accent1"/>
              </a:buClr>
              <a:buSzPct val="68000"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 MEXICANO PARA LA FILANTROPÍA </a:t>
            </a:r>
            <a:r>
              <a:rPr lang="es-MX" sz="2000" b="1" dirty="0">
                <a:solidFill>
                  <a:srgbClr val="0066FF"/>
                </a:solidFill>
              </a:rPr>
              <a:t>(https://www.cemefi.org)</a:t>
            </a:r>
          </a:p>
          <a:p>
            <a:pPr marL="365760" indent="-256032" algn="ctr">
              <a:spcBef>
                <a:spcPts val="1200"/>
              </a:spcBef>
              <a:buClr>
                <a:schemeClr val="accent1"/>
              </a:buClr>
              <a:buSzPct val="68000"/>
            </a:pPr>
            <a:endParaRPr lang="es-MX" sz="2000" b="1" dirty="0">
              <a:solidFill>
                <a:srgbClr val="0066FF"/>
              </a:solidFill>
            </a:endParaRPr>
          </a:p>
          <a:p>
            <a:pPr marL="365760" indent="-256032" algn="just">
              <a:lnSpc>
                <a:spcPct val="150000"/>
              </a:lnSpc>
              <a:spcBef>
                <a:spcPts val="1200"/>
              </a:spcBef>
              <a:buClr>
                <a:schemeClr val="accent1"/>
              </a:buClr>
              <a:buSzPct val="80000"/>
              <a:buFont typeface="Wingdings 3"/>
              <a:buChar char=""/>
            </a:pPr>
            <a:r>
              <a:rPr lang="es-ES" sz="2200" dirty="0"/>
              <a:t>430 FUNDACIONES REGISTRADAS</a:t>
            </a:r>
          </a:p>
          <a:p>
            <a:pPr marL="822960" lvl="1" indent="-256032" algn="just">
              <a:lnSpc>
                <a:spcPct val="150000"/>
              </a:lnSpc>
              <a:spcBef>
                <a:spcPts val="1200"/>
              </a:spcBef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25 CIENTÍFICAS Y TECNOLÓGICAS</a:t>
            </a:r>
          </a:p>
          <a:p>
            <a:pPr marL="822960" lvl="1" indent="-256032" algn="just">
              <a:lnSpc>
                <a:spcPct val="150000"/>
              </a:lnSpc>
              <a:spcBef>
                <a:spcPts val="1200"/>
              </a:spcBef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20 OTORGAN BECAS</a:t>
            </a:r>
          </a:p>
          <a:p>
            <a:pPr marL="822960" lvl="1" indent="-256032" algn="just">
              <a:lnSpc>
                <a:spcPct val="150000"/>
              </a:lnSpc>
              <a:spcBef>
                <a:spcPts val="1200"/>
              </a:spcBef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45 OTORGAN APOYO A OTRAS DONATA</a:t>
            </a:r>
            <a:r>
              <a:rPr lang="es-ES" sz="2200" dirty="0"/>
              <a:t>RIAS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87624" y="260648"/>
            <a:ext cx="7272808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FUNDACIONES FILANTRÓPICAS EN MÉXICO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44208" y="6407944"/>
            <a:ext cx="2203064" cy="365760"/>
          </a:xfrm>
        </p:spPr>
        <p:txBody>
          <a:bodyPr/>
          <a:lstStyle/>
          <a:p>
            <a:r>
              <a:rPr lang="es-ES" dirty="0"/>
              <a:t>FUNDACIONES FILANTRÓPICAS EN SALUD: PRESENTE Y FUTURO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1512168" cy="1512168"/>
          </a:xfrm>
          <a:prstGeom prst="rect">
            <a:avLst/>
          </a:prstGeom>
        </p:spPr>
      </p:pic>
      <p:sp>
        <p:nvSpPr>
          <p:cNvPr id="2" name="2 Marcador de contenido"/>
          <p:cNvSpPr txBox="1">
            <a:spLocks/>
          </p:cNvSpPr>
          <p:nvPr/>
        </p:nvSpPr>
        <p:spPr>
          <a:xfrm>
            <a:off x="1259632" y="1484784"/>
            <a:ext cx="7200800" cy="18722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56032" algn="ctr">
              <a:spcBef>
                <a:spcPts val="1200"/>
              </a:spcBef>
              <a:buClr>
                <a:schemeClr val="accent1"/>
              </a:buClr>
              <a:buSzPct val="68000"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ESTADOS UNIDOS DE NORTEAMÉRICA </a:t>
            </a:r>
            <a:r>
              <a:rPr lang="es-MX" sz="2000" b="1" dirty="0">
                <a:solidFill>
                  <a:srgbClr val="0066FF"/>
                </a:solidFill>
              </a:rPr>
              <a:t>(http://foundationcenter.org)</a:t>
            </a:r>
          </a:p>
          <a:p>
            <a:pPr marL="365760" indent="-256032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/>
              <a:buChar char=""/>
            </a:pPr>
            <a:r>
              <a:rPr lang="es-ES" sz="2200" dirty="0"/>
              <a:t>&gt;45,000 FUNDACIONES </a:t>
            </a:r>
          </a:p>
          <a:p>
            <a:pPr marL="822960" lvl="1" indent="-256032" algn="just">
              <a:lnSpc>
                <a:spcPct val="150000"/>
              </a:lnSpc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13,000 RELACIONADAS CON SALUD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87624" y="260648"/>
            <a:ext cx="7272808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FUNDACIONES FILANTRÓPICAS EN EL EXTRANJERO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259632" y="3356992"/>
            <a:ext cx="720080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56032" algn="ctr">
              <a:spcBef>
                <a:spcPts val="1200"/>
              </a:spcBef>
              <a:buClr>
                <a:schemeClr val="accent1"/>
              </a:buClr>
              <a:buSzPct val="68000"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EUROPA</a:t>
            </a:r>
          </a:p>
          <a:p>
            <a:pPr marL="365760" indent="-256032" algn="ctr">
              <a:buClr>
                <a:schemeClr val="accent1"/>
              </a:buClr>
              <a:buSzPct val="68000"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lang="es-MX" b="1" dirty="0">
                <a:solidFill>
                  <a:srgbClr val="0066FF"/>
                </a:solidFill>
              </a:rPr>
              <a:t>(http://base.d-p-h.info/es/fiches/premierdph/fiche-premierdph-1636.html)</a:t>
            </a:r>
          </a:p>
          <a:p>
            <a:pPr marL="365760" indent="-256032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/>
              <a:buChar char=""/>
            </a:pPr>
            <a:r>
              <a:rPr lang="es-ES" sz="2200" dirty="0"/>
              <a:t>&gt;100,000 FUNDACIONES </a:t>
            </a:r>
          </a:p>
          <a:p>
            <a:pPr marL="822960" lvl="1" indent="-256032" algn="just">
              <a:lnSpc>
                <a:spcPct val="150000"/>
              </a:lnSpc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30% EDUCACIÓN E INVESTIGACIÓN</a:t>
            </a:r>
          </a:p>
          <a:p>
            <a:pPr marL="822960" lvl="1" indent="-256032" algn="just">
              <a:lnSpc>
                <a:spcPct val="150000"/>
              </a:lnSpc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25% SERVICIOS SOCIALES</a:t>
            </a:r>
          </a:p>
          <a:p>
            <a:pPr marL="822960" lvl="1" indent="-256032" algn="just">
              <a:lnSpc>
                <a:spcPct val="150000"/>
              </a:lnSpc>
              <a:buClr>
                <a:schemeClr val="accent1"/>
              </a:buClr>
              <a:buSzPct val="90000"/>
              <a:buFont typeface="Wingdings" pitchFamily="2" charset="2"/>
              <a:buChar char="§"/>
            </a:pPr>
            <a:r>
              <a:rPr lang="es-ES" sz="2000" dirty="0"/>
              <a:t>17% SALUD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2165448" cy="365760"/>
          </a:xfrm>
        </p:spPr>
        <p:txBody>
          <a:bodyPr/>
          <a:lstStyle/>
          <a:p>
            <a:r>
              <a:rPr lang="es-ES" dirty="0"/>
              <a:t>FUNDACIONES FILANTRÓPICAS EN SALUD: PRESENTE Y FUTURO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2267744" cy="226774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752601"/>
            <a:ext cx="7414592" cy="1829761"/>
          </a:xfrm>
        </p:spPr>
        <p:txBody>
          <a:bodyPr>
            <a:noAutofit/>
          </a:bodyPr>
          <a:lstStyle/>
          <a:p>
            <a:r>
              <a:rPr lang="es-ES" sz="4000" dirty="0"/>
              <a:t>FUNDACIONES FILANTRÓPICAS EN SALUD: PRESENTE Y FUTURO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2400" cy="1199704"/>
          </a:xfrm>
        </p:spPr>
        <p:txBody>
          <a:bodyPr/>
          <a:lstStyle/>
          <a:p>
            <a:r>
              <a:rPr lang="es-ES" dirty="0"/>
              <a:t>Dr. Alejandro Reyes Fuentes</a:t>
            </a:r>
          </a:p>
          <a:p>
            <a:r>
              <a:rPr lang="es-ES" dirty="0"/>
              <a:t>drareyes@prodigy.net.mx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1884</TotalTime>
  <Words>209</Words>
  <Application>Microsoft Office PowerPoint</Application>
  <PresentationFormat>Presentación en pantalla (4:3)</PresentationFormat>
  <Paragraphs>39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Presentación de PowerPoint</vt:lpstr>
      <vt:lpstr>CALIDAD Y CARACTERÍSTICAS DE LAS PROPUESTAS</vt:lpstr>
      <vt:lpstr>Presentación de PowerPoint</vt:lpstr>
      <vt:lpstr>Presentación de PowerPoint</vt:lpstr>
      <vt:lpstr>Presentación de PowerPoint</vt:lpstr>
      <vt:lpstr>Presentación de PowerPoint</vt:lpstr>
      <vt:lpstr>FUNDACIONES FILANTRÓPICAS EN SALUD: PRESENTE Y FUTURO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Alejandro</dc:creator>
  <cp:lastModifiedBy>Cabina-ANM</cp:lastModifiedBy>
  <cp:revision>24</cp:revision>
  <dcterms:created xsi:type="dcterms:W3CDTF">2017-08-02T18:58:37Z</dcterms:created>
  <dcterms:modified xsi:type="dcterms:W3CDTF">2018-05-10T00:45:23Z</dcterms:modified>
</cp:coreProperties>
</file>