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89" r:id="rId3"/>
    <p:sldId id="301" r:id="rId4"/>
    <p:sldId id="316" r:id="rId5"/>
    <p:sldId id="309" r:id="rId6"/>
    <p:sldId id="285" r:id="rId7"/>
    <p:sldId id="276" r:id="rId8"/>
    <p:sldId id="310" r:id="rId9"/>
    <p:sldId id="317" r:id="rId10"/>
    <p:sldId id="318" r:id="rId11"/>
    <p:sldId id="313" r:id="rId12"/>
    <p:sldId id="279" r:id="rId13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Papel de las fundaciones en la Educación. ANM 2018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C1DD9-D95F-4482-808A-48195872A0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99434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MX" smtClean="0"/>
              <a:t>Papel de las fundaciones en la Educación. ANM 2018</a:t>
            </a: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63F32-559E-45B9-A330-3278B5A70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342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A14C-3147-412E-AD82-90A9C4469D68}" type="slidenum">
              <a:rPr lang="es-ES" smtClean="0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Papel de las fundaciones en la Educación. ANM 2018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4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/>
              <a:t>3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/>
              <a:t>Papel de las fundaciones en la Educación. ANM 2018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960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63F32-559E-45B9-A330-3278B5A70EF0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s-MX" smtClean="0">
                <a:solidFill>
                  <a:prstClr val="black"/>
                </a:solidFill>
              </a:rPr>
              <a:t>Papel de las fundaciones en la Educación. ANM 2018</a:t>
            </a:r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6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MX" smtClean="0"/>
              <a:t>Papel de las fundaciones en la Educación. ANM 2018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63F32-559E-45B9-A330-3278B5A70EF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62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7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0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1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7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05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5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19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73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3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2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9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5AB4-CC61-4264-85F6-3CC76DD37B91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DF8EB-C591-4109-8F5F-2FC50DFC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51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217007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3506232"/>
            <a:ext cx="7126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cap="small" dirty="0" smtClean="0">
                <a:solidFill>
                  <a:srgbClr val="FFFF00"/>
                </a:solidFill>
              </a:rPr>
              <a:t>“Papel de las fundaciones en la Educación del Sector Salud y su Trascendencia”</a:t>
            </a:r>
            <a:endParaRPr lang="es-ES" sz="4000" b="1" i="1" cap="small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-36512" y="6228601"/>
            <a:ext cx="269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Julio Sotelo</a:t>
            </a:r>
            <a:endParaRPr lang="es-ES" sz="3200" dirty="0">
              <a:solidFill>
                <a:srgbClr val="FFFF00"/>
              </a:solidFill>
              <a:latin typeface="Constantia" panose="02030602050306030303" pitchFamily="18" charset="0"/>
            </a:endParaRPr>
          </a:p>
        </p:txBody>
      </p:sp>
      <p:pic>
        <p:nvPicPr>
          <p:cNvPr id="11266" name="Picture 2" descr="C:\Users\ALEJANDRA\Documents\ANM\SIMPOSIO CL ANIVERSARIO\logo_150_aÃ±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74" y="44624"/>
            <a:ext cx="191422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CuadroTexto"/>
          <p:cNvSpPr txBox="1"/>
          <p:nvPr/>
        </p:nvSpPr>
        <p:spPr>
          <a:xfrm>
            <a:off x="784535" y="1916832"/>
            <a:ext cx="8107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200" b="1" cap="small" dirty="0" smtClean="0">
                <a:solidFill>
                  <a:srgbClr val="FFFF00"/>
                </a:solidFill>
              </a:rPr>
              <a:t>FUNDACIONES FILÁNTROPICAS EN SALUD: PRESENTE Y FUTURO</a:t>
            </a:r>
            <a:endParaRPr lang="es-ES" sz="4200" b="1" i="1" cap="smal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67544" y="260648"/>
            <a:ext cx="82809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rgbClr val="FFFF00"/>
                </a:solidFill>
              </a:rPr>
              <a:t>B</a:t>
            </a:r>
            <a:r>
              <a:rPr lang="es-MX" sz="4400" dirty="0" smtClean="0">
                <a:solidFill>
                  <a:srgbClr val="FFFF00"/>
                </a:solidFill>
              </a:rPr>
              <a:t>ECAS </a:t>
            </a:r>
            <a:r>
              <a:rPr lang="es-MX" sz="4400" dirty="0" smtClean="0">
                <a:solidFill>
                  <a:srgbClr val="FF0000"/>
                </a:solidFill>
              </a:rPr>
              <a:t>vs.</a:t>
            </a:r>
            <a:r>
              <a:rPr lang="es-MX" sz="4400" dirty="0" smtClean="0">
                <a:solidFill>
                  <a:srgbClr val="FFFF00"/>
                </a:solidFill>
              </a:rPr>
              <a:t> SUBSIDIO</a:t>
            </a:r>
          </a:p>
          <a:p>
            <a:pPr algn="just"/>
            <a:endParaRPr lang="es-MX" sz="20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Evaluación del Desempeño.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Metas alcanzables.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Decisiones colegiadas independientes.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Posibilidad de recuperación (±).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Competitividad.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Promueven la superación y máximo rendimiento.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Inversión cuyo producto no es financiero, es la excelencia académica.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Becas académicas es un ecualizador social cuya meta única es el esfuerzo académico.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solidFill>
                  <a:srgbClr val="FFFF00"/>
                </a:solidFill>
              </a:rPr>
              <a:t>Se basan en un contrato bilateral.</a:t>
            </a:r>
          </a:p>
          <a:p>
            <a:pPr algn="just"/>
            <a:endParaRPr lang="es-MX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0" y="95206"/>
            <a:ext cx="7680140" cy="54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8205" r="22273" b="22862"/>
          <a:stretch>
            <a:fillRect/>
          </a:stretch>
        </p:blipFill>
        <p:spPr bwMode="auto">
          <a:xfrm>
            <a:off x="643969" y="30559"/>
            <a:ext cx="8104495" cy="534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3" y="404664"/>
            <a:ext cx="6928149" cy="520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6" name="Picture 2" descr="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27675" cy="502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3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r="12331"/>
          <a:stretch>
            <a:fillRect/>
          </a:stretch>
        </p:blipFill>
        <p:spPr bwMode="auto">
          <a:xfrm>
            <a:off x="0" y="4936"/>
            <a:ext cx="9144000" cy="685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5825" t="18921" r="17398" b="21440"/>
          <a:stretch/>
        </p:blipFill>
        <p:spPr>
          <a:xfrm>
            <a:off x="1043608" y="377389"/>
            <a:ext cx="6966013" cy="499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49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480720" cy="50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635896" y="520519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rgbClr val="FFFF00"/>
                </a:solidFill>
              </a:rPr>
              <a:t>PET</a:t>
            </a:r>
            <a:endParaRPr lang="es-MX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8" descr="D:\Mis Documentos\Imagen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88851" cy="490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4 Grupo"/>
          <p:cNvGrpSpPr>
            <a:grpSpLocks/>
          </p:cNvGrpSpPr>
          <p:nvPr/>
        </p:nvGrpSpPr>
        <p:grpSpPr bwMode="auto">
          <a:xfrm>
            <a:off x="35496" y="-27384"/>
            <a:ext cx="2070273" cy="1866950"/>
            <a:chOff x="7938" y="6350"/>
            <a:chExt cx="2609041" cy="1460490"/>
          </a:xfrm>
        </p:grpSpPr>
        <p:pic>
          <p:nvPicPr>
            <p:cNvPr id="4" name="Picture 4" descr="D:\Mis Documentos\8 -IMAGENES\FONDOS\LIBRO ABIERT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" y="6350"/>
              <a:ext cx="2609041" cy="1460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2 Rectángulo"/>
            <p:cNvSpPr>
              <a:spLocks noChangeArrowheads="1"/>
            </p:cNvSpPr>
            <p:nvPr/>
          </p:nvSpPr>
          <p:spPr bwMode="auto">
            <a:xfrm>
              <a:off x="7938" y="181270"/>
              <a:ext cx="2555698" cy="53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es-MX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Biblioteca del Trinity </a:t>
              </a:r>
              <a:r>
                <a:rPr kumimoji="0" lang="pt-BR" altLang="es-MX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College</a:t>
              </a:r>
              <a:r>
                <a:rPr kumimoji="0" lang="pt-BR" altLang="es-MX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de </a:t>
              </a:r>
              <a:r>
                <a:rPr kumimoji="0" lang="pt-BR" altLang="es-MX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Dublín</a:t>
              </a:r>
              <a:r>
                <a:rPr kumimoji="0" lang="pt-BR" altLang="es-MX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ookman Old Style" panose="02050604050505020204" pitchFamily="18" charset="0"/>
                </a:rPr>
                <a:t> (Irlanda)</a:t>
              </a:r>
              <a:endPara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2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83568" y="836712"/>
            <a:ext cx="77768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FFFF00"/>
                </a:solidFill>
              </a:rPr>
              <a:t>CIENCIA MÉDICA</a:t>
            </a:r>
          </a:p>
          <a:p>
            <a:pPr algn="ctr"/>
            <a:endParaRPr lang="es-MX" dirty="0">
              <a:solidFill>
                <a:srgbClr val="FFFF00"/>
              </a:solidFill>
            </a:endParaRPr>
          </a:p>
          <a:p>
            <a:pPr algn="ctr"/>
            <a:endParaRPr lang="es-MX" dirty="0" smtClean="0">
              <a:solidFill>
                <a:srgbClr val="FFFF00"/>
              </a:solidFill>
            </a:endParaRPr>
          </a:p>
          <a:p>
            <a:pPr algn="ctr"/>
            <a:endParaRPr lang="es-MX" dirty="0">
              <a:solidFill>
                <a:srgbClr val="FFFF00"/>
              </a:solidFill>
            </a:endParaRPr>
          </a:p>
          <a:p>
            <a:pPr algn="ctr"/>
            <a:r>
              <a:rPr lang="es-MX" sz="5400" cap="small" dirty="0" smtClean="0">
                <a:solidFill>
                  <a:srgbClr val="FFFF00"/>
                </a:solidFill>
              </a:rPr>
              <a:t>Lógica</a:t>
            </a:r>
          </a:p>
          <a:p>
            <a:pPr algn="ctr"/>
            <a:endParaRPr lang="es-MX" sz="1400" dirty="0">
              <a:solidFill>
                <a:srgbClr val="FFFF00"/>
              </a:solidFill>
            </a:endParaRPr>
          </a:p>
          <a:p>
            <a:pPr algn="ctr"/>
            <a:r>
              <a:rPr lang="es-MX" sz="5400" dirty="0" smtClean="0">
                <a:solidFill>
                  <a:srgbClr val="FF0000"/>
                </a:solidFill>
              </a:rPr>
              <a:t>Vs.</a:t>
            </a:r>
          </a:p>
          <a:p>
            <a:pPr algn="ctr"/>
            <a:endParaRPr lang="es-MX" sz="1400" dirty="0">
              <a:solidFill>
                <a:srgbClr val="FFFF00"/>
              </a:solidFill>
            </a:endParaRPr>
          </a:p>
          <a:p>
            <a:pPr algn="ctr"/>
            <a:r>
              <a:rPr lang="es-MX" sz="5400" cap="small" dirty="0" smtClean="0">
                <a:solidFill>
                  <a:srgbClr val="92D050"/>
                </a:solidFill>
              </a:rPr>
              <a:t>Evidencia</a:t>
            </a:r>
            <a:endParaRPr lang="es-MX" sz="5400" cap="small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lene\Desktop\DR. JSM\PRESENTACIONES EN CONGRESOS\Diapositiva Az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19672" y="1340768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solidFill>
                  <a:srgbClr val="FFFF00"/>
                </a:solidFill>
              </a:rPr>
              <a:t>EDUCACIÓN</a:t>
            </a:r>
          </a:p>
          <a:p>
            <a:pPr algn="ctr"/>
            <a:endParaRPr lang="es-MX" dirty="0">
              <a:solidFill>
                <a:srgbClr val="FFFF00"/>
              </a:solidFill>
            </a:endParaRPr>
          </a:p>
          <a:p>
            <a:pPr algn="ctr"/>
            <a:r>
              <a:rPr lang="es-MX" sz="4400" dirty="0" smtClean="0">
                <a:solidFill>
                  <a:srgbClr val="FFFF00"/>
                </a:solidFill>
              </a:rPr>
              <a:t>BECAS</a:t>
            </a:r>
          </a:p>
          <a:p>
            <a:pPr algn="ctr"/>
            <a:endParaRPr lang="es-MX" dirty="0">
              <a:solidFill>
                <a:srgbClr val="FFFF00"/>
              </a:solidFill>
            </a:endParaRPr>
          </a:p>
          <a:p>
            <a:pPr algn="ctr"/>
            <a:r>
              <a:rPr lang="es-MX" sz="4400" dirty="0" smtClean="0">
                <a:solidFill>
                  <a:srgbClr val="FF0000"/>
                </a:solidFill>
              </a:rPr>
              <a:t>Vs.</a:t>
            </a:r>
          </a:p>
          <a:p>
            <a:pPr algn="ctr"/>
            <a:endParaRPr lang="es-MX" dirty="0">
              <a:solidFill>
                <a:srgbClr val="FFFF00"/>
              </a:solidFill>
            </a:endParaRPr>
          </a:p>
          <a:p>
            <a:pPr algn="ctr"/>
            <a:r>
              <a:rPr lang="es-MX" sz="4400" dirty="0" smtClean="0">
                <a:solidFill>
                  <a:srgbClr val="FFFF00"/>
                </a:solidFill>
              </a:rPr>
              <a:t>SUBSIDIO</a:t>
            </a:r>
            <a:endParaRPr lang="es-MX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151</Words>
  <Application>Microsoft Office PowerPoint</Application>
  <PresentationFormat>Presentación en pantalla (4:3)</PresentationFormat>
  <Paragraphs>40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Constantia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Alejandra</cp:lastModifiedBy>
  <cp:revision>59</cp:revision>
  <cp:lastPrinted>2018-05-07T17:09:40Z</cp:lastPrinted>
  <dcterms:created xsi:type="dcterms:W3CDTF">2014-02-10T16:20:30Z</dcterms:created>
  <dcterms:modified xsi:type="dcterms:W3CDTF">2018-05-07T17:19:55Z</dcterms:modified>
</cp:coreProperties>
</file>