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1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A4AC30-9A94-4447-AEF7-89ACF99D727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FCBCB52-398B-41FA-8B90-17F87D4B5916}">
      <dgm:prSet phldrT="[Texto]" custT="1"/>
      <dgm:spPr/>
      <dgm:t>
        <a:bodyPr/>
        <a:lstStyle/>
        <a:p>
          <a:r>
            <a:rPr lang="es-ES" sz="1400" dirty="0" smtClean="0"/>
            <a:t>DOLOR</a:t>
          </a:r>
        </a:p>
        <a:p>
          <a:r>
            <a:rPr lang="es-ES" sz="1400" dirty="0" smtClean="0"/>
            <a:t>Fenómeno complejo.</a:t>
          </a:r>
        </a:p>
        <a:p>
          <a:r>
            <a:rPr lang="es-ES" sz="1400" dirty="0" smtClean="0"/>
            <a:t>Sistema integrado de sistemas y subsistemas complejos.</a:t>
          </a:r>
        </a:p>
      </dgm:t>
    </dgm:pt>
    <dgm:pt modelId="{725DD3BF-F6E9-44C7-B071-1E03A0C61C25}" type="parTrans" cxnId="{795E1F59-B22B-4DF0-B7E1-9DD2D40B64B1}">
      <dgm:prSet/>
      <dgm:spPr/>
      <dgm:t>
        <a:bodyPr/>
        <a:lstStyle/>
        <a:p>
          <a:endParaRPr lang="es-ES" sz="1200"/>
        </a:p>
      </dgm:t>
    </dgm:pt>
    <dgm:pt modelId="{D54156C8-59CF-436A-BB5C-499949F8306B}" type="sibTrans" cxnId="{795E1F59-B22B-4DF0-B7E1-9DD2D40B64B1}">
      <dgm:prSet/>
      <dgm:spPr/>
      <dgm:t>
        <a:bodyPr/>
        <a:lstStyle/>
        <a:p>
          <a:endParaRPr lang="es-ES" sz="1200"/>
        </a:p>
      </dgm:t>
    </dgm:pt>
    <dgm:pt modelId="{843F4169-2289-4C42-BAFD-8BD955EC2094}">
      <dgm:prSet phldrT="[Texto]" custT="1"/>
      <dgm:spPr/>
      <dgm:t>
        <a:bodyPr/>
        <a:lstStyle/>
        <a:p>
          <a:r>
            <a:rPr lang="es-ES" sz="1400" dirty="0" smtClean="0"/>
            <a:t>Señalización Molecular</a:t>
          </a:r>
        </a:p>
        <a:p>
          <a:r>
            <a:rPr lang="es-ES" sz="1400" dirty="0" smtClean="0"/>
            <a:t> </a:t>
          </a:r>
          <a:endParaRPr lang="es-ES" sz="1400" dirty="0"/>
        </a:p>
      </dgm:t>
    </dgm:pt>
    <dgm:pt modelId="{329CC928-3C93-40CC-AA89-F34A874A9EB1}" type="parTrans" cxnId="{7874AABF-A826-4160-B5ED-B79DCF8C4800}">
      <dgm:prSet/>
      <dgm:spPr/>
      <dgm:t>
        <a:bodyPr/>
        <a:lstStyle/>
        <a:p>
          <a:endParaRPr lang="es-ES" sz="1200"/>
        </a:p>
      </dgm:t>
    </dgm:pt>
    <dgm:pt modelId="{D0E2D1C7-50AB-417A-A5A6-76865CFFA016}" type="sibTrans" cxnId="{7874AABF-A826-4160-B5ED-B79DCF8C4800}">
      <dgm:prSet/>
      <dgm:spPr/>
      <dgm:t>
        <a:bodyPr/>
        <a:lstStyle/>
        <a:p>
          <a:endParaRPr lang="es-ES" sz="1200"/>
        </a:p>
      </dgm:t>
    </dgm:pt>
    <dgm:pt modelId="{42E0ABA8-CC44-40F8-8BF5-CC6CD9315225}">
      <dgm:prSet phldrT="[Texto]" custT="1"/>
      <dgm:spPr/>
      <dgm:t>
        <a:bodyPr/>
        <a:lstStyle/>
        <a:p>
          <a:r>
            <a:rPr lang="es-ES" sz="1200" dirty="0" smtClean="0"/>
            <a:t>SP</a:t>
          </a:r>
          <a:endParaRPr lang="es-ES" sz="1200" dirty="0"/>
        </a:p>
      </dgm:t>
    </dgm:pt>
    <dgm:pt modelId="{F4C2FBFE-4158-43EB-8943-740AB5DDD88D}" type="parTrans" cxnId="{CCC77C52-96FC-4292-B588-F70BE5D6E22D}">
      <dgm:prSet/>
      <dgm:spPr/>
      <dgm:t>
        <a:bodyPr/>
        <a:lstStyle/>
        <a:p>
          <a:endParaRPr lang="es-ES" sz="1200"/>
        </a:p>
      </dgm:t>
    </dgm:pt>
    <dgm:pt modelId="{2039F14E-B027-4B2C-87AD-6055B67A157A}" type="sibTrans" cxnId="{CCC77C52-96FC-4292-B588-F70BE5D6E22D}">
      <dgm:prSet/>
      <dgm:spPr/>
      <dgm:t>
        <a:bodyPr/>
        <a:lstStyle/>
        <a:p>
          <a:endParaRPr lang="es-ES" sz="1200"/>
        </a:p>
      </dgm:t>
    </dgm:pt>
    <dgm:pt modelId="{57EC9CD6-346F-401C-89A4-6623B5FC475E}">
      <dgm:prSet phldrT="[Texto]" custT="1"/>
      <dgm:spPr/>
      <dgm:t>
        <a:bodyPr/>
        <a:lstStyle/>
        <a:p>
          <a:r>
            <a:rPr lang="es-ES" sz="1200" dirty="0" smtClean="0"/>
            <a:t>Opioides</a:t>
          </a:r>
          <a:endParaRPr lang="es-ES" sz="1200" dirty="0"/>
        </a:p>
      </dgm:t>
    </dgm:pt>
    <dgm:pt modelId="{3E8E950E-5E5F-48AB-8A0C-344932B03F85}" type="parTrans" cxnId="{C61FBB25-D403-4917-AF91-A248D46C7F97}">
      <dgm:prSet/>
      <dgm:spPr/>
      <dgm:t>
        <a:bodyPr/>
        <a:lstStyle/>
        <a:p>
          <a:endParaRPr lang="es-ES" sz="1200"/>
        </a:p>
      </dgm:t>
    </dgm:pt>
    <dgm:pt modelId="{B2EF08FE-FD6C-4885-9451-49A66F7F1E72}" type="sibTrans" cxnId="{C61FBB25-D403-4917-AF91-A248D46C7F97}">
      <dgm:prSet/>
      <dgm:spPr/>
      <dgm:t>
        <a:bodyPr/>
        <a:lstStyle/>
        <a:p>
          <a:endParaRPr lang="es-ES" sz="1200"/>
        </a:p>
      </dgm:t>
    </dgm:pt>
    <dgm:pt modelId="{1131A480-5DBD-41FD-A433-0F86A84AFDF1}">
      <dgm:prSet phldrT="[Texto]" custT="1"/>
      <dgm:spPr/>
      <dgm:t>
        <a:bodyPr/>
        <a:lstStyle/>
        <a:p>
          <a:r>
            <a:rPr lang="es-ES" sz="1400" dirty="0" smtClean="0"/>
            <a:t>Señalización  Hormonal</a:t>
          </a:r>
          <a:endParaRPr lang="es-ES" sz="1400" dirty="0"/>
        </a:p>
      </dgm:t>
    </dgm:pt>
    <dgm:pt modelId="{B63F83EB-CB95-4642-8B46-26DFB6040FAD}" type="parTrans" cxnId="{482B9D71-4CB9-46B9-88C0-2AE498CF4A4A}">
      <dgm:prSet/>
      <dgm:spPr/>
      <dgm:t>
        <a:bodyPr/>
        <a:lstStyle/>
        <a:p>
          <a:endParaRPr lang="es-ES" sz="1200"/>
        </a:p>
      </dgm:t>
    </dgm:pt>
    <dgm:pt modelId="{D8CB7A91-2D09-4F35-AD79-FDB8D12EA273}" type="sibTrans" cxnId="{482B9D71-4CB9-46B9-88C0-2AE498CF4A4A}">
      <dgm:prSet/>
      <dgm:spPr/>
      <dgm:t>
        <a:bodyPr/>
        <a:lstStyle/>
        <a:p>
          <a:endParaRPr lang="es-ES" sz="1200"/>
        </a:p>
      </dgm:t>
    </dgm:pt>
    <dgm:pt modelId="{11DDA1B7-F1CD-4BFD-98ED-65EFCC67C685}">
      <dgm:prSet phldrT="[Texto]" custT="1"/>
      <dgm:spPr/>
      <dgm:t>
        <a:bodyPr/>
        <a:lstStyle/>
        <a:p>
          <a:r>
            <a:rPr lang="es-ES" sz="1200" dirty="0" err="1" smtClean="0"/>
            <a:t>Melanocortinas</a:t>
          </a:r>
          <a:endParaRPr lang="es-ES" sz="1200" dirty="0"/>
        </a:p>
      </dgm:t>
    </dgm:pt>
    <dgm:pt modelId="{8A04E851-BE9C-42BF-A197-C1BF206D0AB6}" type="parTrans" cxnId="{F5E37C0E-E4AC-422A-850A-B4E2A834CC92}">
      <dgm:prSet/>
      <dgm:spPr/>
      <dgm:t>
        <a:bodyPr/>
        <a:lstStyle/>
        <a:p>
          <a:endParaRPr lang="es-ES" sz="1200"/>
        </a:p>
      </dgm:t>
    </dgm:pt>
    <dgm:pt modelId="{DCEF605B-4145-4ACC-B428-131E501B5DC5}" type="sibTrans" cxnId="{F5E37C0E-E4AC-422A-850A-B4E2A834CC92}">
      <dgm:prSet/>
      <dgm:spPr/>
      <dgm:t>
        <a:bodyPr/>
        <a:lstStyle/>
        <a:p>
          <a:endParaRPr lang="es-ES" sz="1200"/>
        </a:p>
      </dgm:t>
    </dgm:pt>
    <dgm:pt modelId="{2B28BC3D-EBAB-4EEB-96D2-12349C53A390}">
      <dgm:prSet custT="1"/>
      <dgm:spPr/>
      <dgm:t>
        <a:bodyPr/>
        <a:lstStyle/>
        <a:p>
          <a:r>
            <a:rPr lang="es-ES" sz="1200" dirty="0" smtClean="0"/>
            <a:t>IL6-IL1B</a:t>
          </a:r>
          <a:endParaRPr lang="es-ES" sz="1200" dirty="0"/>
        </a:p>
      </dgm:t>
    </dgm:pt>
    <dgm:pt modelId="{ED8DCA21-198B-47F3-BB8E-F644D0DCA9FE}" type="parTrans" cxnId="{76C185FE-91F6-497A-8871-3B986E86D2E4}">
      <dgm:prSet/>
      <dgm:spPr/>
      <dgm:t>
        <a:bodyPr/>
        <a:lstStyle/>
        <a:p>
          <a:endParaRPr lang="es-ES" sz="1200"/>
        </a:p>
      </dgm:t>
    </dgm:pt>
    <dgm:pt modelId="{F691E044-5177-4DE9-8E97-CFF1BAEDDA81}" type="sibTrans" cxnId="{76C185FE-91F6-497A-8871-3B986E86D2E4}">
      <dgm:prSet/>
      <dgm:spPr/>
      <dgm:t>
        <a:bodyPr/>
        <a:lstStyle/>
        <a:p>
          <a:endParaRPr lang="es-ES" sz="1200"/>
        </a:p>
      </dgm:t>
    </dgm:pt>
    <dgm:pt modelId="{A0DF8BEF-C749-4138-8A29-52521E4B838C}">
      <dgm:prSet custT="1"/>
      <dgm:spPr/>
      <dgm:t>
        <a:bodyPr/>
        <a:lstStyle/>
        <a:p>
          <a:r>
            <a:rPr lang="es-ES" sz="1200" dirty="0" err="1" smtClean="0"/>
            <a:t>Bradiquininas</a:t>
          </a:r>
          <a:endParaRPr lang="es-ES" sz="1200" dirty="0"/>
        </a:p>
      </dgm:t>
    </dgm:pt>
    <dgm:pt modelId="{2C5F497B-2C1A-4F83-BCE4-1CEF1E4EE87C}" type="parTrans" cxnId="{652A0FB1-CDB0-44E4-9243-9466D983FE39}">
      <dgm:prSet/>
      <dgm:spPr/>
      <dgm:t>
        <a:bodyPr/>
        <a:lstStyle/>
        <a:p>
          <a:endParaRPr lang="es-ES" sz="1200"/>
        </a:p>
      </dgm:t>
    </dgm:pt>
    <dgm:pt modelId="{0DD08950-4EB8-4889-918A-F5E71626F2BE}" type="sibTrans" cxnId="{652A0FB1-CDB0-44E4-9243-9466D983FE39}">
      <dgm:prSet/>
      <dgm:spPr/>
      <dgm:t>
        <a:bodyPr/>
        <a:lstStyle/>
        <a:p>
          <a:endParaRPr lang="es-ES" sz="1200"/>
        </a:p>
      </dgm:t>
    </dgm:pt>
    <dgm:pt modelId="{02BED05E-06E2-4D8C-945E-33F7E8A2A280}">
      <dgm:prSet custT="1"/>
      <dgm:spPr/>
      <dgm:t>
        <a:bodyPr/>
        <a:lstStyle/>
        <a:p>
          <a:r>
            <a:rPr lang="es-ES" sz="1200" dirty="0" smtClean="0"/>
            <a:t>5TH</a:t>
          </a:r>
          <a:endParaRPr lang="es-ES" sz="1200" dirty="0"/>
        </a:p>
      </dgm:t>
    </dgm:pt>
    <dgm:pt modelId="{FBB253FD-6CCE-4D92-ADB1-4C19812283D1}" type="parTrans" cxnId="{F3B507DB-A488-4998-972B-DEF255E8551F}">
      <dgm:prSet/>
      <dgm:spPr/>
      <dgm:t>
        <a:bodyPr/>
        <a:lstStyle/>
        <a:p>
          <a:endParaRPr lang="es-ES" sz="1200"/>
        </a:p>
      </dgm:t>
    </dgm:pt>
    <dgm:pt modelId="{9EF25C67-5CED-45D4-A6B5-CF017CB6ACD7}" type="sibTrans" cxnId="{F3B507DB-A488-4998-972B-DEF255E8551F}">
      <dgm:prSet/>
      <dgm:spPr/>
      <dgm:t>
        <a:bodyPr/>
        <a:lstStyle/>
        <a:p>
          <a:endParaRPr lang="es-ES" sz="1200"/>
        </a:p>
      </dgm:t>
    </dgm:pt>
    <dgm:pt modelId="{894C4F90-EA03-404C-9428-DF99E47AE534}">
      <dgm:prSet custT="1"/>
      <dgm:spPr/>
      <dgm:t>
        <a:bodyPr/>
        <a:lstStyle/>
        <a:p>
          <a:r>
            <a:rPr lang="es-ES" sz="1200" dirty="0" smtClean="0"/>
            <a:t>ACTH</a:t>
          </a:r>
          <a:endParaRPr lang="es-ES" sz="1200" dirty="0"/>
        </a:p>
      </dgm:t>
    </dgm:pt>
    <dgm:pt modelId="{83235D18-B056-4607-B25A-5F8458850838}" type="parTrans" cxnId="{1F11EF0A-BC4A-47A9-813C-8893B9CF1519}">
      <dgm:prSet/>
      <dgm:spPr/>
      <dgm:t>
        <a:bodyPr/>
        <a:lstStyle/>
        <a:p>
          <a:endParaRPr lang="es-ES" sz="1200"/>
        </a:p>
      </dgm:t>
    </dgm:pt>
    <dgm:pt modelId="{DA49CB92-2D41-472A-A9CF-39CC2A81B1FB}" type="sibTrans" cxnId="{1F11EF0A-BC4A-47A9-813C-8893B9CF1519}">
      <dgm:prSet/>
      <dgm:spPr/>
      <dgm:t>
        <a:bodyPr/>
        <a:lstStyle/>
        <a:p>
          <a:endParaRPr lang="es-ES" sz="1200"/>
        </a:p>
      </dgm:t>
    </dgm:pt>
    <dgm:pt modelId="{918E774E-E5F3-4AFF-985D-A08AD6A885E4}">
      <dgm:prSet custT="1"/>
      <dgm:spPr/>
      <dgm:t>
        <a:bodyPr/>
        <a:lstStyle/>
        <a:p>
          <a:r>
            <a:rPr lang="es-ES" sz="1200" dirty="0" err="1" smtClean="0"/>
            <a:t>Oxitocina</a:t>
          </a:r>
          <a:endParaRPr lang="es-ES" sz="1200" dirty="0"/>
        </a:p>
      </dgm:t>
    </dgm:pt>
    <dgm:pt modelId="{1ADB9864-6DD0-4A5B-B65C-2EE9A86F99A7}" type="parTrans" cxnId="{1DACBB60-91A7-48B9-B260-DB8DF080726B}">
      <dgm:prSet/>
      <dgm:spPr/>
      <dgm:t>
        <a:bodyPr/>
        <a:lstStyle/>
        <a:p>
          <a:endParaRPr lang="es-ES" sz="1200"/>
        </a:p>
      </dgm:t>
    </dgm:pt>
    <dgm:pt modelId="{ED411A6F-91E0-4358-8D33-95B784AA82A1}" type="sibTrans" cxnId="{1DACBB60-91A7-48B9-B260-DB8DF080726B}">
      <dgm:prSet/>
      <dgm:spPr/>
      <dgm:t>
        <a:bodyPr/>
        <a:lstStyle/>
        <a:p>
          <a:endParaRPr lang="es-ES" sz="1200"/>
        </a:p>
      </dgm:t>
    </dgm:pt>
    <dgm:pt modelId="{50AC8061-FBE3-4D3B-A52C-BCD807B1C371}">
      <dgm:prSet custT="1"/>
      <dgm:spPr/>
      <dgm:t>
        <a:bodyPr/>
        <a:lstStyle/>
        <a:p>
          <a:r>
            <a:rPr lang="es-ES" sz="1200" dirty="0" smtClean="0"/>
            <a:t>MSH</a:t>
          </a:r>
          <a:endParaRPr lang="es-ES" sz="1200" dirty="0"/>
        </a:p>
      </dgm:t>
    </dgm:pt>
    <dgm:pt modelId="{B6FFB29E-771F-4A62-AF24-6BDE3B9E77AA}" type="parTrans" cxnId="{265F834A-EFA6-4443-AB8D-C043251ABAAB}">
      <dgm:prSet/>
      <dgm:spPr/>
      <dgm:t>
        <a:bodyPr/>
        <a:lstStyle/>
        <a:p>
          <a:endParaRPr lang="es-ES" sz="1200"/>
        </a:p>
      </dgm:t>
    </dgm:pt>
    <dgm:pt modelId="{338F0E2E-1A1C-403A-A730-5B7002341014}" type="sibTrans" cxnId="{265F834A-EFA6-4443-AB8D-C043251ABAAB}">
      <dgm:prSet/>
      <dgm:spPr/>
      <dgm:t>
        <a:bodyPr/>
        <a:lstStyle/>
        <a:p>
          <a:endParaRPr lang="es-ES" sz="1200"/>
        </a:p>
      </dgm:t>
    </dgm:pt>
    <dgm:pt modelId="{5C30AED4-07F0-496A-8AF8-846C190CC87D}" type="pres">
      <dgm:prSet presAssocID="{93A4AC30-9A94-4447-AEF7-89ACF99D727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11295D0-3E06-4216-80F9-9780B3624D11}" type="pres">
      <dgm:prSet presAssocID="{9FCBCB52-398B-41FA-8B90-17F87D4B5916}" presName="hierRoot1" presStyleCnt="0"/>
      <dgm:spPr/>
    </dgm:pt>
    <dgm:pt modelId="{B7433BD5-604B-4532-AB80-EEC9611B35BB}" type="pres">
      <dgm:prSet presAssocID="{9FCBCB52-398B-41FA-8B90-17F87D4B5916}" presName="composite" presStyleCnt="0"/>
      <dgm:spPr/>
    </dgm:pt>
    <dgm:pt modelId="{4060F751-BB21-4B8A-A77F-173621815665}" type="pres">
      <dgm:prSet presAssocID="{9FCBCB52-398B-41FA-8B90-17F87D4B5916}" presName="background" presStyleLbl="node0" presStyleIdx="0" presStyleCnt="1"/>
      <dgm:spPr/>
    </dgm:pt>
    <dgm:pt modelId="{70716BD1-2BEF-4D04-AA35-121C0EEF2C8B}" type="pres">
      <dgm:prSet presAssocID="{9FCBCB52-398B-41FA-8B90-17F87D4B5916}" presName="text" presStyleLbl="fgAcc0" presStyleIdx="0" presStyleCnt="1" custScaleX="296891" custScaleY="304421" custLinFactY="-41468" custLinFactNeighborX="5192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C2F61FF-40AA-421D-9B28-FED519FE49CA}" type="pres">
      <dgm:prSet presAssocID="{9FCBCB52-398B-41FA-8B90-17F87D4B5916}" presName="hierChild2" presStyleCnt="0"/>
      <dgm:spPr/>
    </dgm:pt>
    <dgm:pt modelId="{3A3DEA37-3E24-44E3-8697-2D4278F357CA}" type="pres">
      <dgm:prSet presAssocID="{329CC928-3C93-40CC-AA89-F34A874A9EB1}" presName="Name10" presStyleLbl="parChTrans1D2" presStyleIdx="0" presStyleCnt="2"/>
      <dgm:spPr/>
      <dgm:t>
        <a:bodyPr/>
        <a:lstStyle/>
        <a:p>
          <a:endParaRPr lang="es-ES"/>
        </a:p>
      </dgm:t>
    </dgm:pt>
    <dgm:pt modelId="{DA387242-74D0-403B-890F-DBFD5F384E9A}" type="pres">
      <dgm:prSet presAssocID="{843F4169-2289-4C42-BAFD-8BD955EC2094}" presName="hierRoot2" presStyleCnt="0"/>
      <dgm:spPr/>
    </dgm:pt>
    <dgm:pt modelId="{6A151D11-79DE-425A-ACE3-0D9D39712871}" type="pres">
      <dgm:prSet presAssocID="{843F4169-2289-4C42-BAFD-8BD955EC2094}" presName="composite2" presStyleCnt="0"/>
      <dgm:spPr/>
    </dgm:pt>
    <dgm:pt modelId="{203C093C-EB2F-4063-8B89-898A731A36DE}" type="pres">
      <dgm:prSet presAssocID="{843F4169-2289-4C42-BAFD-8BD955EC2094}" presName="background2" presStyleLbl="node2" presStyleIdx="0" presStyleCnt="2"/>
      <dgm:spPr/>
    </dgm:pt>
    <dgm:pt modelId="{CE994942-BC5D-4DAC-91FC-D87E51D7804C}" type="pres">
      <dgm:prSet presAssocID="{843F4169-2289-4C42-BAFD-8BD955EC2094}" presName="text2" presStyleLbl="fgAcc2" presStyleIdx="0" presStyleCnt="2" custScaleX="238749" custScaleY="162314" custLinFactNeighborX="60095" custLinFactNeighborY="-783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3C7D681-8B0F-4989-890C-2473328EE97E}" type="pres">
      <dgm:prSet presAssocID="{843F4169-2289-4C42-BAFD-8BD955EC2094}" presName="hierChild3" presStyleCnt="0"/>
      <dgm:spPr/>
    </dgm:pt>
    <dgm:pt modelId="{20E5E4D6-557E-4ACC-8CA6-AF5785B73D61}" type="pres">
      <dgm:prSet presAssocID="{F4C2FBFE-4158-43EB-8943-740AB5DDD88D}" presName="Name17" presStyleLbl="parChTrans1D3" presStyleIdx="0" presStyleCnt="9"/>
      <dgm:spPr/>
      <dgm:t>
        <a:bodyPr/>
        <a:lstStyle/>
        <a:p>
          <a:endParaRPr lang="es-ES"/>
        </a:p>
      </dgm:t>
    </dgm:pt>
    <dgm:pt modelId="{09CE1ADF-71F6-4621-A1C9-DADE0F93E4A1}" type="pres">
      <dgm:prSet presAssocID="{42E0ABA8-CC44-40F8-8BF5-CC6CD9315225}" presName="hierRoot3" presStyleCnt="0"/>
      <dgm:spPr/>
    </dgm:pt>
    <dgm:pt modelId="{FB79648B-63C5-4DFC-AFE9-B03065B300AA}" type="pres">
      <dgm:prSet presAssocID="{42E0ABA8-CC44-40F8-8BF5-CC6CD9315225}" presName="composite3" presStyleCnt="0"/>
      <dgm:spPr/>
    </dgm:pt>
    <dgm:pt modelId="{BC265F17-B15F-488A-ACBB-A5A0AF3610BE}" type="pres">
      <dgm:prSet presAssocID="{42E0ABA8-CC44-40F8-8BF5-CC6CD9315225}" presName="background3" presStyleLbl="node3" presStyleIdx="0" presStyleCnt="9"/>
      <dgm:spPr/>
    </dgm:pt>
    <dgm:pt modelId="{3571777D-D488-4112-BE5C-458FBA919350}" type="pres">
      <dgm:prSet presAssocID="{42E0ABA8-CC44-40F8-8BF5-CC6CD9315225}" presName="text3" presStyleLbl="fgAcc3" presStyleIdx="0" presStyleCnt="9" custScaleX="59592" custScaleY="54992" custLinFactNeighborX="19156" custLinFactNeighborY="335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77C26F7-5AD9-4220-BAFB-C18B1001F71B}" type="pres">
      <dgm:prSet presAssocID="{42E0ABA8-CC44-40F8-8BF5-CC6CD9315225}" presName="hierChild4" presStyleCnt="0"/>
      <dgm:spPr/>
    </dgm:pt>
    <dgm:pt modelId="{08AF65F4-3971-4E46-8B6E-EAC729C00D26}" type="pres">
      <dgm:prSet presAssocID="{3E8E950E-5E5F-48AB-8A0C-344932B03F85}" presName="Name17" presStyleLbl="parChTrans1D3" presStyleIdx="1" presStyleCnt="9"/>
      <dgm:spPr/>
      <dgm:t>
        <a:bodyPr/>
        <a:lstStyle/>
        <a:p>
          <a:endParaRPr lang="es-ES"/>
        </a:p>
      </dgm:t>
    </dgm:pt>
    <dgm:pt modelId="{EA2CEB90-4D8A-4CEC-B41E-34024D1FEF42}" type="pres">
      <dgm:prSet presAssocID="{57EC9CD6-346F-401C-89A4-6623B5FC475E}" presName="hierRoot3" presStyleCnt="0"/>
      <dgm:spPr/>
    </dgm:pt>
    <dgm:pt modelId="{A6CF4016-D152-4126-A9EB-90B7474C5BE9}" type="pres">
      <dgm:prSet presAssocID="{57EC9CD6-346F-401C-89A4-6623B5FC475E}" presName="composite3" presStyleCnt="0"/>
      <dgm:spPr/>
    </dgm:pt>
    <dgm:pt modelId="{A73E3613-48C7-4B6F-84BA-1C70DFE1F7FD}" type="pres">
      <dgm:prSet presAssocID="{57EC9CD6-346F-401C-89A4-6623B5FC475E}" presName="background3" presStyleLbl="node3" presStyleIdx="1" presStyleCnt="9"/>
      <dgm:spPr/>
    </dgm:pt>
    <dgm:pt modelId="{2A5C6262-1A1D-48AE-8051-33E8C3651F5F}" type="pres">
      <dgm:prSet presAssocID="{57EC9CD6-346F-401C-89A4-6623B5FC475E}" presName="text3" presStyleLbl="fgAcc3" presStyleIdx="1" presStyleCnt="9" custScaleX="114700" custScaleY="70467" custLinFactNeighborX="28770" custLinFactNeighborY="654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5E3DF80-EAF4-4B7B-94CA-2B7AC7FD3450}" type="pres">
      <dgm:prSet presAssocID="{57EC9CD6-346F-401C-89A4-6623B5FC475E}" presName="hierChild4" presStyleCnt="0"/>
      <dgm:spPr/>
    </dgm:pt>
    <dgm:pt modelId="{1AF4AFE3-0B26-4A9B-B56A-DC0F47124544}" type="pres">
      <dgm:prSet presAssocID="{ED8DCA21-198B-47F3-BB8E-F644D0DCA9FE}" presName="Name17" presStyleLbl="parChTrans1D3" presStyleIdx="2" presStyleCnt="9"/>
      <dgm:spPr/>
      <dgm:t>
        <a:bodyPr/>
        <a:lstStyle/>
        <a:p>
          <a:endParaRPr lang="es-ES"/>
        </a:p>
      </dgm:t>
    </dgm:pt>
    <dgm:pt modelId="{A3C118F4-91DF-44FF-B343-F3674A1E6AD7}" type="pres">
      <dgm:prSet presAssocID="{2B28BC3D-EBAB-4EEB-96D2-12349C53A390}" presName="hierRoot3" presStyleCnt="0"/>
      <dgm:spPr/>
    </dgm:pt>
    <dgm:pt modelId="{45AE0010-B70B-422E-AE99-605AC23C8F81}" type="pres">
      <dgm:prSet presAssocID="{2B28BC3D-EBAB-4EEB-96D2-12349C53A390}" presName="composite3" presStyleCnt="0"/>
      <dgm:spPr/>
    </dgm:pt>
    <dgm:pt modelId="{D8C89203-38EB-43B7-8521-C88E4C2CB753}" type="pres">
      <dgm:prSet presAssocID="{2B28BC3D-EBAB-4EEB-96D2-12349C53A390}" presName="background3" presStyleLbl="node3" presStyleIdx="2" presStyleCnt="9"/>
      <dgm:spPr/>
    </dgm:pt>
    <dgm:pt modelId="{7C2CEA52-A256-42BA-9BF5-CEF28ABEA5A5}" type="pres">
      <dgm:prSet presAssocID="{2B28BC3D-EBAB-4EEB-96D2-12349C53A390}" presName="text3" presStyleLbl="fgAcc3" presStyleIdx="2" presStyleCnt="9" custScaleX="110813" custScaleY="44937" custLinFactY="29488" custLinFactNeighborX="23912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AA6A31A-D82B-40EF-A2A0-15493D27E5CD}" type="pres">
      <dgm:prSet presAssocID="{2B28BC3D-EBAB-4EEB-96D2-12349C53A390}" presName="hierChild4" presStyleCnt="0"/>
      <dgm:spPr/>
    </dgm:pt>
    <dgm:pt modelId="{09C19A86-9147-47EF-93A5-F00AE3ADBBC5}" type="pres">
      <dgm:prSet presAssocID="{2C5F497B-2C1A-4F83-BCE4-1CEF1E4EE87C}" presName="Name17" presStyleLbl="parChTrans1D3" presStyleIdx="3" presStyleCnt="9"/>
      <dgm:spPr/>
      <dgm:t>
        <a:bodyPr/>
        <a:lstStyle/>
        <a:p>
          <a:endParaRPr lang="es-ES"/>
        </a:p>
      </dgm:t>
    </dgm:pt>
    <dgm:pt modelId="{3E292F44-56F3-4E84-9641-C8819F2928FA}" type="pres">
      <dgm:prSet presAssocID="{A0DF8BEF-C749-4138-8A29-52521E4B838C}" presName="hierRoot3" presStyleCnt="0"/>
      <dgm:spPr/>
    </dgm:pt>
    <dgm:pt modelId="{E9036B78-677B-44C2-A072-D7E2E2490F46}" type="pres">
      <dgm:prSet presAssocID="{A0DF8BEF-C749-4138-8A29-52521E4B838C}" presName="composite3" presStyleCnt="0"/>
      <dgm:spPr/>
    </dgm:pt>
    <dgm:pt modelId="{CB3EB881-CAF1-496B-A2C4-1F66969D13F5}" type="pres">
      <dgm:prSet presAssocID="{A0DF8BEF-C749-4138-8A29-52521E4B838C}" presName="background3" presStyleLbl="node3" presStyleIdx="3" presStyleCnt="9"/>
      <dgm:spPr/>
    </dgm:pt>
    <dgm:pt modelId="{788161EF-DAEF-4859-A8DB-DA7EFD217849}" type="pres">
      <dgm:prSet presAssocID="{A0DF8BEF-C749-4138-8A29-52521E4B838C}" presName="text3" presStyleLbl="fgAcc3" presStyleIdx="3" presStyleCnt="9" custScaleX="137584" custScaleY="98026" custLinFactNeighborX="33099" custLinFactNeighborY="654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84947E-90AB-4AF1-B416-3DAA4B93C20F}" type="pres">
      <dgm:prSet presAssocID="{A0DF8BEF-C749-4138-8A29-52521E4B838C}" presName="hierChild4" presStyleCnt="0"/>
      <dgm:spPr/>
    </dgm:pt>
    <dgm:pt modelId="{17BE1DE0-CFBE-4CDA-9B85-0AA85860D772}" type="pres">
      <dgm:prSet presAssocID="{FBB253FD-6CCE-4D92-ADB1-4C19812283D1}" presName="Name17" presStyleLbl="parChTrans1D3" presStyleIdx="4" presStyleCnt="9"/>
      <dgm:spPr/>
      <dgm:t>
        <a:bodyPr/>
        <a:lstStyle/>
        <a:p>
          <a:endParaRPr lang="es-ES"/>
        </a:p>
      </dgm:t>
    </dgm:pt>
    <dgm:pt modelId="{D6C30FD1-4DD9-45A0-8CC4-3CF846F7B20B}" type="pres">
      <dgm:prSet presAssocID="{02BED05E-06E2-4D8C-945E-33F7E8A2A280}" presName="hierRoot3" presStyleCnt="0"/>
      <dgm:spPr/>
    </dgm:pt>
    <dgm:pt modelId="{6CCCBB8A-A993-40EA-A375-DB1BDD8FDED6}" type="pres">
      <dgm:prSet presAssocID="{02BED05E-06E2-4D8C-945E-33F7E8A2A280}" presName="composite3" presStyleCnt="0"/>
      <dgm:spPr/>
    </dgm:pt>
    <dgm:pt modelId="{8D3A2C5B-CDDE-40AB-8B2B-B5F612CD040A}" type="pres">
      <dgm:prSet presAssocID="{02BED05E-06E2-4D8C-945E-33F7E8A2A280}" presName="background3" presStyleLbl="node3" presStyleIdx="4" presStyleCnt="9"/>
      <dgm:spPr/>
    </dgm:pt>
    <dgm:pt modelId="{B12185A5-4C01-41A3-B02E-8B440CF49B11}" type="pres">
      <dgm:prSet presAssocID="{02BED05E-06E2-4D8C-945E-33F7E8A2A280}" presName="text3" presStyleLbl="fgAcc3" presStyleIdx="4" presStyleCnt="9" custScaleX="71961" custScaleY="40756" custLinFactNeighborX="38488" custLinFactNeighborY="294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19A79AF-2916-4B11-8B7A-D44DD704AF38}" type="pres">
      <dgm:prSet presAssocID="{02BED05E-06E2-4D8C-945E-33F7E8A2A280}" presName="hierChild4" presStyleCnt="0"/>
      <dgm:spPr/>
    </dgm:pt>
    <dgm:pt modelId="{DABBB536-2B00-4C88-91B8-5BC6CAEDD8E2}" type="pres">
      <dgm:prSet presAssocID="{B63F83EB-CB95-4642-8B46-26DFB6040FAD}" presName="Name10" presStyleLbl="parChTrans1D2" presStyleIdx="1" presStyleCnt="2"/>
      <dgm:spPr/>
      <dgm:t>
        <a:bodyPr/>
        <a:lstStyle/>
        <a:p>
          <a:endParaRPr lang="es-ES"/>
        </a:p>
      </dgm:t>
    </dgm:pt>
    <dgm:pt modelId="{29BF6E17-661F-4291-A9D1-777A557BF82C}" type="pres">
      <dgm:prSet presAssocID="{1131A480-5DBD-41FD-A433-0F86A84AFDF1}" presName="hierRoot2" presStyleCnt="0"/>
      <dgm:spPr/>
    </dgm:pt>
    <dgm:pt modelId="{6242650F-9DD7-4937-B118-1A55B7894C8E}" type="pres">
      <dgm:prSet presAssocID="{1131A480-5DBD-41FD-A433-0F86A84AFDF1}" presName="composite2" presStyleCnt="0"/>
      <dgm:spPr/>
    </dgm:pt>
    <dgm:pt modelId="{A53B16A3-8C4D-480B-B169-85CCA5942CAE}" type="pres">
      <dgm:prSet presAssocID="{1131A480-5DBD-41FD-A433-0F86A84AFDF1}" presName="background2" presStyleLbl="node2" presStyleIdx="1" presStyleCnt="2"/>
      <dgm:spPr/>
    </dgm:pt>
    <dgm:pt modelId="{9789B8DC-D998-4E5F-A39C-F9E098197536}" type="pres">
      <dgm:prSet presAssocID="{1131A480-5DBD-41FD-A433-0F86A84AFDF1}" presName="text2" presStyleLbl="fgAcc2" presStyleIdx="1" presStyleCnt="2" custScaleX="153763" custLinFactY="-19643" custLinFactNeighborX="-78408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CDB48-3479-4210-B494-3928AAA38BE4}" type="pres">
      <dgm:prSet presAssocID="{1131A480-5DBD-41FD-A433-0F86A84AFDF1}" presName="hierChild3" presStyleCnt="0"/>
      <dgm:spPr/>
    </dgm:pt>
    <dgm:pt modelId="{70E3184B-81F1-4C1B-993F-00E6897C13FE}" type="pres">
      <dgm:prSet presAssocID="{8A04E851-BE9C-42BF-A197-C1BF206D0AB6}" presName="Name17" presStyleLbl="parChTrans1D3" presStyleIdx="5" presStyleCnt="9"/>
      <dgm:spPr/>
      <dgm:t>
        <a:bodyPr/>
        <a:lstStyle/>
        <a:p>
          <a:endParaRPr lang="es-ES"/>
        </a:p>
      </dgm:t>
    </dgm:pt>
    <dgm:pt modelId="{CEA1B222-0003-49B8-95ED-7049F7A253D8}" type="pres">
      <dgm:prSet presAssocID="{11DDA1B7-F1CD-4BFD-98ED-65EFCC67C685}" presName="hierRoot3" presStyleCnt="0"/>
      <dgm:spPr/>
    </dgm:pt>
    <dgm:pt modelId="{100405B4-554B-49C9-A448-E75E276C99A3}" type="pres">
      <dgm:prSet presAssocID="{11DDA1B7-F1CD-4BFD-98ED-65EFCC67C685}" presName="composite3" presStyleCnt="0"/>
      <dgm:spPr/>
    </dgm:pt>
    <dgm:pt modelId="{011280CC-AD42-4770-AC69-C1496AF5614A}" type="pres">
      <dgm:prSet presAssocID="{11DDA1B7-F1CD-4BFD-98ED-65EFCC67C685}" presName="background3" presStyleLbl="node3" presStyleIdx="5" presStyleCnt="9"/>
      <dgm:spPr/>
    </dgm:pt>
    <dgm:pt modelId="{044200F4-EAD9-4A7F-9FC5-9F845CB78EAD}" type="pres">
      <dgm:prSet presAssocID="{11DDA1B7-F1CD-4BFD-98ED-65EFCC67C685}" presName="text3" presStyleLbl="fgAcc3" presStyleIdx="5" presStyleCnt="9" custScaleX="153821" custLinFactY="-1743" custLinFactNeighborX="-3679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27AB8DF-8D8D-40CA-81A4-A3BD5B57FB8D}" type="pres">
      <dgm:prSet presAssocID="{11DDA1B7-F1CD-4BFD-98ED-65EFCC67C685}" presName="hierChild4" presStyleCnt="0"/>
      <dgm:spPr/>
    </dgm:pt>
    <dgm:pt modelId="{4EA37308-E19B-4452-82AA-3EBF49373738}" type="pres">
      <dgm:prSet presAssocID="{83235D18-B056-4607-B25A-5F8458850838}" presName="Name17" presStyleLbl="parChTrans1D3" presStyleIdx="6" presStyleCnt="9"/>
      <dgm:spPr/>
      <dgm:t>
        <a:bodyPr/>
        <a:lstStyle/>
        <a:p>
          <a:endParaRPr lang="es-ES"/>
        </a:p>
      </dgm:t>
    </dgm:pt>
    <dgm:pt modelId="{05AB00C5-0D4C-4200-AD82-96D426E176D4}" type="pres">
      <dgm:prSet presAssocID="{894C4F90-EA03-404C-9428-DF99E47AE534}" presName="hierRoot3" presStyleCnt="0"/>
      <dgm:spPr/>
    </dgm:pt>
    <dgm:pt modelId="{EA456093-F1FD-446C-A1EE-F405926637F8}" type="pres">
      <dgm:prSet presAssocID="{894C4F90-EA03-404C-9428-DF99E47AE534}" presName="composite3" presStyleCnt="0"/>
      <dgm:spPr/>
    </dgm:pt>
    <dgm:pt modelId="{1A3D0E18-E986-4A17-BFBD-1012F3FF0B8E}" type="pres">
      <dgm:prSet presAssocID="{894C4F90-EA03-404C-9428-DF99E47AE534}" presName="background3" presStyleLbl="node3" presStyleIdx="6" presStyleCnt="9"/>
      <dgm:spPr/>
    </dgm:pt>
    <dgm:pt modelId="{3A2A7C10-8E05-49AD-AA97-096BC2BBFED9}" type="pres">
      <dgm:prSet presAssocID="{894C4F90-EA03-404C-9428-DF99E47AE534}" presName="text3" presStyleLbl="fgAcc3" presStyleIdx="6" presStyleCnt="9" custLinFactNeighborX="-14056" custLinFactNeighborY="-913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E512B2-C91B-4DF7-84B8-DDD8487DCC93}" type="pres">
      <dgm:prSet presAssocID="{894C4F90-EA03-404C-9428-DF99E47AE534}" presName="hierChild4" presStyleCnt="0"/>
      <dgm:spPr/>
    </dgm:pt>
    <dgm:pt modelId="{46163C93-5E74-41A2-A038-23ACE2F3EE2A}" type="pres">
      <dgm:prSet presAssocID="{1ADB9864-6DD0-4A5B-B65C-2EE9A86F99A7}" presName="Name17" presStyleLbl="parChTrans1D3" presStyleIdx="7" presStyleCnt="9"/>
      <dgm:spPr/>
      <dgm:t>
        <a:bodyPr/>
        <a:lstStyle/>
        <a:p>
          <a:endParaRPr lang="es-ES"/>
        </a:p>
      </dgm:t>
    </dgm:pt>
    <dgm:pt modelId="{07AB1932-E48D-4EF3-B2EE-4B724F310C8F}" type="pres">
      <dgm:prSet presAssocID="{918E774E-E5F3-4AFF-985D-A08AD6A885E4}" presName="hierRoot3" presStyleCnt="0"/>
      <dgm:spPr/>
    </dgm:pt>
    <dgm:pt modelId="{E203B8C5-A486-4F99-813C-0D177FC613AE}" type="pres">
      <dgm:prSet presAssocID="{918E774E-E5F3-4AFF-985D-A08AD6A885E4}" presName="composite3" presStyleCnt="0"/>
      <dgm:spPr/>
    </dgm:pt>
    <dgm:pt modelId="{50F6369F-8259-4D08-B6D3-51BBBCBEFB01}" type="pres">
      <dgm:prSet presAssocID="{918E774E-E5F3-4AFF-985D-A08AD6A885E4}" presName="background3" presStyleLbl="node3" presStyleIdx="7" presStyleCnt="9"/>
      <dgm:spPr/>
    </dgm:pt>
    <dgm:pt modelId="{A4682C70-465A-4144-B710-B475ADF073E9}" type="pres">
      <dgm:prSet presAssocID="{918E774E-E5F3-4AFF-985D-A08AD6A885E4}" presName="text3" presStyleLbl="fgAcc3" presStyleIdx="7" presStyleCnt="9" custLinFactY="-31100" custLinFactNeighborX="-19665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AFEBE8-17F2-4402-8E7A-692816BF6B10}" type="pres">
      <dgm:prSet presAssocID="{918E774E-E5F3-4AFF-985D-A08AD6A885E4}" presName="hierChild4" presStyleCnt="0"/>
      <dgm:spPr/>
    </dgm:pt>
    <dgm:pt modelId="{F9CD0CF2-C74A-4AFA-AF09-511F0B9E103A}" type="pres">
      <dgm:prSet presAssocID="{B6FFB29E-771F-4A62-AF24-6BDE3B9E77AA}" presName="Name17" presStyleLbl="parChTrans1D3" presStyleIdx="8" presStyleCnt="9"/>
      <dgm:spPr/>
      <dgm:t>
        <a:bodyPr/>
        <a:lstStyle/>
        <a:p>
          <a:endParaRPr lang="es-ES"/>
        </a:p>
      </dgm:t>
    </dgm:pt>
    <dgm:pt modelId="{1E1F7A82-0288-4FED-BFDB-ACF735BF44AB}" type="pres">
      <dgm:prSet presAssocID="{50AC8061-FBE3-4D3B-A52C-BCD807B1C371}" presName="hierRoot3" presStyleCnt="0"/>
      <dgm:spPr/>
    </dgm:pt>
    <dgm:pt modelId="{A8C1A6BB-C8AB-4F84-8E08-AF36078E53D0}" type="pres">
      <dgm:prSet presAssocID="{50AC8061-FBE3-4D3B-A52C-BCD807B1C371}" presName="composite3" presStyleCnt="0"/>
      <dgm:spPr/>
    </dgm:pt>
    <dgm:pt modelId="{DC364F40-4F4D-4196-9568-7EFDFD6DD9C2}" type="pres">
      <dgm:prSet presAssocID="{50AC8061-FBE3-4D3B-A52C-BCD807B1C371}" presName="background3" presStyleLbl="node3" presStyleIdx="8" presStyleCnt="9"/>
      <dgm:spPr/>
    </dgm:pt>
    <dgm:pt modelId="{CA23FEAD-2100-454D-A9D4-F5B3F0493D1E}" type="pres">
      <dgm:prSet presAssocID="{50AC8061-FBE3-4D3B-A52C-BCD807B1C371}" presName="text3" presStyleLbl="fgAcc3" presStyleIdx="8" presStyleCnt="9" custLinFactY="-33774" custLinFactNeighborX="-25275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2D33A2C-4BBD-42C0-B172-CAFF043F74D8}" type="pres">
      <dgm:prSet presAssocID="{50AC8061-FBE3-4D3B-A52C-BCD807B1C371}" presName="hierChild4" presStyleCnt="0"/>
      <dgm:spPr/>
    </dgm:pt>
  </dgm:ptLst>
  <dgm:cxnLst>
    <dgm:cxn modelId="{1E5FFE3F-6928-49BD-930D-16E2A327BC32}" type="presOf" srcId="{1131A480-5DBD-41FD-A433-0F86A84AFDF1}" destId="{9789B8DC-D998-4E5F-A39C-F9E098197536}" srcOrd="0" destOrd="0" presId="urn:microsoft.com/office/officeart/2005/8/layout/hierarchy1"/>
    <dgm:cxn modelId="{C61FBB25-D403-4917-AF91-A248D46C7F97}" srcId="{843F4169-2289-4C42-BAFD-8BD955EC2094}" destId="{57EC9CD6-346F-401C-89A4-6623B5FC475E}" srcOrd="1" destOrd="0" parTransId="{3E8E950E-5E5F-48AB-8A0C-344932B03F85}" sibTransId="{B2EF08FE-FD6C-4885-9451-49A66F7F1E72}"/>
    <dgm:cxn modelId="{F5E37C0E-E4AC-422A-850A-B4E2A834CC92}" srcId="{1131A480-5DBD-41FD-A433-0F86A84AFDF1}" destId="{11DDA1B7-F1CD-4BFD-98ED-65EFCC67C685}" srcOrd="0" destOrd="0" parTransId="{8A04E851-BE9C-42BF-A197-C1BF206D0AB6}" sibTransId="{DCEF605B-4145-4ACC-B428-131E501B5DC5}"/>
    <dgm:cxn modelId="{F9ABC8D8-70F8-4E72-8A37-59D73180966D}" type="presOf" srcId="{B6FFB29E-771F-4A62-AF24-6BDE3B9E77AA}" destId="{F9CD0CF2-C74A-4AFA-AF09-511F0B9E103A}" srcOrd="0" destOrd="0" presId="urn:microsoft.com/office/officeart/2005/8/layout/hierarchy1"/>
    <dgm:cxn modelId="{CCC77C52-96FC-4292-B588-F70BE5D6E22D}" srcId="{843F4169-2289-4C42-BAFD-8BD955EC2094}" destId="{42E0ABA8-CC44-40F8-8BF5-CC6CD9315225}" srcOrd="0" destOrd="0" parTransId="{F4C2FBFE-4158-43EB-8943-740AB5DDD88D}" sibTransId="{2039F14E-B027-4B2C-87AD-6055B67A157A}"/>
    <dgm:cxn modelId="{A4C5F802-3179-4ECD-956D-D2F4D8BD8FD1}" type="presOf" srcId="{1ADB9864-6DD0-4A5B-B65C-2EE9A86F99A7}" destId="{46163C93-5E74-41A2-A038-23ACE2F3EE2A}" srcOrd="0" destOrd="0" presId="urn:microsoft.com/office/officeart/2005/8/layout/hierarchy1"/>
    <dgm:cxn modelId="{8FD5E522-2BB5-472E-8935-BE3778202715}" type="presOf" srcId="{57EC9CD6-346F-401C-89A4-6623B5FC475E}" destId="{2A5C6262-1A1D-48AE-8051-33E8C3651F5F}" srcOrd="0" destOrd="0" presId="urn:microsoft.com/office/officeart/2005/8/layout/hierarchy1"/>
    <dgm:cxn modelId="{AE5F870D-324A-4DD7-B407-B31B1773B22D}" type="presOf" srcId="{918E774E-E5F3-4AFF-985D-A08AD6A885E4}" destId="{A4682C70-465A-4144-B710-B475ADF073E9}" srcOrd="0" destOrd="0" presId="urn:microsoft.com/office/officeart/2005/8/layout/hierarchy1"/>
    <dgm:cxn modelId="{BF220B4F-8D2F-47FF-A610-32E34D61C19C}" type="presOf" srcId="{843F4169-2289-4C42-BAFD-8BD955EC2094}" destId="{CE994942-BC5D-4DAC-91FC-D87E51D7804C}" srcOrd="0" destOrd="0" presId="urn:microsoft.com/office/officeart/2005/8/layout/hierarchy1"/>
    <dgm:cxn modelId="{1DACBB60-91A7-48B9-B260-DB8DF080726B}" srcId="{1131A480-5DBD-41FD-A433-0F86A84AFDF1}" destId="{918E774E-E5F3-4AFF-985D-A08AD6A885E4}" srcOrd="2" destOrd="0" parTransId="{1ADB9864-6DD0-4A5B-B65C-2EE9A86F99A7}" sibTransId="{ED411A6F-91E0-4358-8D33-95B784AA82A1}"/>
    <dgm:cxn modelId="{D974F13E-E8B8-4DF6-A355-A81976C260A6}" type="presOf" srcId="{50AC8061-FBE3-4D3B-A52C-BCD807B1C371}" destId="{CA23FEAD-2100-454D-A9D4-F5B3F0493D1E}" srcOrd="0" destOrd="0" presId="urn:microsoft.com/office/officeart/2005/8/layout/hierarchy1"/>
    <dgm:cxn modelId="{2D466A13-615F-4F67-A72F-C0911664E35F}" type="presOf" srcId="{8A04E851-BE9C-42BF-A197-C1BF206D0AB6}" destId="{70E3184B-81F1-4C1B-993F-00E6897C13FE}" srcOrd="0" destOrd="0" presId="urn:microsoft.com/office/officeart/2005/8/layout/hierarchy1"/>
    <dgm:cxn modelId="{B5B9AA9B-A64B-4C36-9533-1EFDA70FE8EB}" type="presOf" srcId="{F4C2FBFE-4158-43EB-8943-740AB5DDD88D}" destId="{20E5E4D6-557E-4ACC-8CA6-AF5785B73D61}" srcOrd="0" destOrd="0" presId="urn:microsoft.com/office/officeart/2005/8/layout/hierarchy1"/>
    <dgm:cxn modelId="{67F0DD38-C2CA-407A-ABF6-0954E66CDB22}" type="presOf" srcId="{ED8DCA21-198B-47F3-BB8E-F644D0DCA9FE}" destId="{1AF4AFE3-0B26-4A9B-B56A-DC0F47124544}" srcOrd="0" destOrd="0" presId="urn:microsoft.com/office/officeart/2005/8/layout/hierarchy1"/>
    <dgm:cxn modelId="{27F618CF-69E5-40D7-A77E-2CD2994F0114}" type="presOf" srcId="{B63F83EB-CB95-4642-8B46-26DFB6040FAD}" destId="{DABBB536-2B00-4C88-91B8-5BC6CAEDD8E2}" srcOrd="0" destOrd="0" presId="urn:microsoft.com/office/officeart/2005/8/layout/hierarchy1"/>
    <dgm:cxn modelId="{7F406165-8A7C-4871-A84C-F6B823C068BA}" type="presOf" srcId="{2C5F497B-2C1A-4F83-BCE4-1CEF1E4EE87C}" destId="{09C19A86-9147-47EF-93A5-F00AE3ADBBC5}" srcOrd="0" destOrd="0" presId="urn:microsoft.com/office/officeart/2005/8/layout/hierarchy1"/>
    <dgm:cxn modelId="{1F11EF0A-BC4A-47A9-813C-8893B9CF1519}" srcId="{1131A480-5DBD-41FD-A433-0F86A84AFDF1}" destId="{894C4F90-EA03-404C-9428-DF99E47AE534}" srcOrd="1" destOrd="0" parTransId="{83235D18-B056-4607-B25A-5F8458850838}" sibTransId="{DA49CB92-2D41-472A-A9CF-39CC2A81B1FB}"/>
    <dgm:cxn modelId="{0E330D41-E4E6-48C1-AF4E-5CE03052D600}" type="presOf" srcId="{3E8E950E-5E5F-48AB-8A0C-344932B03F85}" destId="{08AF65F4-3971-4E46-8B6E-EAC729C00D26}" srcOrd="0" destOrd="0" presId="urn:microsoft.com/office/officeart/2005/8/layout/hierarchy1"/>
    <dgm:cxn modelId="{482B9D71-4CB9-46B9-88C0-2AE498CF4A4A}" srcId="{9FCBCB52-398B-41FA-8B90-17F87D4B5916}" destId="{1131A480-5DBD-41FD-A433-0F86A84AFDF1}" srcOrd="1" destOrd="0" parTransId="{B63F83EB-CB95-4642-8B46-26DFB6040FAD}" sibTransId="{D8CB7A91-2D09-4F35-AD79-FDB8D12EA273}"/>
    <dgm:cxn modelId="{652A0FB1-CDB0-44E4-9243-9466D983FE39}" srcId="{843F4169-2289-4C42-BAFD-8BD955EC2094}" destId="{A0DF8BEF-C749-4138-8A29-52521E4B838C}" srcOrd="3" destOrd="0" parTransId="{2C5F497B-2C1A-4F83-BCE4-1CEF1E4EE87C}" sibTransId="{0DD08950-4EB8-4889-918A-F5E71626F2BE}"/>
    <dgm:cxn modelId="{809F2EE8-082C-47CB-BE8D-4E8EC3263B85}" type="presOf" srcId="{FBB253FD-6CCE-4D92-ADB1-4C19812283D1}" destId="{17BE1DE0-CFBE-4CDA-9B85-0AA85860D772}" srcOrd="0" destOrd="0" presId="urn:microsoft.com/office/officeart/2005/8/layout/hierarchy1"/>
    <dgm:cxn modelId="{F3B507DB-A488-4998-972B-DEF255E8551F}" srcId="{843F4169-2289-4C42-BAFD-8BD955EC2094}" destId="{02BED05E-06E2-4D8C-945E-33F7E8A2A280}" srcOrd="4" destOrd="0" parTransId="{FBB253FD-6CCE-4D92-ADB1-4C19812283D1}" sibTransId="{9EF25C67-5CED-45D4-A6B5-CF017CB6ACD7}"/>
    <dgm:cxn modelId="{795E1F59-B22B-4DF0-B7E1-9DD2D40B64B1}" srcId="{93A4AC30-9A94-4447-AEF7-89ACF99D7273}" destId="{9FCBCB52-398B-41FA-8B90-17F87D4B5916}" srcOrd="0" destOrd="0" parTransId="{725DD3BF-F6E9-44C7-B071-1E03A0C61C25}" sibTransId="{D54156C8-59CF-436A-BB5C-499949F8306B}"/>
    <dgm:cxn modelId="{265F834A-EFA6-4443-AB8D-C043251ABAAB}" srcId="{1131A480-5DBD-41FD-A433-0F86A84AFDF1}" destId="{50AC8061-FBE3-4D3B-A52C-BCD807B1C371}" srcOrd="3" destOrd="0" parTransId="{B6FFB29E-771F-4A62-AF24-6BDE3B9E77AA}" sibTransId="{338F0E2E-1A1C-403A-A730-5B7002341014}"/>
    <dgm:cxn modelId="{C0F8A144-85D0-4C6F-B658-7DD73CEF89D7}" type="presOf" srcId="{A0DF8BEF-C749-4138-8A29-52521E4B838C}" destId="{788161EF-DAEF-4859-A8DB-DA7EFD217849}" srcOrd="0" destOrd="0" presId="urn:microsoft.com/office/officeart/2005/8/layout/hierarchy1"/>
    <dgm:cxn modelId="{72252047-EF34-4CF8-8E4B-581709C36488}" type="presOf" srcId="{42E0ABA8-CC44-40F8-8BF5-CC6CD9315225}" destId="{3571777D-D488-4112-BE5C-458FBA919350}" srcOrd="0" destOrd="0" presId="urn:microsoft.com/office/officeart/2005/8/layout/hierarchy1"/>
    <dgm:cxn modelId="{9CEF69F6-4129-41A0-8B5B-F42A99B2F017}" type="presOf" srcId="{9FCBCB52-398B-41FA-8B90-17F87D4B5916}" destId="{70716BD1-2BEF-4D04-AA35-121C0EEF2C8B}" srcOrd="0" destOrd="0" presId="urn:microsoft.com/office/officeart/2005/8/layout/hierarchy1"/>
    <dgm:cxn modelId="{15D6568D-C58D-48A3-B93A-86FFB923377E}" type="presOf" srcId="{02BED05E-06E2-4D8C-945E-33F7E8A2A280}" destId="{B12185A5-4C01-41A3-B02E-8B440CF49B11}" srcOrd="0" destOrd="0" presId="urn:microsoft.com/office/officeart/2005/8/layout/hierarchy1"/>
    <dgm:cxn modelId="{2281EB3A-E1A3-4ED9-ABA5-F279E37A3DDE}" type="presOf" srcId="{11DDA1B7-F1CD-4BFD-98ED-65EFCC67C685}" destId="{044200F4-EAD9-4A7F-9FC5-9F845CB78EAD}" srcOrd="0" destOrd="0" presId="urn:microsoft.com/office/officeart/2005/8/layout/hierarchy1"/>
    <dgm:cxn modelId="{76C185FE-91F6-497A-8871-3B986E86D2E4}" srcId="{843F4169-2289-4C42-BAFD-8BD955EC2094}" destId="{2B28BC3D-EBAB-4EEB-96D2-12349C53A390}" srcOrd="2" destOrd="0" parTransId="{ED8DCA21-198B-47F3-BB8E-F644D0DCA9FE}" sibTransId="{F691E044-5177-4DE9-8E97-CFF1BAEDDA81}"/>
    <dgm:cxn modelId="{AEBC2690-67E8-4295-88B8-2D0B7DA274C3}" type="presOf" srcId="{894C4F90-EA03-404C-9428-DF99E47AE534}" destId="{3A2A7C10-8E05-49AD-AA97-096BC2BBFED9}" srcOrd="0" destOrd="0" presId="urn:microsoft.com/office/officeart/2005/8/layout/hierarchy1"/>
    <dgm:cxn modelId="{798C3EF7-806D-42C1-9F47-0BF3A95A1986}" type="presOf" srcId="{329CC928-3C93-40CC-AA89-F34A874A9EB1}" destId="{3A3DEA37-3E24-44E3-8697-2D4278F357CA}" srcOrd="0" destOrd="0" presId="urn:microsoft.com/office/officeart/2005/8/layout/hierarchy1"/>
    <dgm:cxn modelId="{7874AABF-A826-4160-B5ED-B79DCF8C4800}" srcId="{9FCBCB52-398B-41FA-8B90-17F87D4B5916}" destId="{843F4169-2289-4C42-BAFD-8BD955EC2094}" srcOrd="0" destOrd="0" parTransId="{329CC928-3C93-40CC-AA89-F34A874A9EB1}" sibTransId="{D0E2D1C7-50AB-417A-A5A6-76865CFFA016}"/>
    <dgm:cxn modelId="{242B77EC-FB20-4D70-ADF1-F504E1429943}" type="presOf" srcId="{93A4AC30-9A94-4447-AEF7-89ACF99D7273}" destId="{5C30AED4-07F0-496A-8AF8-846C190CC87D}" srcOrd="0" destOrd="0" presId="urn:microsoft.com/office/officeart/2005/8/layout/hierarchy1"/>
    <dgm:cxn modelId="{C99FE769-7A77-4CAF-902A-AF0862EE0F87}" type="presOf" srcId="{83235D18-B056-4607-B25A-5F8458850838}" destId="{4EA37308-E19B-4452-82AA-3EBF49373738}" srcOrd="0" destOrd="0" presId="urn:microsoft.com/office/officeart/2005/8/layout/hierarchy1"/>
    <dgm:cxn modelId="{291EB85C-E5B4-4176-853E-285D5D627EA8}" type="presOf" srcId="{2B28BC3D-EBAB-4EEB-96D2-12349C53A390}" destId="{7C2CEA52-A256-42BA-9BF5-CEF28ABEA5A5}" srcOrd="0" destOrd="0" presId="urn:microsoft.com/office/officeart/2005/8/layout/hierarchy1"/>
    <dgm:cxn modelId="{53C2C4D7-01E8-472B-8C6A-F65FA5DF868B}" type="presParOf" srcId="{5C30AED4-07F0-496A-8AF8-846C190CC87D}" destId="{D11295D0-3E06-4216-80F9-9780B3624D11}" srcOrd="0" destOrd="0" presId="urn:microsoft.com/office/officeart/2005/8/layout/hierarchy1"/>
    <dgm:cxn modelId="{FAC477CA-05C7-486D-87A7-32DA5FCFADFE}" type="presParOf" srcId="{D11295D0-3E06-4216-80F9-9780B3624D11}" destId="{B7433BD5-604B-4532-AB80-EEC9611B35BB}" srcOrd="0" destOrd="0" presId="urn:microsoft.com/office/officeart/2005/8/layout/hierarchy1"/>
    <dgm:cxn modelId="{D480D96B-095B-43A7-9215-B60444E584CD}" type="presParOf" srcId="{B7433BD5-604B-4532-AB80-EEC9611B35BB}" destId="{4060F751-BB21-4B8A-A77F-173621815665}" srcOrd="0" destOrd="0" presId="urn:microsoft.com/office/officeart/2005/8/layout/hierarchy1"/>
    <dgm:cxn modelId="{D884D174-0DA8-4958-B5EF-66CDD18AC11B}" type="presParOf" srcId="{B7433BD5-604B-4532-AB80-EEC9611B35BB}" destId="{70716BD1-2BEF-4D04-AA35-121C0EEF2C8B}" srcOrd="1" destOrd="0" presId="urn:microsoft.com/office/officeart/2005/8/layout/hierarchy1"/>
    <dgm:cxn modelId="{6567A7F1-CB6B-4502-90D4-3F9AE240D3D0}" type="presParOf" srcId="{D11295D0-3E06-4216-80F9-9780B3624D11}" destId="{5C2F61FF-40AA-421D-9B28-FED519FE49CA}" srcOrd="1" destOrd="0" presId="urn:microsoft.com/office/officeart/2005/8/layout/hierarchy1"/>
    <dgm:cxn modelId="{80455FDC-DC8F-47C3-9FB7-BC7DED3A75F9}" type="presParOf" srcId="{5C2F61FF-40AA-421D-9B28-FED519FE49CA}" destId="{3A3DEA37-3E24-44E3-8697-2D4278F357CA}" srcOrd="0" destOrd="0" presId="urn:microsoft.com/office/officeart/2005/8/layout/hierarchy1"/>
    <dgm:cxn modelId="{799A371A-662B-434B-A471-E792F9F94A8C}" type="presParOf" srcId="{5C2F61FF-40AA-421D-9B28-FED519FE49CA}" destId="{DA387242-74D0-403B-890F-DBFD5F384E9A}" srcOrd="1" destOrd="0" presId="urn:microsoft.com/office/officeart/2005/8/layout/hierarchy1"/>
    <dgm:cxn modelId="{CAC17AA8-A63E-42CF-B996-7D00D38EE5AE}" type="presParOf" srcId="{DA387242-74D0-403B-890F-DBFD5F384E9A}" destId="{6A151D11-79DE-425A-ACE3-0D9D39712871}" srcOrd="0" destOrd="0" presId="urn:microsoft.com/office/officeart/2005/8/layout/hierarchy1"/>
    <dgm:cxn modelId="{E3BBE545-294F-47A9-8678-ADFFEC11CD6F}" type="presParOf" srcId="{6A151D11-79DE-425A-ACE3-0D9D39712871}" destId="{203C093C-EB2F-4063-8B89-898A731A36DE}" srcOrd="0" destOrd="0" presId="urn:microsoft.com/office/officeart/2005/8/layout/hierarchy1"/>
    <dgm:cxn modelId="{CAEA0431-8DD3-4053-AE6C-E14E92AEBA77}" type="presParOf" srcId="{6A151D11-79DE-425A-ACE3-0D9D39712871}" destId="{CE994942-BC5D-4DAC-91FC-D87E51D7804C}" srcOrd="1" destOrd="0" presId="urn:microsoft.com/office/officeart/2005/8/layout/hierarchy1"/>
    <dgm:cxn modelId="{1DAEABDB-D511-46A6-8812-F32F0DD35DD7}" type="presParOf" srcId="{DA387242-74D0-403B-890F-DBFD5F384E9A}" destId="{03C7D681-8B0F-4989-890C-2473328EE97E}" srcOrd="1" destOrd="0" presId="urn:microsoft.com/office/officeart/2005/8/layout/hierarchy1"/>
    <dgm:cxn modelId="{E4DFD2C6-E819-4F17-AC83-76FA0537E4BB}" type="presParOf" srcId="{03C7D681-8B0F-4989-890C-2473328EE97E}" destId="{20E5E4D6-557E-4ACC-8CA6-AF5785B73D61}" srcOrd="0" destOrd="0" presId="urn:microsoft.com/office/officeart/2005/8/layout/hierarchy1"/>
    <dgm:cxn modelId="{1955C5D5-BC8A-46A8-AA78-EDAEEC7EEC7C}" type="presParOf" srcId="{03C7D681-8B0F-4989-890C-2473328EE97E}" destId="{09CE1ADF-71F6-4621-A1C9-DADE0F93E4A1}" srcOrd="1" destOrd="0" presId="urn:microsoft.com/office/officeart/2005/8/layout/hierarchy1"/>
    <dgm:cxn modelId="{01C442F9-4AB8-4B75-A2A2-2852C35265C8}" type="presParOf" srcId="{09CE1ADF-71F6-4621-A1C9-DADE0F93E4A1}" destId="{FB79648B-63C5-4DFC-AFE9-B03065B300AA}" srcOrd="0" destOrd="0" presId="urn:microsoft.com/office/officeart/2005/8/layout/hierarchy1"/>
    <dgm:cxn modelId="{1B8855A6-F010-405B-AF84-8F2324F69B79}" type="presParOf" srcId="{FB79648B-63C5-4DFC-AFE9-B03065B300AA}" destId="{BC265F17-B15F-488A-ACBB-A5A0AF3610BE}" srcOrd="0" destOrd="0" presId="urn:microsoft.com/office/officeart/2005/8/layout/hierarchy1"/>
    <dgm:cxn modelId="{38720693-C9A0-4C53-8A0D-153723075BA8}" type="presParOf" srcId="{FB79648B-63C5-4DFC-AFE9-B03065B300AA}" destId="{3571777D-D488-4112-BE5C-458FBA919350}" srcOrd="1" destOrd="0" presId="urn:microsoft.com/office/officeart/2005/8/layout/hierarchy1"/>
    <dgm:cxn modelId="{FB58C602-F8F8-4C92-B721-EB2B1CF63C2F}" type="presParOf" srcId="{09CE1ADF-71F6-4621-A1C9-DADE0F93E4A1}" destId="{C77C26F7-5AD9-4220-BAFB-C18B1001F71B}" srcOrd="1" destOrd="0" presId="urn:microsoft.com/office/officeart/2005/8/layout/hierarchy1"/>
    <dgm:cxn modelId="{1DC23CCE-418A-4CD9-A97F-B963B5733D01}" type="presParOf" srcId="{03C7D681-8B0F-4989-890C-2473328EE97E}" destId="{08AF65F4-3971-4E46-8B6E-EAC729C00D26}" srcOrd="2" destOrd="0" presId="urn:microsoft.com/office/officeart/2005/8/layout/hierarchy1"/>
    <dgm:cxn modelId="{DCB97F8C-3C0D-4292-8445-74E27B03F806}" type="presParOf" srcId="{03C7D681-8B0F-4989-890C-2473328EE97E}" destId="{EA2CEB90-4D8A-4CEC-B41E-34024D1FEF42}" srcOrd="3" destOrd="0" presId="urn:microsoft.com/office/officeart/2005/8/layout/hierarchy1"/>
    <dgm:cxn modelId="{40884E2E-2381-4710-9224-B27400CF65AE}" type="presParOf" srcId="{EA2CEB90-4D8A-4CEC-B41E-34024D1FEF42}" destId="{A6CF4016-D152-4126-A9EB-90B7474C5BE9}" srcOrd="0" destOrd="0" presId="urn:microsoft.com/office/officeart/2005/8/layout/hierarchy1"/>
    <dgm:cxn modelId="{C59260E1-A642-47F6-8761-E6DD136863C6}" type="presParOf" srcId="{A6CF4016-D152-4126-A9EB-90B7474C5BE9}" destId="{A73E3613-48C7-4B6F-84BA-1C70DFE1F7FD}" srcOrd="0" destOrd="0" presId="urn:microsoft.com/office/officeart/2005/8/layout/hierarchy1"/>
    <dgm:cxn modelId="{174B62F8-70F5-4641-A3E1-FCFFFC441F96}" type="presParOf" srcId="{A6CF4016-D152-4126-A9EB-90B7474C5BE9}" destId="{2A5C6262-1A1D-48AE-8051-33E8C3651F5F}" srcOrd="1" destOrd="0" presId="urn:microsoft.com/office/officeart/2005/8/layout/hierarchy1"/>
    <dgm:cxn modelId="{B0567B53-0CED-489E-87F6-B1986EAC4E24}" type="presParOf" srcId="{EA2CEB90-4D8A-4CEC-B41E-34024D1FEF42}" destId="{15E3DF80-EAF4-4B7B-94CA-2B7AC7FD3450}" srcOrd="1" destOrd="0" presId="urn:microsoft.com/office/officeart/2005/8/layout/hierarchy1"/>
    <dgm:cxn modelId="{D4F2B48A-C2E0-45D1-B9C6-98E0A2DD9FC7}" type="presParOf" srcId="{03C7D681-8B0F-4989-890C-2473328EE97E}" destId="{1AF4AFE3-0B26-4A9B-B56A-DC0F47124544}" srcOrd="4" destOrd="0" presId="urn:microsoft.com/office/officeart/2005/8/layout/hierarchy1"/>
    <dgm:cxn modelId="{0B454EF3-9DEF-46C1-B8D1-6178C44E02DB}" type="presParOf" srcId="{03C7D681-8B0F-4989-890C-2473328EE97E}" destId="{A3C118F4-91DF-44FF-B343-F3674A1E6AD7}" srcOrd="5" destOrd="0" presId="urn:microsoft.com/office/officeart/2005/8/layout/hierarchy1"/>
    <dgm:cxn modelId="{1DDE5F34-7698-4B09-A812-91E3D7D81D94}" type="presParOf" srcId="{A3C118F4-91DF-44FF-B343-F3674A1E6AD7}" destId="{45AE0010-B70B-422E-AE99-605AC23C8F81}" srcOrd="0" destOrd="0" presId="urn:microsoft.com/office/officeart/2005/8/layout/hierarchy1"/>
    <dgm:cxn modelId="{6C3B7AF1-7720-49ED-91BE-B54202B5F7D1}" type="presParOf" srcId="{45AE0010-B70B-422E-AE99-605AC23C8F81}" destId="{D8C89203-38EB-43B7-8521-C88E4C2CB753}" srcOrd="0" destOrd="0" presId="urn:microsoft.com/office/officeart/2005/8/layout/hierarchy1"/>
    <dgm:cxn modelId="{C08F7960-C26D-4A3B-BA90-852566FA6FE8}" type="presParOf" srcId="{45AE0010-B70B-422E-AE99-605AC23C8F81}" destId="{7C2CEA52-A256-42BA-9BF5-CEF28ABEA5A5}" srcOrd="1" destOrd="0" presId="urn:microsoft.com/office/officeart/2005/8/layout/hierarchy1"/>
    <dgm:cxn modelId="{432AC785-BF04-4AC7-ADC0-A36A71A26A7D}" type="presParOf" srcId="{A3C118F4-91DF-44FF-B343-F3674A1E6AD7}" destId="{FAA6A31A-D82B-40EF-A2A0-15493D27E5CD}" srcOrd="1" destOrd="0" presId="urn:microsoft.com/office/officeart/2005/8/layout/hierarchy1"/>
    <dgm:cxn modelId="{743A1709-52E3-46AA-A41B-73DD5C776CC9}" type="presParOf" srcId="{03C7D681-8B0F-4989-890C-2473328EE97E}" destId="{09C19A86-9147-47EF-93A5-F00AE3ADBBC5}" srcOrd="6" destOrd="0" presId="urn:microsoft.com/office/officeart/2005/8/layout/hierarchy1"/>
    <dgm:cxn modelId="{C18A1715-4E1A-40D9-8E19-951B0C6113DD}" type="presParOf" srcId="{03C7D681-8B0F-4989-890C-2473328EE97E}" destId="{3E292F44-56F3-4E84-9641-C8819F2928FA}" srcOrd="7" destOrd="0" presId="urn:microsoft.com/office/officeart/2005/8/layout/hierarchy1"/>
    <dgm:cxn modelId="{62031044-6CB1-4F98-8AEC-4AF6BE0157A4}" type="presParOf" srcId="{3E292F44-56F3-4E84-9641-C8819F2928FA}" destId="{E9036B78-677B-44C2-A072-D7E2E2490F46}" srcOrd="0" destOrd="0" presId="urn:microsoft.com/office/officeart/2005/8/layout/hierarchy1"/>
    <dgm:cxn modelId="{D0C49B6B-BCA4-40BF-84B6-7B196EAB4053}" type="presParOf" srcId="{E9036B78-677B-44C2-A072-D7E2E2490F46}" destId="{CB3EB881-CAF1-496B-A2C4-1F66969D13F5}" srcOrd="0" destOrd="0" presId="urn:microsoft.com/office/officeart/2005/8/layout/hierarchy1"/>
    <dgm:cxn modelId="{F636EE30-1D1B-4BC2-A7CF-782E42E0577A}" type="presParOf" srcId="{E9036B78-677B-44C2-A072-D7E2E2490F46}" destId="{788161EF-DAEF-4859-A8DB-DA7EFD217849}" srcOrd="1" destOrd="0" presId="urn:microsoft.com/office/officeart/2005/8/layout/hierarchy1"/>
    <dgm:cxn modelId="{7567EF65-4952-4C84-B31B-606CFBA1AB69}" type="presParOf" srcId="{3E292F44-56F3-4E84-9641-C8819F2928FA}" destId="{6584947E-90AB-4AF1-B416-3DAA4B93C20F}" srcOrd="1" destOrd="0" presId="urn:microsoft.com/office/officeart/2005/8/layout/hierarchy1"/>
    <dgm:cxn modelId="{A853E6F4-B4D3-4D48-AE9C-1A41F2687CD1}" type="presParOf" srcId="{03C7D681-8B0F-4989-890C-2473328EE97E}" destId="{17BE1DE0-CFBE-4CDA-9B85-0AA85860D772}" srcOrd="8" destOrd="0" presId="urn:microsoft.com/office/officeart/2005/8/layout/hierarchy1"/>
    <dgm:cxn modelId="{127ABE7A-A773-4C1B-8279-87BE3D26A87E}" type="presParOf" srcId="{03C7D681-8B0F-4989-890C-2473328EE97E}" destId="{D6C30FD1-4DD9-45A0-8CC4-3CF846F7B20B}" srcOrd="9" destOrd="0" presId="urn:microsoft.com/office/officeart/2005/8/layout/hierarchy1"/>
    <dgm:cxn modelId="{F9866526-4857-4501-898F-104935FAF5C1}" type="presParOf" srcId="{D6C30FD1-4DD9-45A0-8CC4-3CF846F7B20B}" destId="{6CCCBB8A-A993-40EA-A375-DB1BDD8FDED6}" srcOrd="0" destOrd="0" presId="urn:microsoft.com/office/officeart/2005/8/layout/hierarchy1"/>
    <dgm:cxn modelId="{09564FAC-5A7C-45F9-A4D4-85C70FF05E01}" type="presParOf" srcId="{6CCCBB8A-A993-40EA-A375-DB1BDD8FDED6}" destId="{8D3A2C5B-CDDE-40AB-8B2B-B5F612CD040A}" srcOrd="0" destOrd="0" presId="urn:microsoft.com/office/officeart/2005/8/layout/hierarchy1"/>
    <dgm:cxn modelId="{71481070-5AA5-4D70-BCAC-439E403D6520}" type="presParOf" srcId="{6CCCBB8A-A993-40EA-A375-DB1BDD8FDED6}" destId="{B12185A5-4C01-41A3-B02E-8B440CF49B11}" srcOrd="1" destOrd="0" presId="urn:microsoft.com/office/officeart/2005/8/layout/hierarchy1"/>
    <dgm:cxn modelId="{EABCB658-84FA-42BA-95FC-352B22F9E7C6}" type="presParOf" srcId="{D6C30FD1-4DD9-45A0-8CC4-3CF846F7B20B}" destId="{E19A79AF-2916-4B11-8B7A-D44DD704AF38}" srcOrd="1" destOrd="0" presId="urn:microsoft.com/office/officeart/2005/8/layout/hierarchy1"/>
    <dgm:cxn modelId="{AF549B53-63FD-43CE-BC47-E429D7740969}" type="presParOf" srcId="{5C2F61FF-40AA-421D-9B28-FED519FE49CA}" destId="{DABBB536-2B00-4C88-91B8-5BC6CAEDD8E2}" srcOrd="2" destOrd="0" presId="urn:microsoft.com/office/officeart/2005/8/layout/hierarchy1"/>
    <dgm:cxn modelId="{BE24A706-AE93-420E-8DCD-3B027A436BCB}" type="presParOf" srcId="{5C2F61FF-40AA-421D-9B28-FED519FE49CA}" destId="{29BF6E17-661F-4291-A9D1-777A557BF82C}" srcOrd="3" destOrd="0" presId="urn:microsoft.com/office/officeart/2005/8/layout/hierarchy1"/>
    <dgm:cxn modelId="{FB312E56-9C90-4D0B-8A34-28D388D8FE5A}" type="presParOf" srcId="{29BF6E17-661F-4291-A9D1-777A557BF82C}" destId="{6242650F-9DD7-4937-B118-1A55B7894C8E}" srcOrd="0" destOrd="0" presId="urn:microsoft.com/office/officeart/2005/8/layout/hierarchy1"/>
    <dgm:cxn modelId="{9561AA7C-C613-4431-AF9D-45AA758978F3}" type="presParOf" srcId="{6242650F-9DD7-4937-B118-1A55B7894C8E}" destId="{A53B16A3-8C4D-480B-B169-85CCA5942CAE}" srcOrd="0" destOrd="0" presId="urn:microsoft.com/office/officeart/2005/8/layout/hierarchy1"/>
    <dgm:cxn modelId="{92142D2B-CB99-4450-9250-983D8AD9981F}" type="presParOf" srcId="{6242650F-9DD7-4937-B118-1A55B7894C8E}" destId="{9789B8DC-D998-4E5F-A39C-F9E098197536}" srcOrd="1" destOrd="0" presId="urn:microsoft.com/office/officeart/2005/8/layout/hierarchy1"/>
    <dgm:cxn modelId="{2FD4D28A-981E-442A-AC53-A90E46F0C004}" type="presParOf" srcId="{29BF6E17-661F-4291-A9D1-777A557BF82C}" destId="{19ACDB48-3479-4210-B494-3928AAA38BE4}" srcOrd="1" destOrd="0" presId="urn:microsoft.com/office/officeart/2005/8/layout/hierarchy1"/>
    <dgm:cxn modelId="{408485E3-59BA-4464-AC7A-EED5E0A9A84D}" type="presParOf" srcId="{19ACDB48-3479-4210-B494-3928AAA38BE4}" destId="{70E3184B-81F1-4C1B-993F-00E6897C13FE}" srcOrd="0" destOrd="0" presId="urn:microsoft.com/office/officeart/2005/8/layout/hierarchy1"/>
    <dgm:cxn modelId="{B6F7B551-081D-4C8A-B55E-8B95D533D70A}" type="presParOf" srcId="{19ACDB48-3479-4210-B494-3928AAA38BE4}" destId="{CEA1B222-0003-49B8-95ED-7049F7A253D8}" srcOrd="1" destOrd="0" presId="urn:microsoft.com/office/officeart/2005/8/layout/hierarchy1"/>
    <dgm:cxn modelId="{72C30DBE-6D8A-426C-9381-DD2BCC04C1BC}" type="presParOf" srcId="{CEA1B222-0003-49B8-95ED-7049F7A253D8}" destId="{100405B4-554B-49C9-A448-E75E276C99A3}" srcOrd="0" destOrd="0" presId="urn:microsoft.com/office/officeart/2005/8/layout/hierarchy1"/>
    <dgm:cxn modelId="{64CB7DC8-F221-4446-8CCB-778FADBE6018}" type="presParOf" srcId="{100405B4-554B-49C9-A448-E75E276C99A3}" destId="{011280CC-AD42-4770-AC69-C1496AF5614A}" srcOrd="0" destOrd="0" presId="urn:microsoft.com/office/officeart/2005/8/layout/hierarchy1"/>
    <dgm:cxn modelId="{BF4957C6-FB89-400B-9D01-845970252931}" type="presParOf" srcId="{100405B4-554B-49C9-A448-E75E276C99A3}" destId="{044200F4-EAD9-4A7F-9FC5-9F845CB78EAD}" srcOrd="1" destOrd="0" presId="urn:microsoft.com/office/officeart/2005/8/layout/hierarchy1"/>
    <dgm:cxn modelId="{A966ABCE-CCB3-4772-81CD-312EF509678F}" type="presParOf" srcId="{CEA1B222-0003-49B8-95ED-7049F7A253D8}" destId="{127AB8DF-8D8D-40CA-81A4-A3BD5B57FB8D}" srcOrd="1" destOrd="0" presId="urn:microsoft.com/office/officeart/2005/8/layout/hierarchy1"/>
    <dgm:cxn modelId="{FFD18AD6-3735-4003-B812-98E9A3CD32C5}" type="presParOf" srcId="{19ACDB48-3479-4210-B494-3928AAA38BE4}" destId="{4EA37308-E19B-4452-82AA-3EBF49373738}" srcOrd="2" destOrd="0" presId="urn:microsoft.com/office/officeart/2005/8/layout/hierarchy1"/>
    <dgm:cxn modelId="{A4366D17-AC24-4285-960F-0B5D7732D597}" type="presParOf" srcId="{19ACDB48-3479-4210-B494-3928AAA38BE4}" destId="{05AB00C5-0D4C-4200-AD82-96D426E176D4}" srcOrd="3" destOrd="0" presId="urn:microsoft.com/office/officeart/2005/8/layout/hierarchy1"/>
    <dgm:cxn modelId="{239DAAF9-9941-4845-989E-C333B862ABCE}" type="presParOf" srcId="{05AB00C5-0D4C-4200-AD82-96D426E176D4}" destId="{EA456093-F1FD-446C-A1EE-F405926637F8}" srcOrd="0" destOrd="0" presId="urn:microsoft.com/office/officeart/2005/8/layout/hierarchy1"/>
    <dgm:cxn modelId="{73CB6978-4530-41AE-91F2-538E1E937079}" type="presParOf" srcId="{EA456093-F1FD-446C-A1EE-F405926637F8}" destId="{1A3D0E18-E986-4A17-BFBD-1012F3FF0B8E}" srcOrd="0" destOrd="0" presId="urn:microsoft.com/office/officeart/2005/8/layout/hierarchy1"/>
    <dgm:cxn modelId="{44FE4614-1F14-47B1-80A4-6F9ABE101981}" type="presParOf" srcId="{EA456093-F1FD-446C-A1EE-F405926637F8}" destId="{3A2A7C10-8E05-49AD-AA97-096BC2BBFED9}" srcOrd="1" destOrd="0" presId="urn:microsoft.com/office/officeart/2005/8/layout/hierarchy1"/>
    <dgm:cxn modelId="{86079776-88F0-4F50-8C33-99B1783F3646}" type="presParOf" srcId="{05AB00C5-0D4C-4200-AD82-96D426E176D4}" destId="{07E512B2-C91B-4DF7-84B8-DDD8487DCC93}" srcOrd="1" destOrd="0" presId="urn:microsoft.com/office/officeart/2005/8/layout/hierarchy1"/>
    <dgm:cxn modelId="{2DD6455D-8382-4886-B749-B507A98E5C49}" type="presParOf" srcId="{19ACDB48-3479-4210-B494-3928AAA38BE4}" destId="{46163C93-5E74-41A2-A038-23ACE2F3EE2A}" srcOrd="4" destOrd="0" presId="urn:microsoft.com/office/officeart/2005/8/layout/hierarchy1"/>
    <dgm:cxn modelId="{FA485476-B736-4679-8B9F-518E0DCACE97}" type="presParOf" srcId="{19ACDB48-3479-4210-B494-3928AAA38BE4}" destId="{07AB1932-E48D-4EF3-B2EE-4B724F310C8F}" srcOrd="5" destOrd="0" presId="urn:microsoft.com/office/officeart/2005/8/layout/hierarchy1"/>
    <dgm:cxn modelId="{C943EC31-C527-4D3B-BFFA-D5BDD71A6FDD}" type="presParOf" srcId="{07AB1932-E48D-4EF3-B2EE-4B724F310C8F}" destId="{E203B8C5-A486-4F99-813C-0D177FC613AE}" srcOrd="0" destOrd="0" presId="urn:microsoft.com/office/officeart/2005/8/layout/hierarchy1"/>
    <dgm:cxn modelId="{C4C68E9C-54E9-4254-A14E-76CCE190FF53}" type="presParOf" srcId="{E203B8C5-A486-4F99-813C-0D177FC613AE}" destId="{50F6369F-8259-4D08-B6D3-51BBBCBEFB01}" srcOrd="0" destOrd="0" presId="urn:microsoft.com/office/officeart/2005/8/layout/hierarchy1"/>
    <dgm:cxn modelId="{88C44A1F-FFE4-4CCF-984B-2EE299F8F995}" type="presParOf" srcId="{E203B8C5-A486-4F99-813C-0D177FC613AE}" destId="{A4682C70-465A-4144-B710-B475ADF073E9}" srcOrd="1" destOrd="0" presId="urn:microsoft.com/office/officeart/2005/8/layout/hierarchy1"/>
    <dgm:cxn modelId="{F1AE4E5D-66BE-4499-B6B7-F8723CC121FC}" type="presParOf" srcId="{07AB1932-E48D-4EF3-B2EE-4B724F310C8F}" destId="{B3AFEBE8-17F2-4402-8E7A-692816BF6B10}" srcOrd="1" destOrd="0" presId="urn:microsoft.com/office/officeart/2005/8/layout/hierarchy1"/>
    <dgm:cxn modelId="{28508CFE-3D44-420E-A381-E07C4D046986}" type="presParOf" srcId="{19ACDB48-3479-4210-B494-3928AAA38BE4}" destId="{F9CD0CF2-C74A-4AFA-AF09-511F0B9E103A}" srcOrd="6" destOrd="0" presId="urn:microsoft.com/office/officeart/2005/8/layout/hierarchy1"/>
    <dgm:cxn modelId="{38DFA279-870C-4B21-96F5-04089F15C2F8}" type="presParOf" srcId="{19ACDB48-3479-4210-B494-3928AAA38BE4}" destId="{1E1F7A82-0288-4FED-BFDB-ACF735BF44AB}" srcOrd="7" destOrd="0" presId="urn:microsoft.com/office/officeart/2005/8/layout/hierarchy1"/>
    <dgm:cxn modelId="{48F92EF1-2657-4900-876C-1CB8E3550E39}" type="presParOf" srcId="{1E1F7A82-0288-4FED-BFDB-ACF735BF44AB}" destId="{A8C1A6BB-C8AB-4F84-8E08-AF36078E53D0}" srcOrd="0" destOrd="0" presId="urn:microsoft.com/office/officeart/2005/8/layout/hierarchy1"/>
    <dgm:cxn modelId="{E368A7E9-7BAD-443A-A9CF-77ED7D804767}" type="presParOf" srcId="{A8C1A6BB-C8AB-4F84-8E08-AF36078E53D0}" destId="{DC364F40-4F4D-4196-9568-7EFDFD6DD9C2}" srcOrd="0" destOrd="0" presId="urn:microsoft.com/office/officeart/2005/8/layout/hierarchy1"/>
    <dgm:cxn modelId="{8EA1AFB0-5ACA-4891-86F5-4AA514EC8119}" type="presParOf" srcId="{A8C1A6BB-C8AB-4F84-8E08-AF36078E53D0}" destId="{CA23FEAD-2100-454D-A9D4-F5B3F0493D1E}" srcOrd="1" destOrd="0" presId="urn:microsoft.com/office/officeart/2005/8/layout/hierarchy1"/>
    <dgm:cxn modelId="{88B36416-3B7A-4689-85ED-23B847937865}" type="presParOf" srcId="{1E1F7A82-0288-4FED-BFDB-ACF735BF44AB}" destId="{22D33A2C-4BBD-42C0-B172-CAFF043F74D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5401C2-369D-4707-A037-382BE1249B2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8E2FE4F-C7A4-46EF-A8BD-CC7DA1DA3055}">
      <dgm:prSet phldrT="[Texto]" custT="1"/>
      <dgm:spPr/>
      <dgm:t>
        <a:bodyPr/>
        <a:lstStyle/>
        <a:p>
          <a:r>
            <a:rPr lang="es-ES" sz="1400" dirty="0" smtClean="0"/>
            <a:t>Sistemas Morfológicos</a:t>
          </a:r>
        </a:p>
        <a:p>
          <a:endParaRPr lang="es-ES" sz="1400" dirty="0"/>
        </a:p>
      </dgm:t>
    </dgm:pt>
    <dgm:pt modelId="{3FD1539E-9A85-4B0B-9E0D-71012F4F697D}" type="parTrans" cxnId="{F1A75F91-4926-4EB1-BFFF-A347354A1305}">
      <dgm:prSet/>
      <dgm:spPr/>
      <dgm:t>
        <a:bodyPr/>
        <a:lstStyle/>
        <a:p>
          <a:endParaRPr lang="es-ES" sz="1400"/>
        </a:p>
      </dgm:t>
    </dgm:pt>
    <dgm:pt modelId="{17CA7D09-7D26-43CB-AF49-B6E27F79CF4A}" type="sibTrans" cxnId="{F1A75F91-4926-4EB1-BFFF-A347354A1305}">
      <dgm:prSet/>
      <dgm:spPr/>
      <dgm:t>
        <a:bodyPr/>
        <a:lstStyle/>
        <a:p>
          <a:endParaRPr lang="es-ES" sz="1400"/>
        </a:p>
      </dgm:t>
    </dgm:pt>
    <dgm:pt modelId="{A666ADA1-1CDD-4802-85B1-F6E116AAEA91}">
      <dgm:prSet phldrT="[Texto]" custT="1"/>
      <dgm:spPr/>
      <dgm:t>
        <a:bodyPr/>
        <a:lstStyle/>
        <a:p>
          <a:r>
            <a:rPr lang="es-ES" sz="1400" dirty="0" smtClean="0"/>
            <a:t>Vías </a:t>
          </a:r>
          <a:r>
            <a:rPr lang="es-ES" sz="1400" dirty="0" err="1" smtClean="0"/>
            <a:t>Desc</a:t>
          </a:r>
          <a:r>
            <a:rPr lang="es-ES" sz="1400" dirty="0" smtClean="0"/>
            <a:t> .</a:t>
          </a:r>
        </a:p>
        <a:p>
          <a:endParaRPr lang="es-ES" sz="1400" dirty="0"/>
        </a:p>
      </dgm:t>
    </dgm:pt>
    <dgm:pt modelId="{A3126AE2-FE11-462E-9F48-AD0C15D72470}" type="parTrans" cxnId="{15B8F64F-1363-4E13-81CF-27D5D472F9B7}">
      <dgm:prSet/>
      <dgm:spPr/>
      <dgm:t>
        <a:bodyPr/>
        <a:lstStyle/>
        <a:p>
          <a:endParaRPr lang="es-ES" sz="1400"/>
        </a:p>
      </dgm:t>
    </dgm:pt>
    <dgm:pt modelId="{E2EF475A-B839-4318-959D-BAED9262655D}" type="sibTrans" cxnId="{15B8F64F-1363-4E13-81CF-27D5D472F9B7}">
      <dgm:prSet/>
      <dgm:spPr/>
      <dgm:t>
        <a:bodyPr/>
        <a:lstStyle/>
        <a:p>
          <a:endParaRPr lang="es-ES" sz="1400"/>
        </a:p>
      </dgm:t>
    </dgm:pt>
    <dgm:pt modelId="{621B7439-7CDC-4085-99FC-621DFDBA8B17}">
      <dgm:prSet phldrT="[Texto]" custT="1"/>
      <dgm:spPr/>
      <dgm:t>
        <a:bodyPr/>
        <a:lstStyle/>
        <a:p>
          <a:r>
            <a:rPr lang="es-ES" sz="1400" dirty="0" smtClean="0"/>
            <a:t>A11</a:t>
          </a:r>
          <a:endParaRPr lang="es-ES" sz="1400" dirty="0"/>
        </a:p>
      </dgm:t>
    </dgm:pt>
    <dgm:pt modelId="{5313FD9F-D3F4-4B20-9D8B-50EADBF28A9A}" type="parTrans" cxnId="{2CAA00EE-A77C-4472-B32A-89938AD8B5D3}">
      <dgm:prSet/>
      <dgm:spPr/>
      <dgm:t>
        <a:bodyPr/>
        <a:lstStyle/>
        <a:p>
          <a:endParaRPr lang="es-ES" sz="1400"/>
        </a:p>
      </dgm:t>
    </dgm:pt>
    <dgm:pt modelId="{372A45F3-6B2C-47AC-97D5-2B78381F7D59}" type="sibTrans" cxnId="{2CAA00EE-A77C-4472-B32A-89938AD8B5D3}">
      <dgm:prSet/>
      <dgm:spPr/>
      <dgm:t>
        <a:bodyPr/>
        <a:lstStyle/>
        <a:p>
          <a:endParaRPr lang="es-ES" sz="1400"/>
        </a:p>
      </dgm:t>
    </dgm:pt>
    <dgm:pt modelId="{733C3BF7-F2F4-4C20-9925-8065C30D5324}">
      <dgm:prSet phldrT="[Texto]" custT="1"/>
      <dgm:spPr/>
      <dgm:t>
        <a:bodyPr/>
        <a:lstStyle/>
        <a:p>
          <a:r>
            <a:rPr lang="es-ES" sz="1400" dirty="0" smtClean="0"/>
            <a:t>NE</a:t>
          </a:r>
          <a:endParaRPr lang="es-ES" sz="1400" dirty="0"/>
        </a:p>
      </dgm:t>
    </dgm:pt>
    <dgm:pt modelId="{79BBF97F-5883-48F3-9B2E-6DC5B60379E8}" type="parTrans" cxnId="{99205B41-D2FC-4234-AB5E-6E674B36BD99}">
      <dgm:prSet/>
      <dgm:spPr/>
      <dgm:t>
        <a:bodyPr/>
        <a:lstStyle/>
        <a:p>
          <a:endParaRPr lang="es-ES" sz="1400"/>
        </a:p>
      </dgm:t>
    </dgm:pt>
    <dgm:pt modelId="{7C29440C-0D5A-437B-BC7D-3A58B0689E8A}" type="sibTrans" cxnId="{99205B41-D2FC-4234-AB5E-6E674B36BD99}">
      <dgm:prSet/>
      <dgm:spPr/>
      <dgm:t>
        <a:bodyPr/>
        <a:lstStyle/>
        <a:p>
          <a:endParaRPr lang="es-ES" sz="1400"/>
        </a:p>
      </dgm:t>
    </dgm:pt>
    <dgm:pt modelId="{DD96F6D4-B91B-4909-A4C2-918E1129431D}">
      <dgm:prSet phldrT="[Texto]" custT="1"/>
      <dgm:spPr/>
      <dgm:t>
        <a:bodyPr/>
        <a:lstStyle/>
        <a:p>
          <a:r>
            <a:rPr lang="es-ES" sz="1400" dirty="0" smtClean="0"/>
            <a:t>Vías </a:t>
          </a:r>
          <a:r>
            <a:rPr lang="es-ES" sz="1400" dirty="0" err="1" smtClean="0"/>
            <a:t>Asc</a:t>
          </a:r>
          <a:r>
            <a:rPr lang="es-ES" sz="1400" dirty="0" smtClean="0"/>
            <a:t>. </a:t>
          </a:r>
          <a:endParaRPr lang="es-ES" sz="1400" dirty="0"/>
        </a:p>
      </dgm:t>
    </dgm:pt>
    <dgm:pt modelId="{9BE25A13-736F-4E84-83E2-EFFAFCB78F5C}" type="parTrans" cxnId="{B9BB043E-FECF-49EE-B230-A67EEB1CD01F}">
      <dgm:prSet/>
      <dgm:spPr/>
      <dgm:t>
        <a:bodyPr/>
        <a:lstStyle/>
        <a:p>
          <a:endParaRPr lang="es-ES" sz="1400"/>
        </a:p>
      </dgm:t>
    </dgm:pt>
    <dgm:pt modelId="{E4D76219-B4E0-4F51-A8C1-D698B4F74049}" type="sibTrans" cxnId="{B9BB043E-FECF-49EE-B230-A67EEB1CD01F}">
      <dgm:prSet/>
      <dgm:spPr/>
      <dgm:t>
        <a:bodyPr/>
        <a:lstStyle/>
        <a:p>
          <a:endParaRPr lang="es-ES" sz="1400"/>
        </a:p>
      </dgm:t>
    </dgm:pt>
    <dgm:pt modelId="{1DDA5D6E-EBDE-49AF-A81C-4D36D3DDC8DB}">
      <dgm:prSet phldrT="[Texto]" custT="1"/>
      <dgm:spPr/>
      <dgm:t>
        <a:bodyPr/>
        <a:lstStyle/>
        <a:p>
          <a:r>
            <a:rPr lang="es-ES" sz="1400" dirty="0" smtClean="0"/>
            <a:t>Tal-</a:t>
          </a:r>
          <a:r>
            <a:rPr lang="es-ES" sz="1400" dirty="0" err="1" smtClean="0"/>
            <a:t>Cx</a:t>
          </a:r>
          <a:endParaRPr lang="es-ES" sz="1400" dirty="0"/>
        </a:p>
      </dgm:t>
    </dgm:pt>
    <dgm:pt modelId="{272F207A-93A8-453A-9161-23BD1A45D9DB}" type="parTrans" cxnId="{901DAA7F-ED8D-4505-A028-298512E8FD54}">
      <dgm:prSet/>
      <dgm:spPr/>
      <dgm:t>
        <a:bodyPr/>
        <a:lstStyle/>
        <a:p>
          <a:endParaRPr lang="es-ES" sz="1400"/>
        </a:p>
      </dgm:t>
    </dgm:pt>
    <dgm:pt modelId="{AB2BBE8B-8266-4B27-9CCB-35D24C5F5399}" type="sibTrans" cxnId="{901DAA7F-ED8D-4505-A028-298512E8FD54}">
      <dgm:prSet/>
      <dgm:spPr/>
      <dgm:t>
        <a:bodyPr/>
        <a:lstStyle/>
        <a:p>
          <a:endParaRPr lang="es-ES" sz="1400"/>
        </a:p>
      </dgm:t>
    </dgm:pt>
    <dgm:pt modelId="{83534C26-DFB1-4155-93B1-432A8B240193}">
      <dgm:prSet custT="1"/>
      <dgm:spPr/>
      <dgm:t>
        <a:bodyPr/>
        <a:lstStyle/>
        <a:p>
          <a:r>
            <a:rPr lang="es-ES" sz="1400" dirty="0" smtClean="0"/>
            <a:t>5-HT</a:t>
          </a:r>
          <a:endParaRPr lang="es-ES" sz="1400" dirty="0"/>
        </a:p>
      </dgm:t>
    </dgm:pt>
    <dgm:pt modelId="{C3C7B638-649C-4D54-88E5-E2158FFF4525}" type="parTrans" cxnId="{A8175347-5E99-4240-8E96-CC3540A4BA95}">
      <dgm:prSet/>
      <dgm:spPr/>
      <dgm:t>
        <a:bodyPr/>
        <a:lstStyle/>
        <a:p>
          <a:endParaRPr lang="es-ES" sz="1400"/>
        </a:p>
      </dgm:t>
    </dgm:pt>
    <dgm:pt modelId="{CF7A8AF5-6377-47BF-984B-C51A6936743F}" type="sibTrans" cxnId="{A8175347-5E99-4240-8E96-CC3540A4BA95}">
      <dgm:prSet/>
      <dgm:spPr/>
      <dgm:t>
        <a:bodyPr/>
        <a:lstStyle/>
        <a:p>
          <a:endParaRPr lang="es-ES" sz="1400"/>
        </a:p>
      </dgm:t>
    </dgm:pt>
    <dgm:pt modelId="{478D492E-7537-4C97-B881-970C0764ECA1}">
      <dgm:prSet custT="1"/>
      <dgm:spPr/>
      <dgm:t>
        <a:bodyPr/>
        <a:lstStyle/>
        <a:p>
          <a:r>
            <a:rPr lang="es-ES" sz="1400" dirty="0" err="1" smtClean="0"/>
            <a:t>Cx-Esp</a:t>
          </a:r>
          <a:endParaRPr lang="es-ES" sz="1400" dirty="0"/>
        </a:p>
      </dgm:t>
    </dgm:pt>
    <dgm:pt modelId="{CD63E436-1649-45DD-A479-95B433D04ED3}" type="parTrans" cxnId="{8F5926A7-5627-411B-AB42-50716C5BFE34}">
      <dgm:prSet/>
      <dgm:spPr/>
      <dgm:t>
        <a:bodyPr/>
        <a:lstStyle/>
        <a:p>
          <a:endParaRPr lang="es-ES" sz="1400"/>
        </a:p>
      </dgm:t>
    </dgm:pt>
    <dgm:pt modelId="{2870D232-C4CF-4BAE-AF31-5DAEAD7D8CD3}" type="sibTrans" cxnId="{8F5926A7-5627-411B-AB42-50716C5BFE34}">
      <dgm:prSet/>
      <dgm:spPr/>
      <dgm:t>
        <a:bodyPr/>
        <a:lstStyle/>
        <a:p>
          <a:endParaRPr lang="es-ES" sz="1400"/>
        </a:p>
      </dgm:t>
    </dgm:pt>
    <dgm:pt modelId="{478A5E0C-2332-497D-855B-6CDFD92D982A}">
      <dgm:prSet custT="1"/>
      <dgm:spPr/>
      <dgm:t>
        <a:bodyPr/>
        <a:lstStyle/>
        <a:p>
          <a:r>
            <a:rPr lang="es-ES" sz="1400" dirty="0" err="1" smtClean="0"/>
            <a:t>Esp</a:t>
          </a:r>
          <a:r>
            <a:rPr lang="es-ES" sz="1400" dirty="0" smtClean="0"/>
            <a:t>-Tal</a:t>
          </a:r>
          <a:endParaRPr lang="es-ES" sz="1400" dirty="0"/>
        </a:p>
      </dgm:t>
    </dgm:pt>
    <dgm:pt modelId="{45AB4C3A-9468-4CB5-91A5-2A3077029CBC}" type="parTrans" cxnId="{046E0AF5-A66C-44FE-A015-724BE8C40C2B}">
      <dgm:prSet/>
      <dgm:spPr/>
      <dgm:t>
        <a:bodyPr/>
        <a:lstStyle/>
        <a:p>
          <a:endParaRPr lang="es-ES" sz="1400"/>
        </a:p>
      </dgm:t>
    </dgm:pt>
    <dgm:pt modelId="{24770105-A86E-4341-AF46-AFC3CC5762B9}" type="sibTrans" cxnId="{046E0AF5-A66C-44FE-A015-724BE8C40C2B}">
      <dgm:prSet/>
      <dgm:spPr/>
      <dgm:t>
        <a:bodyPr/>
        <a:lstStyle/>
        <a:p>
          <a:endParaRPr lang="es-ES" sz="1400"/>
        </a:p>
      </dgm:t>
    </dgm:pt>
    <dgm:pt modelId="{30324B48-E804-42F0-A066-89895319C31E}" type="pres">
      <dgm:prSet presAssocID="{085401C2-369D-4707-A037-382BE1249B2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60AD8713-C712-49EE-AB2A-EC7AD2212101}" type="pres">
      <dgm:prSet presAssocID="{38E2FE4F-C7A4-46EF-A8BD-CC7DA1DA3055}" presName="hierRoot1" presStyleCnt="0"/>
      <dgm:spPr/>
    </dgm:pt>
    <dgm:pt modelId="{C27863B5-0D80-4F3A-94C3-02932B252FA2}" type="pres">
      <dgm:prSet presAssocID="{38E2FE4F-C7A4-46EF-A8BD-CC7DA1DA3055}" presName="composite" presStyleCnt="0"/>
      <dgm:spPr/>
    </dgm:pt>
    <dgm:pt modelId="{3C1313AE-5C4C-4E19-89C8-5A0BC41FE4E8}" type="pres">
      <dgm:prSet presAssocID="{38E2FE4F-C7A4-46EF-A8BD-CC7DA1DA3055}" presName="background" presStyleLbl="node0" presStyleIdx="0" presStyleCnt="1"/>
      <dgm:spPr/>
    </dgm:pt>
    <dgm:pt modelId="{35CDDCE7-078D-42AE-9730-945CE92E9812}" type="pres">
      <dgm:prSet presAssocID="{38E2FE4F-C7A4-46EF-A8BD-CC7DA1DA3055}" presName="text" presStyleLbl="fgAcc0" presStyleIdx="0" presStyleCnt="1" custScaleX="83403" custScaleY="98076" custLinFactNeighborX="-19990" custLinFactNeighborY="-582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580628-7F27-4BFF-94DB-5236627E1C3D}" type="pres">
      <dgm:prSet presAssocID="{38E2FE4F-C7A4-46EF-A8BD-CC7DA1DA3055}" presName="hierChild2" presStyleCnt="0"/>
      <dgm:spPr/>
    </dgm:pt>
    <dgm:pt modelId="{C6C67D3B-CC4F-4093-93D7-85DFB9AF69DA}" type="pres">
      <dgm:prSet presAssocID="{A3126AE2-FE11-462E-9F48-AD0C15D72470}" presName="Name10" presStyleLbl="parChTrans1D2" presStyleIdx="0" presStyleCnt="2"/>
      <dgm:spPr/>
      <dgm:t>
        <a:bodyPr/>
        <a:lstStyle/>
        <a:p>
          <a:endParaRPr lang="es-ES"/>
        </a:p>
      </dgm:t>
    </dgm:pt>
    <dgm:pt modelId="{A18C4442-AFCC-40EF-B317-6ACB067D3B19}" type="pres">
      <dgm:prSet presAssocID="{A666ADA1-1CDD-4802-85B1-F6E116AAEA91}" presName="hierRoot2" presStyleCnt="0"/>
      <dgm:spPr/>
    </dgm:pt>
    <dgm:pt modelId="{82399671-E61C-41CC-87C7-A0331F24058E}" type="pres">
      <dgm:prSet presAssocID="{A666ADA1-1CDD-4802-85B1-F6E116AAEA91}" presName="composite2" presStyleCnt="0"/>
      <dgm:spPr/>
    </dgm:pt>
    <dgm:pt modelId="{49DD17C9-137D-42D2-A889-79C6EC891D0C}" type="pres">
      <dgm:prSet presAssocID="{A666ADA1-1CDD-4802-85B1-F6E116AAEA91}" presName="background2" presStyleLbl="node2" presStyleIdx="0" presStyleCnt="2"/>
      <dgm:spPr/>
    </dgm:pt>
    <dgm:pt modelId="{CE52FF78-6FB6-4283-B322-6320EBF5EBD1}" type="pres">
      <dgm:prSet presAssocID="{A666ADA1-1CDD-4802-85B1-F6E116AAEA91}" presName="text2" presStyleLbl="fgAcc2" presStyleIdx="0" presStyleCnt="2" custScaleX="97673" custScaleY="72032" custLinFactNeighborX="59117" custLinFactNeighborY="-856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673321-1B1B-4115-95BB-9E4CFD3537AD}" type="pres">
      <dgm:prSet presAssocID="{A666ADA1-1CDD-4802-85B1-F6E116AAEA91}" presName="hierChild3" presStyleCnt="0"/>
      <dgm:spPr/>
    </dgm:pt>
    <dgm:pt modelId="{4CB862C6-E71E-4B7C-A4E4-51410B15986C}" type="pres">
      <dgm:prSet presAssocID="{5313FD9F-D3F4-4B20-9D8B-50EADBF28A9A}" presName="Name17" presStyleLbl="parChTrans1D3" presStyleIdx="0" presStyleCnt="6"/>
      <dgm:spPr/>
      <dgm:t>
        <a:bodyPr/>
        <a:lstStyle/>
        <a:p>
          <a:endParaRPr lang="es-ES"/>
        </a:p>
      </dgm:t>
    </dgm:pt>
    <dgm:pt modelId="{BB5E55C6-B3DF-4880-B148-367D7907CB4D}" type="pres">
      <dgm:prSet presAssocID="{621B7439-7CDC-4085-99FC-621DFDBA8B17}" presName="hierRoot3" presStyleCnt="0"/>
      <dgm:spPr/>
    </dgm:pt>
    <dgm:pt modelId="{7E032959-E443-4727-BDA9-E012289E2ED3}" type="pres">
      <dgm:prSet presAssocID="{621B7439-7CDC-4085-99FC-621DFDBA8B17}" presName="composite3" presStyleCnt="0"/>
      <dgm:spPr/>
    </dgm:pt>
    <dgm:pt modelId="{97078C22-5E45-453D-BA24-0E89340E9901}" type="pres">
      <dgm:prSet presAssocID="{621B7439-7CDC-4085-99FC-621DFDBA8B17}" presName="background3" presStyleLbl="node3" presStyleIdx="0" presStyleCnt="6"/>
      <dgm:spPr/>
    </dgm:pt>
    <dgm:pt modelId="{46CB54B0-B335-4C90-A4F5-60C8CC092288}" type="pres">
      <dgm:prSet presAssocID="{621B7439-7CDC-4085-99FC-621DFDBA8B17}" presName="text3" presStyleLbl="fgAcc3" presStyleIdx="0" presStyleCnt="6" custScaleX="47757" custScaleY="34731" custLinFactNeighborX="9713" custLinFactNeighborY="-902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D58AB26-F96C-40EF-8814-578FC659F5C6}" type="pres">
      <dgm:prSet presAssocID="{621B7439-7CDC-4085-99FC-621DFDBA8B17}" presName="hierChild4" presStyleCnt="0"/>
      <dgm:spPr/>
    </dgm:pt>
    <dgm:pt modelId="{9CBC3E62-C885-4EA2-BD81-DDE99805CC73}" type="pres">
      <dgm:prSet presAssocID="{79BBF97F-5883-48F3-9B2E-6DC5B60379E8}" presName="Name17" presStyleLbl="parChTrans1D3" presStyleIdx="1" presStyleCnt="6"/>
      <dgm:spPr/>
      <dgm:t>
        <a:bodyPr/>
        <a:lstStyle/>
        <a:p>
          <a:endParaRPr lang="es-ES"/>
        </a:p>
      </dgm:t>
    </dgm:pt>
    <dgm:pt modelId="{53DDF272-FC2E-4779-80F8-93A59AE6561B}" type="pres">
      <dgm:prSet presAssocID="{733C3BF7-F2F4-4C20-9925-8065C30D5324}" presName="hierRoot3" presStyleCnt="0"/>
      <dgm:spPr/>
    </dgm:pt>
    <dgm:pt modelId="{D056C287-2623-43E1-99E3-2AD1AAC3B9D2}" type="pres">
      <dgm:prSet presAssocID="{733C3BF7-F2F4-4C20-9925-8065C30D5324}" presName="composite3" presStyleCnt="0"/>
      <dgm:spPr/>
    </dgm:pt>
    <dgm:pt modelId="{D45976B2-011D-4402-AF44-BB4FB8D57CA4}" type="pres">
      <dgm:prSet presAssocID="{733C3BF7-F2F4-4C20-9925-8065C30D5324}" presName="background3" presStyleLbl="node3" presStyleIdx="1" presStyleCnt="6"/>
      <dgm:spPr/>
    </dgm:pt>
    <dgm:pt modelId="{A70CFEB7-25F7-4B2B-8C74-935BF83DFDE4}" type="pres">
      <dgm:prSet presAssocID="{733C3BF7-F2F4-4C20-9925-8065C30D5324}" presName="text3" presStyleLbl="fgAcc3" presStyleIdx="1" presStyleCnt="6" custScaleX="33014" custScaleY="34731" custLinFactNeighborX="-12733" custLinFactNeighborY="-319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FA739F2-0C95-4257-AC17-61C4961E1D58}" type="pres">
      <dgm:prSet presAssocID="{733C3BF7-F2F4-4C20-9925-8065C30D5324}" presName="hierChild4" presStyleCnt="0"/>
      <dgm:spPr/>
    </dgm:pt>
    <dgm:pt modelId="{D6697D65-5863-44FF-BC1D-2E5CD78DD4A1}" type="pres">
      <dgm:prSet presAssocID="{C3C7B638-649C-4D54-88E5-E2158FFF4525}" presName="Name17" presStyleLbl="parChTrans1D3" presStyleIdx="2" presStyleCnt="6"/>
      <dgm:spPr/>
      <dgm:t>
        <a:bodyPr/>
        <a:lstStyle/>
        <a:p>
          <a:endParaRPr lang="es-ES"/>
        </a:p>
      </dgm:t>
    </dgm:pt>
    <dgm:pt modelId="{669DC3AE-27D7-47B7-97C8-2694DC9BD024}" type="pres">
      <dgm:prSet presAssocID="{83534C26-DFB1-4155-93B1-432A8B240193}" presName="hierRoot3" presStyleCnt="0"/>
      <dgm:spPr/>
    </dgm:pt>
    <dgm:pt modelId="{4CF1E327-7183-43C8-9997-F2D0EB8AC192}" type="pres">
      <dgm:prSet presAssocID="{83534C26-DFB1-4155-93B1-432A8B240193}" presName="composite3" presStyleCnt="0"/>
      <dgm:spPr/>
    </dgm:pt>
    <dgm:pt modelId="{01479597-B8BA-4889-88BF-9CF8B4694B5C}" type="pres">
      <dgm:prSet presAssocID="{83534C26-DFB1-4155-93B1-432A8B240193}" presName="background3" presStyleLbl="node3" presStyleIdx="2" presStyleCnt="6"/>
      <dgm:spPr/>
    </dgm:pt>
    <dgm:pt modelId="{8CC9FF7B-A5C4-4382-9CCC-B4154CE7CF63}" type="pres">
      <dgm:prSet presAssocID="{83534C26-DFB1-4155-93B1-432A8B240193}" presName="text3" presStyleLbl="fgAcc3" presStyleIdx="2" presStyleCnt="6" custLinFactNeighborX="-9874" custLinFactNeighborY="-985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CDAD6D-ECFC-4EC2-8FB4-599771D9D31F}" type="pres">
      <dgm:prSet presAssocID="{83534C26-DFB1-4155-93B1-432A8B240193}" presName="hierChild4" presStyleCnt="0"/>
      <dgm:spPr/>
    </dgm:pt>
    <dgm:pt modelId="{6418C8DC-7D4B-4E13-9873-E7C145AA167A}" type="pres">
      <dgm:prSet presAssocID="{CD63E436-1649-45DD-A479-95B433D04ED3}" presName="Name17" presStyleLbl="parChTrans1D3" presStyleIdx="3" presStyleCnt="6"/>
      <dgm:spPr/>
      <dgm:t>
        <a:bodyPr/>
        <a:lstStyle/>
        <a:p>
          <a:endParaRPr lang="es-ES"/>
        </a:p>
      </dgm:t>
    </dgm:pt>
    <dgm:pt modelId="{9FDF6C09-EA80-45F0-915F-132BCB7CDBE6}" type="pres">
      <dgm:prSet presAssocID="{478D492E-7537-4C97-B881-970C0764ECA1}" presName="hierRoot3" presStyleCnt="0"/>
      <dgm:spPr/>
    </dgm:pt>
    <dgm:pt modelId="{12CDDF74-8604-44DE-82B7-BE8D770AC0C8}" type="pres">
      <dgm:prSet presAssocID="{478D492E-7537-4C97-B881-970C0764ECA1}" presName="composite3" presStyleCnt="0"/>
      <dgm:spPr/>
    </dgm:pt>
    <dgm:pt modelId="{D7F5565D-B1E4-4DA4-A2E9-013C1723D427}" type="pres">
      <dgm:prSet presAssocID="{478D492E-7537-4C97-B881-970C0764ECA1}" presName="background3" presStyleLbl="node3" presStyleIdx="3" presStyleCnt="6"/>
      <dgm:spPr/>
    </dgm:pt>
    <dgm:pt modelId="{D7EAB9F1-33C3-4489-898B-1DDE205647E6}" type="pres">
      <dgm:prSet presAssocID="{478D492E-7537-4C97-B881-970C0764ECA1}" presName="text3" presStyleLbl="fgAcc3" presStyleIdx="3" presStyleCnt="6" custLinFactNeighborX="-15906" custLinFactNeighborY="-985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EF7F0D0-884D-4496-98CC-8AC18D7E162B}" type="pres">
      <dgm:prSet presAssocID="{478D492E-7537-4C97-B881-970C0764ECA1}" presName="hierChild4" presStyleCnt="0"/>
      <dgm:spPr/>
    </dgm:pt>
    <dgm:pt modelId="{F789C46A-39BF-46CE-A1EA-288E71839656}" type="pres">
      <dgm:prSet presAssocID="{9BE25A13-736F-4E84-83E2-EFFAFCB78F5C}" presName="Name10" presStyleLbl="parChTrans1D2" presStyleIdx="1" presStyleCnt="2"/>
      <dgm:spPr/>
      <dgm:t>
        <a:bodyPr/>
        <a:lstStyle/>
        <a:p>
          <a:endParaRPr lang="es-ES"/>
        </a:p>
      </dgm:t>
    </dgm:pt>
    <dgm:pt modelId="{3516CEE2-3467-47A6-9D51-16C61D93A4D0}" type="pres">
      <dgm:prSet presAssocID="{DD96F6D4-B91B-4909-A4C2-918E1129431D}" presName="hierRoot2" presStyleCnt="0"/>
      <dgm:spPr/>
    </dgm:pt>
    <dgm:pt modelId="{C1E55C86-37E2-4E00-926A-72061C58C7F9}" type="pres">
      <dgm:prSet presAssocID="{DD96F6D4-B91B-4909-A4C2-918E1129431D}" presName="composite2" presStyleCnt="0"/>
      <dgm:spPr/>
    </dgm:pt>
    <dgm:pt modelId="{1EA8BBE1-C89E-4758-A560-512DC85884C2}" type="pres">
      <dgm:prSet presAssocID="{DD96F6D4-B91B-4909-A4C2-918E1129431D}" presName="background2" presStyleLbl="node2" presStyleIdx="1" presStyleCnt="2"/>
      <dgm:spPr/>
    </dgm:pt>
    <dgm:pt modelId="{35FA3308-7034-44B0-AEF8-C6915B27BB5A}" type="pres">
      <dgm:prSet presAssocID="{DD96F6D4-B91B-4909-A4C2-918E1129431D}" presName="text2" presStyleLbl="fgAcc2" presStyleIdx="1" presStyleCnt="2" custLinFactNeighborX="-71938" custLinFactNeighborY="-721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E7D91A1-B599-4D3A-A99B-D2F07082F579}" type="pres">
      <dgm:prSet presAssocID="{DD96F6D4-B91B-4909-A4C2-918E1129431D}" presName="hierChild3" presStyleCnt="0"/>
      <dgm:spPr/>
    </dgm:pt>
    <dgm:pt modelId="{BAEDEFE8-B06D-43B7-96AA-474C4D20875F}" type="pres">
      <dgm:prSet presAssocID="{272F207A-93A8-453A-9161-23BD1A45D9DB}" presName="Name17" presStyleLbl="parChTrans1D3" presStyleIdx="4" presStyleCnt="6"/>
      <dgm:spPr/>
      <dgm:t>
        <a:bodyPr/>
        <a:lstStyle/>
        <a:p>
          <a:endParaRPr lang="es-ES"/>
        </a:p>
      </dgm:t>
    </dgm:pt>
    <dgm:pt modelId="{9471CBF2-9912-43F4-AC1C-C360672CF23D}" type="pres">
      <dgm:prSet presAssocID="{1DDA5D6E-EBDE-49AF-A81C-4D36D3DDC8DB}" presName="hierRoot3" presStyleCnt="0"/>
      <dgm:spPr/>
    </dgm:pt>
    <dgm:pt modelId="{7176C11C-9ECF-41BA-B906-FEC7AB580DE4}" type="pres">
      <dgm:prSet presAssocID="{1DDA5D6E-EBDE-49AF-A81C-4D36D3DDC8DB}" presName="composite3" presStyleCnt="0"/>
      <dgm:spPr/>
    </dgm:pt>
    <dgm:pt modelId="{BED5BBA4-AE2F-4886-8C03-7C34FF2AB12C}" type="pres">
      <dgm:prSet presAssocID="{1DDA5D6E-EBDE-49AF-A81C-4D36D3DDC8DB}" presName="background3" presStyleLbl="node3" presStyleIdx="4" presStyleCnt="6"/>
      <dgm:spPr/>
    </dgm:pt>
    <dgm:pt modelId="{C55F1C9C-D043-4423-BC55-66DDF1D0D8BC}" type="pres">
      <dgm:prSet presAssocID="{1DDA5D6E-EBDE-49AF-A81C-4D36D3DDC8DB}" presName="text3" presStyleLbl="fgAcc3" presStyleIdx="4" presStyleCnt="6" custLinFactNeighborX="-812" custLinFactNeighborY="-682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2132D0E-FA4A-4B1F-B100-21B0A5810911}" type="pres">
      <dgm:prSet presAssocID="{1DDA5D6E-EBDE-49AF-A81C-4D36D3DDC8DB}" presName="hierChild4" presStyleCnt="0"/>
      <dgm:spPr/>
    </dgm:pt>
    <dgm:pt modelId="{5EE62D94-9367-42F7-BF78-765FEA984DDD}" type="pres">
      <dgm:prSet presAssocID="{45AB4C3A-9468-4CB5-91A5-2A3077029CBC}" presName="Name17" presStyleLbl="parChTrans1D3" presStyleIdx="5" presStyleCnt="6"/>
      <dgm:spPr/>
      <dgm:t>
        <a:bodyPr/>
        <a:lstStyle/>
        <a:p>
          <a:endParaRPr lang="es-ES"/>
        </a:p>
      </dgm:t>
    </dgm:pt>
    <dgm:pt modelId="{C2EE7A37-0B28-4EF6-B07B-DF67382FCD1C}" type="pres">
      <dgm:prSet presAssocID="{478A5E0C-2332-497D-855B-6CDFD92D982A}" presName="hierRoot3" presStyleCnt="0"/>
      <dgm:spPr/>
    </dgm:pt>
    <dgm:pt modelId="{6161302F-D737-4678-A66C-D140540E82F2}" type="pres">
      <dgm:prSet presAssocID="{478A5E0C-2332-497D-855B-6CDFD92D982A}" presName="composite3" presStyleCnt="0"/>
      <dgm:spPr/>
    </dgm:pt>
    <dgm:pt modelId="{3D833D68-C75F-48BC-81C6-2984AD910913}" type="pres">
      <dgm:prSet presAssocID="{478A5E0C-2332-497D-855B-6CDFD92D982A}" presName="background3" presStyleLbl="node3" presStyleIdx="5" presStyleCnt="6"/>
      <dgm:spPr/>
    </dgm:pt>
    <dgm:pt modelId="{F47F3E75-08FF-42A2-A449-E1F45690FB11}" type="pres">
      <dgm:prSet presAssocID="{478A5E0C-2332-497D-855B-6CDFD92D982A}" presName="text3" presStyleLbl="fgAcc3" presStyleIdx="5" presStyleCnt="6" custLinFactY="-9874" custLinFactNeighborX="-629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6672118-CF2B-424A-8363-89E2B573E4E4}" type="pres">
      <dgm:prSet presAssocID="{478A5E0C-2332-497D-855B-6CDFD92D982A}" presName="hierChild4" presStyleCnt="0"/>
      <dgm:spPr/>
    </dgm:pt>
  </dgm:ptLst>
  <dgm:cxnLst>
    <dgm:cxn modelId="{B9BB043E-FECF-49EE-B230-A67EEB1CD01F}" srcId="{38E2FE4F-C7A4-46EF-A8BD-CC7DA1DA3055}" destId="{DD96F6D4-B91B-4909-A4C2-918E1129431D}" srcOrd="1" destOrd="0" parTransId="{9BE25A13-736F-4E84-83E2-EFFAFCB78F5C}" sibTransId="{E4D76219-B4E0-4F51-A8C1-D698B4F74049}"/>
    <dgm:cxn modelId="{A719FBBD-F954-44AB-967A-4499EA82C4C3}" type="presOf" srcId="{272F207A-93A8-453A-9161-23BD1A45D9DB}" destId="{BAEDEFE8-B06D-43B7-96AA-474C4D20875F}" srcOrd="0" destOrd="0" presId="urn:microsoft.com/office/officeart/2005/8/layout/hierarchy1"/>
    <dgm:cxn modelId="{84FE41D0-173C-44B6-93E8-26962971057C}" type="presOf" srcId="{38E2FE4F-C7A4-46EF-A8BD-CC7DA1DA3055}" destId="{35CDDCE7-078D-42AE-9730-945CE92E9812}" srcOrd="0" destOrd="0" presId="urn:microsoft.com/office/officeart/2005/8/layout/hierarchy1"/>
    <dgm:cxn modelId="{37017366-60FF-4F84-A1A2-A1E0D04F2E36}" type="presOf" srcId="{DD96F6D4-B91B-4909-A4C2-918E1129431D}" destId="{35FA3308-7034-44B0-AEF8-C6915B27BB5A}" srcOrd="0" destOrd="0" presId="urn:microsoft.com/office/officeart/2005/8/layout/hierarchy1"/>
    <dgm:cxn modelId="{AB122619-636E-43B7-9BE0-516D6B8684B7}" type="presOf" srcId="{79BBF97F-5883-48F3-9B2E-6DC5B60379E8}" destId="{9CBC3E62-C885-4EA2-BD81-DDE99805CC73}" srcOrd="0" destOrd="0" presId="urn:microsoft.com/office/officeart/2005/8/layout/hierarchy1"/>
    <dgm:cxn modelId="{901DAA7F-ED8D-4505-A028-298512E8FD54}" srcId="{DD96F6D4-B91B-4909-A4C2-918E1129431D}" destId="{1DDA5D6E-EBDE-49AF-A81C-4D36D3DDC8DB}" srcOrd="0" destOrd="0" parTransId="{272F207A-93A8-453A-9161-23BD1A45D9DB}" sibTransId="{AB2BBE8B-8266-4B27-9CCB-35D24C5F5399}"/>
    <dgm:cxn modelId="{8E0001A0-0120-45A8-B3FA-BAC691CE9968}" type="presOf" srcId="{83534C26-DFB1-4155-93B1-432A8B240193}" destId="{8CC9FF7B-A5C4-4382-9CCC-B4154CE7CF63}" srcOrd="0" destOrd="0" presId="urn:microsoft.com/office/officeart/2005/8/layout/hierarchy1"/>
    <dgm:cxn modelId="{7F8BAEF0-2C4A-42E7-A9FD-8406395B6CB9}" type="presOf" srcId="{1DDA5D6E-EBDE-49AF-A81C-4D36D3DDC8DB}" destId="{C55F1C9C-D043-4423-BC55-66DDF1D0D8BC}" srcOrd="0" destOrd="0" presId="urn:microsoft.com/office/officeart/2005/8/layout/hierarchy1"/>
    <dgm:cxn modelId="{046E0AF5-A66C-44FE-A015-724BE8C40C2B}" srcId="{DD96F6D4-B91B-4909-A4C2-918E1129431D}" destId="{478A5E0C-2332-497D-855B-6CDFD92D982A}" srcOrd="1" destOrd="0" parTransId="{45AB4C3A-9468-4CB5-91A5-2A3077029CBC}" sibTransId="{24770105-A86E-4341-AF46-AFC3CC5762B9}"/>
    <dgm:cxn modelId="{15B8F64F-1363-4E13-81CF-27D5D472F9B7}" srcId="{38E2FE4F-C7A4-46EF-A8BD-CC7DA1DA3055}" destId="{A666ADA1-1CDD-4802-85B1-F6E116AAEA91}" srcOrd="0" destOrd="0" parTransId="{A3126AE2-FE11-462E-9F48-AD0C15D72470}" sibTransId="{E2EF475A-B839-4318-959D-BAED9262655D}"/>
    <dgm:cxn modelId="{2EEAAD57-A516-481A-A595-F75EEEAC80CF}" type="presOf" srcId="{478D492E-7537-4C97-B881-970C0764ECA1}" destId="{D7EAB9F1-33C3-4489-898B-1DDE205647E6}" srcOrd="0" destOrd="0" presId="urn:microsoft.com/office/officeart/2005/8/layout/hierarchy1"/>
    <dgm:cxn modelId="{804D723D-7A01-4B98-90DA-1E8B9CACCBB8}" type="presOf" srcId="{C3C7B638-649C-4D54-88E5-E2158FFF4525}" destId="{D6697D65-5863-44FF-BC1D-2E5CD78DD4A1}" srcOrd="0" destOrd="0" presId="urn:microsoft.com/office/officeart/2005/8/layout/hierarchy1"/>
    <dgm:cxn modelId="{D96647B8-4B8E-45BB-B132-248DB728E980}" type="presOf" srcId="{085401C2-369D-4707-A037-382BE1249B28}" destId="{30324B48-E804-42F0-A066-89895319C31E}" srcOrd="0" destOrd="0" presId="urn:microsoft.com/office/officeart/2005/8/layout/hierarchy1"/>
    <dgm:cxn modelId="{7FA2D55F-4DDF-4762-BDD0-6C0EE852FBF3}" type="presOf" srcId="{5313FD9F-D3F4-4B20-9D8B-50EADBF28A9A}" destId="{4CB862C6-E71E-4B7C-A4E4-51410B15986C}" srcOrd="0" destOrd="0" presId="urn:microsoft.com/office/officeart/2005/8/layout/hierarchy1"/>
    <dgm:cxn modelId="{EC993809-0FC2-4C87-B01B-24C71B789634}" type="presOf" srcId="{478A5E0C-2332-497D-855B-6CDFD92D982A}" destId="{F47F3E75-08FF-42A2-A449-E1F45690FB11}" srcOrd="0" destOrd="0" presId="urn:microsoft.com/office/officeart/2005/8/layout/hierarchy1"/>
    <dgm:cxn modelId="{EBA490AD-338F-495C-AEEA-252518C36505}" type="presOf" srcId="{45AB4C3A-9468-4CB5-91A5-2A3077029CBC}" destId="{5EE62D94-9367-42F7-BF78-765FEA984DDD}" srcOrd="0" destOrd="0" presId="urn:microsoft.com/office/officeart/2005/8/layout/hierarchy1"/>
    <dgm:cxn modelId="{A8175347-5E99-4240-8E96-CC3540A4BA95}" srcId="{A666ADA1-1CDD-4802-85B1-F6E116AAEA91}" destId="{83534C26-DFB1-4155-93B1-432A8B240193}" srcOrd="2" destOrd="0" parTransId="{C3C7B638-649C-4D54-88E5-E2158FFF4525}" sibTransId="{CF7A8AF5-6377-47BF-984B-C51A6936743F}"/>
    <dgm:cxn modelId="{8F5926A7-5627-411B-AB42-50716C5BFE34}" srcId="{A666ADA1-1CDD-4802-85B1-F6E116AAEA91}" destId="{478D492E-7537-4C97-B881-970C0764ECA1}" srcOrd="3" destOrd="0" parTransId="{CD63E436-1649-45DD-A479-95B433D04ED3}" sibTransId="{2870D232-C4CF-4BAE-AF31-5DAEAD7D8CD3}"/>
    <dgm:cxn modelId="{031543CB-78D5-449D-B88F-BB13FEA7C74B}" type="presOf" srcId="{733C3BF7-F2F4-4C20-9925-8065C30D5324}" destId="{A70CFEB7-25F7-4B2B-8C74-935BF83DFDE4}" srcOrd="0" destOrd="0" presId="urn:microsoft.com/office/officeart/2005/8/layout/hierarchy1"/>
    <dgm:cxn modelId="{B3B0CC98-F100-4383-B52C-D4CA3AA01555}" type="presOf" srcId="{CD63E436-1649-45DD-A479-95B433D04ED3}" destId="{6418C8DC-7D4B-4E13-9873-E7C145AA167A}" srcOrd="0" destOrd="0" presId="urn:microsoft.com/office/officeart/2005/8/layout/hierarchy1"/>
    <dgm:cxn modelId="{99205B41-D2FC-4234-AB5E-6E674B36BD99}" srcId="{A666ADA1-1CDD-4802-85B1-F6E116AAEA91}" destId="{733C3BF7-F2F4-4C20-9925-8065C30D5324}" srcOrd="1" destOrd="0" parTransId="{79BBF97F-5883-48F3-9B2E-6DC5B60379E8}" sibTransId="{7C29440C-0D5A-437B-BC7D-3A58B0689E8A}"/>
    <dgm:cxn modelId="{C7A23D94-2711-431F-810D-1272168FF726}" type="presOf" srcId="{9BE25A13-736F-4E84-83E2-EFFAFCB78F5C}" destId="{F789C46A-39BF-46CE-A1EA-288E71839656}" srcOrd="0" destOrd="0" presId="urn:microsoft.com/office/officeart/2005/8/layout/hierarchy1"/>
    <dgm:cxn modelId="{F1A75F91-4926-4EB1-BFFF-A347354A1305}" srcId="{085401C2-369D-4707-A037-382BE1249B28}" destId="{38E2FE4F-C7A4-46EF-A8BD-CC7DA1DA3055}" srcOrd="0" destOrd="0" parTransId="{3FD1539E-9A85-4B0B-9E0D-71012F4F697D}" sibTransId="{17CA7D09-7D26-43CB-AF49-B6E27F79CF4A}"/>
    <dgm:cxn modelId="{86043D64-010D-4C6C-B794-49487A4E7989}" type="presOf" srcId="{621B7439-7CDC-4085-99FC-621DFDBA8B17}" destId="{46CB54B0-B335-4C90-A4F5-60C8CC092288}" srcOrd="0" destOrd="0" presId="urn:microsoft.com/office/officeart/2005/8/layout/hierarchy1"/>
    <dgm:cxn modelId="{2CAA00EE-A77C-4472-B32A-89938AD8B5D3}" srcId="{A666ADA1-1CDD-4802-85B1-F6E116AAEA91}" destId="{621B7439-7CDC-4085-99FC-621DFDBA8B17}" srcOrd="0" destOrd="0" parTransId="{5313FD9F-D3F4-4B20-9D8B-50EADBF28A9A}" sibTransId="{372A45F3-6B2C-47AC-97D5-2B78381F7D59}"/>
    <dgm:cxn modelId="{7415826E-2D82-4DE2-A7BD-58C50F5EB0B4}" type="presOf" srcId="{A3126AE2-FE11-462E-9F48-AD0C15D72470}" destId="{C6C67D3B-CC4F-4093-93D7-85DFB9AF69DA}" srcOrd="0" destOrd="0" presId="urn:microsoft.com/office/officeart/2005/8/layout/hierarchy1"/>
    <dgm:cxn modelId="{66DA8635-7BAA-442F-A4CF-E76C8022DC6C}" type="presOf" srcId="{A666ADA1-1CDD-4802-85B1-F6E116AAEA91}" destId="{CE52FF78-6FB6-4283-B322-6320EBF5EBD1}" srcOrd="0" destOrd="0" presId="urn:microsoft.com/office/officeart/2005/8/layout/hierarchy1"/>
    <dgm:cxn modelId="{BECDAAFF-C646-41B6-97E9-2AEC1B8EF7BE}" type="presParOf" srcId="{30324B48-E804-42F0-A066-89895319C31E}" destId="{60AD8713-C712-49EE-AB2A-EC7AD2212101}" srcOrd="0" destOrd="0" presId="urn:microsoft.com/office/officeart/2005/8/layout/hierarchy1"/>
    <dgm:cxn modelId="{FB178DB9-C465-46EA-8771-63D82B3ECAC9}" type="presParOf" srcId="{60AD8713-C712-49EE-AB2A-EC7AD2212101}" destId="{C27863B5-0D80-4F3A-94C3-02932B252FA2}" srcOrd="0" destOrd="0" presId="urn:microsoft.com/office/officeart/2005/8/layout/hierarchy1"/>
    <dgm:cxn modelId="{3E06EC11-D5E2-4006-BEEA-D7DE23878F0A}" type="presParOf" srcId="{C27863B5-0D80-4F3A-94C3-02932B252FA2}" destId="{3C1313AE-5C4C-4E19-89C8-5A0BC41FE4E8}" srcOrd="0" destOrd="0" presId="urn:microsoft.com/office/officeart/2005/8/layout/hierarchy1"/>
    <dgm:cxn modelId="{89D1EAFB-2810-47DC-9504-2D96EC5DFFD8}" type="presParOf" srcId="{C27863B5-0D80-4F3A-94C3-02932B252FA2}" destId="{35CDDCE7-078D-42AE-9730-945CE92E9812}" srcOrd="1" destOrd="0" presId="urn:microsoft.com/office/officeart/2005/8/layout/hierarchy1"/>
    <dgm:cxn modelId="{7DA726D8-6667-4895-AD4A-52E5D57258D1}" type="presParOf" srcId="{60AD8713-C712-49EE-AB2A-EC7AD2212101}" destId="{E9580628-7F27-4BFF-94DB-5236627E1C3D}" srcOrd="1" destOrd="0" presId="urn:microsoft.com/office/officeart/2005/8/layout/hierarchy1"/>
    <dgm:cxn modelId="{7356BCB7-A18E-47A8-B3CA-B572979C827D}" type="presParOf" srcId="{E9580628-7F27-4BFF-94DB-5236627E1C3D}" destId="{C6C67D3B-CC4F-4093-93D7-85DFB9AF69DA}" srcOrd="0" destOrd="0" presId="urn:microsoft.com/office/officeart/2005/8/layout/hierarchy1"/>
    <dgm:cxn modelId="{1143B412-9B64-44B3-9FE9-56DEF047275C}" type="presParOf" srcId="{E9580628-7F27-4BFF-94DB-5236627E1C3D}" destId="{A18C4442-AFCC-40EF-B317-6ACB067D3B19}" srcOrd="1" destOrd="0" presId="urn:microsoft.com/office/officeart/2005/8/layout/hierarchy1"/>
    <dgm:cxn modelId="{B1310469-8B76-4915-A4ED-6DF4960CE9DA}" type="presParOf" srcId="{A18C4442-AFCC-40EF-B317-6ACB067D3B19}" destId="{82399671-E61C-41CC-87C7-A0331F24058E}" srcOrd="0" destOrd="0" presId="urn:microsoft.com/office/officeart/2005/8/layout/hierarchy1"/>
    <dgm:cxn modelId="{8464D390-3153-4961-BDC3-37797503FBDC}" type="presParOf" srcId="{82399671-E61C-41CC-87C7-A0331F24058E}" destId="{49DD17C9-137D-42D2-A889-79C6EC891D0C}" srcOrd="0" destOrd="0" presId="urn:microsoft.com/office/officeart/2005/8/layout/hierarchy1"/>
    <dgm:cxn modelId="{0DB49E9F-CACE-40B1-859B-0CE4B6C99980}" type="presParOf" srcId="{82399671-E61C-41CC-87C7-A0331F24058E}" destId="{CE52FF78-6FB6-4283-B322-6320EBF5EBD1}" srcOrd="1" destOrd="0" presId="urn:microsoft.com/office/officeart/2005/8/layout/hierarchy1"/>
    <dgm:cxn modelId="{A5E736FC-DB4E-4B57-823A-5E32C566BD29}" type="presParOf" srcId="{A18C4442-AFCC-40EF-B317-6ACB067D3B19}" destId="{19673321-1B1B-4115-95BB-9E4CFD3537AD}" srcOrd="1" destOrd="0" presId="urn:microsoft.com/office/officeart/2005/8/layout/hierarchy1"/>
    <dgm:cxn modelId="{211754D7-04CC-4A82-9EBD-45CDA72848B0}" type="presParOf" srcId="{19673321-1B1B-4115-95BB-9E4CFD3537AD}" destId="{4CB862C6-E71E-4B7C-A4E4-51410B15986C}" srcOrd="0" destOrd="0" presId="urn:microsoft.com/office/officeart/2005/8/layout/hierarchy1"/>
    <dgm:cxn modelId="{14322968-4BDC-438D-A0A3-6E7A03974EF1}" type="presParOf" srcId="{19673321-1B1B-4115-95BB-9E4CFD3537AD}" destId="{BB5E55C6-B3DF-4880-B148-367D7907CB4D}" srcOrd="1" destOrd="0" presId="urn:microsoft.com/office/officeart/2005/8/layout/hierarchy1"/>
    <dgm:cxn modelId="{78D1543F-0A8B-4745-800F-611B82951C2C}" type="presParOf" srcId="{BB5E55C6-B3DF-4880-B148-367D7907CB4D}" destId="{7E032959-E443-4727-BDA9-E012289E2ED3}" srcOrd="0" destOrd="0" presId="urn:microsoft.com/office/officeart/2005/8/layout/hierarchy1"/>
    <dgm:cxn modelId="{C9C9A056-FDD9-476D-848C-7DEA6F722276}" type="presParOf" srcId="{7E032959-E443-4727-BDA9-E012289E2ED3}" destId="{97078C22-5E45-453D-BA24-0E89340E9901}" srcOrd="0" destOrd="0" presId="urn:microsoft.com/office/officeart/2005/8/layout/hierarchy1"/>
    <dgm:cxn modelId="{10DE8D3D-FFD7-4EC4-8F7D-C7C63310CC30}" type="presParOf" srcId="{7E032959-E443-4727-BDA9-E012289E2ED3}" destId="{46CB54B0-B335-4C90-A4F5-60C8CC092288}" srcOrd="1" destOrd="0" presId="urn:microsoft.com/office/officeart/2005/8/layout/hierarchy1"/>
    <dgm:cxn modelId="{5EFDF05C-3092-4C22-8C4F-6C2469B5B1FB}" type="presParOf" srcId="{BB5E55C6-B3DF-4880-B148-367D7907CB4D}" destId="{AD58AB26-F96C-40EF-8814-578FC659F5C6}" srcOrd="1" destOrd="0" presId="urn:microsoft.com/office/officeart/2005/8/layout/hierarchy1"/>
    <dgm:cxn modelId="{655D18FC-9CA6-4A34-9DD4-3FA575D5487D}" type="presParOf" srcId="{19673321-1B1B-4115-95BB-9E4CFD3537AD}" destId="{9CBC3E62-C885-4EA2-BD81-DDE99805CC73}" srcOrd="2" destOrd="0" presId="urn:microsoft.com/office/officeart/2005/8/layout/hierarchy1"/>
    <dgm:cxn modelId="{AE25487B-82D8-4010-92C5-52F655D4C6A1}" type="presParOf" srcId="{19673321-1B1B-4115-95BB-9E4CFD3537AD}" destId="{53DDF272-FC2E-4779-80F8-93A59AE6561B}" srcOrd="3" destOrd="0" presId="urn:microsoft.com/office/officeart/2005/8/layout/hierarchy1"/>
    <dgm:cxn modelId="{CEBD7E98-7789-4754-8075-830EFF2A726E}" type="presParOf" srcId="{53DDF272-FC2E-4779-80F8-93A59AE6561B}" destId="{D056C287-2623-43E1-99E3-2AD1AAC3B9D2}" srcOrd="0" destOrd="0" presId="urn:microsoft.com/office/officeart/2005/8/layout/hierarchy1"/>
    <dgm:cxn modelId="{4AEB4899-C416-4E92-A9BD-B4E50D1BA332}" type="presParOf" srcId="{D056C287-2623-43E1-99E3-2AD1AAC3B9D2}" destId="{D45976B2-011D-4402-AF44-BB4FB8D57CA4}" srcOrd="0" destOrd="0" presId="urn:microsoft.com/office/officeart/2005/8/layout/hierarchy1"/>
    <dgm:cxn modelId="{6654AE8B-6F45-40C5-8D25-9D58D2F4BC56}" type="presParOf" srcId="{D056C287-2623-43E1-99E3-2AD1AAC3B9D2}" destId="{A70CFEB7-25F7-4B2B-8C74-935BF83DFDE4}" srcOrd="1" destOrd="0" presId="urn:microsoft.com/office/officeart/2005/8/layout/hierarchy1"/>
    <dgm:cxn modelId="{52698836-F10F-4DCC-8DF2-492F8A3DE51D}" type="presParOf" srcId="{53DDF272-FC2E-4779-80F8-93A59AE6561B}" destId="{5FA739F2-0C95-4257-AC17-61C4961E1D58}" srcOrd="1" destOrd="0" presId="urn:microsoft.com/office/officeart/2005/8/layout/hierarchy1"/>
    <dgm:cxn modelId="{6787C8C2-FFE7-40D0-ABB9-390B99CDFC52}" type="presParOf" srcId="{19673321-1B1B-4115-95BB-9E4CFD3537AD}" destId="{D6697D65-5863-44FF-BC1D-2E5CD78DD4A1}" srcOrd="4" destOrd="0" presId="urn:microsoft.com/office/officeart/2005/8/layout/hierarchy1"/>
    <dgm:cxn modelId="{2ADEF4C4-EC46-499D-BFB2-A342E9BD61BC}" type="presParOf" srcId="{19673321-1B1B-4115-95BB-9E4CFD3537AD}" destId="{669DC3AE-27D7-47B7-97C8-2694DC9BD024}" srcOrd="5" destOrd="0" presId="urn:microsoft.com/office/officeart/2005/8/layout/hierarchy1"/>
    <dgm:cxn modelId="{6533A309-0E16-4DC7-8A96-7C1F6756B625}" type="presParOf" srcId="{669DC3AE-27D7-47B7-97C8-2694DC9BD024}" destId="{4CF1E327-7183-43C8-9997-F2D0EB8AC192}" srcOrd="0" destOrd="0" presId="urn:microsoft.com/office/officeart/2005/8/layout/hierarchy1"/>
    <dgm:cxn modelId="{F790B235-5EF6-4CDD-896A-D5C87DC67CF9}" type="presParOf" srcId="{4CF1E327-7183-43C8-9997-F2D0EB8AC192}" destId="{01479597-B8BA-4889-88BF-9CF8B4694B5C}" srcOrd="0" destOrd="0" presId="urn:microsoft.com/office/officeart/2005/8/layout/hierarchy1"/>
    <dgm:cxn modelId="{53CD76A7-B879-4BE0-B139-D90F2A58FE24}" type="presParOf" srcId="{4CF1E327-7183-43C8-9997-F2D0EB8AC192}" destId="{8CC9FF7B-A5C4-4382-9CCC-B4154CE7CF63}" srcOrd="1" destOrd="0" presId="urn:microsoft.com/office/officeart/2005/8/layout/hierarchy1"/>
    <dgm:cxn modelId="{898AC94E-21F1-425E-8C6E-C71352360C64}" type="presParOf" srcId="{669DC3AE-27D7-47B7-97C8-2694DC9BD024}" destId="{07CDAD6D-ECFC-4EC2-8FB4-599771D9D31F}" srcOrd="1" destOrd="0" presId="urn:microsoft.com/office/officeart/2005/8/layout/hierarchy1"/>
    <dgm:cxn modelId="{D2684E7E-C904-4C50-AD4A-BF088903FA35}" type="presParOf" srcId="{19673321-1B1B-4115-95BB-9E4CFD3537AD}" destId="{6418C8DC-7D4B-4E13-9873-E7C145AA167A}" srcOrd="6" destOrd="0" presId="urn:microsoft.com/office/officeart/2005/8/layout/hierarchy1"/>
    <dgm:cxn modelId="{59D659C2-1B85-4830-8CE6-5BDE255F04D0}" type="presParOf" srcId="{19673321-1B1B-4115-95BB-9E4CFD3537AD}" destId="{9FDF6C09-EA80-45F0-915F-132BCB7CDBE6}" srcOrd="7" destOrd="0" presId="urn:microsoft.com/office/officeart/2005/8/layout/hierarchy1"/>
    <dgm:cxn modelId="{CF939FB0-DD75-4416-BD64-521202214E41}" type="presParOf" srcId="{9FDF6C09-EA80-45F0-915F-132BCB7CDBE6}" destId="{12CDDF74-8604-44DE-82B7-BE8D770AC0C8}" srcOrd="0" destOrd="0" presId="urn:microsoft.com/office/officeart/2005/8/layout/hierarchy1"/>
    <dgm:cxn modelId="{35C470C3-2074-4570-A46F-909CE7D24A75}" type="presParOf" srcId="{12CDDF74-8604-44DE-82B7-BE8D770AC0C8}" destId="{D7F5565D-B1E4-4DA4-A2E9-013C1723D427}" srcOrd="0" destOrd="0" presId="urn:microsoft.com/office/officeart/2005/8/layout/hierarchy1"/>
    <dgm:cxn modelId="{BA12C1D9-C3E5-4BF9-9393-EE0834A74318}" type="presParOf" srcId="{12CDDF74-8604-44DE-82B7-BE8D770AC0C8}" destId="{D7EAB9F1-33C3-4489-898B-1DDE205647E6}" srcOrd="1" destOrd="0" presId="urn:microsoft.com/office/officeart/2005/8/layout/hierarchy1"/>
    <dgm:cxn modelId="{3D7241F6-37B2-43CB-AF4F-5826287BF418}" type="presParOf" srcId="{9FDF6C09-EA80-45F0-915F-132BCB7CDBE6}" destId="{7EF7F0D0-884D-4496-98CC-8AC18D7E162B}" srcOrd="1" destOrd="0" presId="urn:microsoft.com/office/officeart/2005/8/layout/hierarchy1"/>
    <dgm:cxn modelId="{E4C4CA95-C372-4474-97CE-1DF679910C07}" type="presParOf" srcId="{E9580628-7F27-4BFF-94DB-5236627E1C3D}" destId="{F789C46A-39BF-46CE-A1EA-288E71839656}" srcOrd="2" destOrd="0" presId="urn:microsoft.com/office/officeart/2005/8/layout/hierarchy1"/>
    <dgm:cxn modelId="{9052D29A-CE09-459D-B54E-A736AE917B0B}" type="presParOf" srcId="{E9580628-7F27-4BFF-94DB-5236627E1C3D}" destId="{3516CEE2-3467-47A6-9D51-16C61D93A4D0}" srcOrd="3" destOrd="0" presId="urn:microsoft.com/office/officeart/2005/8/layout/hierarchy1"/>
    <dgm:cxn modelId="{A5AC3B5C-5D74-4875-A7A5-513AD0AE41A6}" type="presParOf" srcId="{3516CEE2-3467-47A6-9D51-16C61D93A4D0}" destId="{C1E55C86-37E2-4E00-926A-72061C58C7F9}" srcOrd="0" destOrd="0" presId="urn:microsoft.com/office/officeart/2005/8/layout/hierarchy1"/>
    <dgm:cxn modelId="{65A2569C-F0D5-4DAF-8BB3-29984912F7AE}" type="presParOf" srcId="{C1E55C86-37E2-4E00-926A-72061C58C7F9}" destId="{1EA8BBE1-C89E-4758-A560-512DC85884C2}" srcOrd="0" destOrd="0" presId="urn:microsoft.com/office/officeart/2005/8/layout/hierarchy1"/>
    <dgm:cxn modelId="{388D4234-6271-446E-9B01-EC4BAB9F5AB6}" type="presParOf" srcId="{C1E55C86-37E2-4E00-926A-72061C58C7F9}" destId="{35FA3308-7034-44B0-AEF8-C6915B27BB5A}" srcOrd="1" destOrd="0" presId="urn:microsoft.com/office/officeart/2005/8/layout/hierarchy1"/>
    <dgm:cxn modelId="{AEBD9D7F-839B-420D-8056-C21D12EBE6D7}" type="presParOf" srcId="{3516CEE2-3467-47A6-9D51-16C61D93A4D0}" destId="{6E7D91A1-B599-4D3A-A99B-D2F07082F579}" srcOrd="1" destOrd="0" presId="urn:microsoft.com/office/officeart/2005/8/layout/hierarchy1"/>
    <dgm:cxn modelId="{4C5EB4D6-5820-4B57-A4CA-19E7806D6940}" type="presParOf" srcId="{6E7D91A1-B599-4D3A-A99B-D2F07082F579}" destId="{BAEDEFE8-B06D-43B7-96AA-474C4D20875F}" srcOrd="0" destOrd="0" presId="urn:microsoft.com/office/officeart/2005/8/layout/hierarchy1"/>
    <dgm:cxn modelId="{6597DD17-6511-408A-B613-BF71E63E932B}" type="presParOf" srcId="{6E7D91A1-B599-4D3A-A99B-D2F07082F579}" destId="{9471CBF2-9912-43F4-AC1C-C360672CF23D}" srcOrd="1" destOrd="0" presId="urn:microsoft.com/office/officeart/2005/8/layout/hierarchy1"/>
    <dgm:cxn modelId="{CB23EC1A-69D3-4929-A157-1C5A93D1A751}" type="presParOf" srcId="{9471CBF2-9912-43F4-AC1C-C360672CF23D}" destId="{7176C11C-9ECF-41BA-B906-FEC7AB580DE4}" srcOrd="0" destOrd="0" presId="urn:microsoft.com/office/officeart/2005/8/layout/hierarchy1"/>
    <dgm:cxn modelId="{258CA8C4-E155-4427-B04B-198B38C4C117}" type="presParOf" srcId="{7176C11C-9ECF-41BA-B906-FEC7AB580DE4}" destId="{BED5BBA4-AE2F-4886-8C03-7C34FF2AB12C}" srcOrd="0" destOrd="0" presId="urn:microsoft.com/office/officeart/2005/8/layout/hierarchy1"/>
    <dgm:cxn modelId="{7A4F27F1-76DA-46A1-8301-1789DEBED1C1}" type="presParOf" srcId="{7176C11C-9ECF-41BA-B906-FEC7AB580DE4}" destId="{C55F1C9C-D043-4423-BC55-66DDF1D0D8BC}" srcOrd="1" destOrd="0" presId="urn:microsoft.com/office/officeart/2005/8/layout/hierarchy1"/>
    <dgm:cxn modelId="{2052E97A-49B9-45CE-9DA4-09DF7ABA5EFC}" type="presParOf" srcId="{9471CBF2-9912-43F4-AC1C-C360672CF23D}" destId="{E2132D0E-FA4A-4B1F-B100-21B0A5810911}" srcOrd="1" destOrd="0" presId="urn:microsoft.com/office/officeart/2005/8/layout/hierarchy1"/>
    <dgm:cxn modelId="{A2F60B9A-B4FF-46BA-AB14-E78E305D75E5}" type="presParOf" srcId="{6E7D91A1-B599-4D3A-A99B-D2F07082F579}" destId="{5EE62D94-9367-42F7-BF78-765FEA984DDD}" srcOrd="2" destOrd="0" presId="urn:microsoft.com/office/officeart/2005/8/layout/hierarchy1"/>
    <dgm:cxn modelId="{DBDA5547-A470-40E4-9961-758CAA596341}" type="presParOf" srcId="{6E7D91A1-B599-4D3A-A99B-D2F07082F579}" destId="{C2EE7A37-0B28-4EF6-B07B-DF67382FCD1C}" srcOrd="3" destOrd="0" presId="urn:microsoft.com/office/officeart/2005/8/layout/hierarchy1"/>
    <dgm:cxn modelId="{DDF0CB45-90D5-4638-9F61-F6CC157F8DDF}" type="presParOf" srcId="{C2EE7A37-0B28-4EF6-B07B-DF67382FCD1C}" destId="{6161302F-D737-4678-A66C-D140540E82F2}" srcOrd="0" destOrd="0" presId="urn:microsoft.com/office/officeart/2005/8/layout/hierarchy1"/>
    <dgm:cxn modelId="{F623E78B-CFE7-4517-A377-50A4D4F09086}" type="presParOf" srcId="{6161302F-D737-4678-A66C-D140540E82F2}" destId="{3D833D68-C75F-48BC-81C6-2984AD910913}" srcOrd="0" destOrd="0" presId="urn:microsoft.com/office/officeart/2005/8/layout/hierarchy1"/>
    <dgm:cxn modelId="{9E6AF5D7-E418-4157-8C6F-E0C226C6C329}" type="presParOf" srcId="{6161302F-D737-4678-A66C-D140540E82F2}" destId="{F47F3E75-08FF-42A2-A449-E1F45690FB11}" srcOrd="1" destOrd="0" presId="urn:microsoft.com/office/officeart/2005/8/layout/hierarchy1"/>
    <dgm:cxn modelId="{7BE197B2-3C44-45D2-86A0-B41D92A54BBC}" type="presParOf" srcId="{C2EE7A37-0B28-4EF6-B07B-DF67382FCD1C}" destId="{16672118-CF2B-424A-8363-89E2B573E4E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73F428-58F8-4EDA-8510-9FF0BA806A3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15AC41C-D985-4622-94E6-010A054F8FA8}">
      <dgm:prSet phldrT="[Texto]" custT="1"/>
      <dgm:spPr/>
      <dgm:t>
        <a:bodyPr/>
        <a:lstStyle/>
        <a:p>
          <a:r>
            <a:rPr lang="es-ES" sz="1400" dirty="0" smtClean="0"/>
            <a:t>Modulación de la información</a:t>
          </a:r>
          <a:endParaRPr lang="es-ES" sz="1400" dirty="0"/>
        </a:p>
      </dgm:t>
    </dgm:pt>
    <dgm:pt modelId="{F874C508-A787-4627-A11D-C83B200AB5A8}" type="parTrans" cxnId="{41262F8D-9325-4857-9B71-43AF16DF0404}">
      <dgm:prSet/>
      <dgm:spPr/>
      <dgm:t>
        <a:bodyPr/>
        <a:lstStyle/>
        <a:p>
          <a:endParaRPr lang="es-ES"/>
        </a:p>
      </dgm:t>
    </dgm:pt>
    <dgm:pt modelId="{60C99BEE-F4BC-41C4-AE3B-04D6DB199ADD}" type="sibTrans" cxnId="{41262F8D-9325-4857-9B71-43AF16DF0404}">
      <dgm:prSet/>
      <dgm:spPr/>
      <dgm:t>
        <a:bodyPr/>
        <a:lstStyle/>
        <a:p>
          <a:endParaRPr lang="es-ES"/>
        </a:p>
      </dgm:t>
    </dgm:pt>
    <dgm:pt modelId="{A3C056FF-37A0-4AC8-9DB0-EB295F6E9AF1}">
      <dgm:prSet phldrT="[Texto]" custT="1"/>
      <dgm:spPr/>
      <dgm:t>
        <a:bodyPr/>
        <a:lstStyle/>
        <a:p>
          <a:r>
            <a:rPr lang="es-ES" sz="1400" dirty="0" smtClean="0"/>
            <a:t>Memoria</a:t>
          </a:r>
          <a:endParaRPr lang="es-ES" sz="1400" dirty="0"/>
        </a:p>
      </dgm:t>
    </dgm:pt>
    <dgm:pt modelId="{CDA57C27-8604-4FA2-A794-4D9BDFB74952}" type="parTrans" cxnId="{7603A70B-F70D-483A-A7DF-52FADED8B670}">
      <dgm:prSet/>
      <dgm:spPr/>
      <dgm:t>
        <a:bodyPr/>
        <a:lstStyle/>
        <a:p>
          <a:endParaRPr lang="es-ES"/>
        </a:p>
      </dgm:t>
    </dgm:pt>
    <dgm:pt modelId="{A8E39CC9-ABC4-43AF-B1D0-967666C5868B}" type="sibTrans" cxnId="{7603A70B-F70D-483A-A7DF-52FADED8B670}">
      <dgm:prSet/>
      <dgm:spPr/>
      <dgm:t>
        <a:bodyPr/>
        <a:lstStyle/>
        <a:p>
          <a:endParaRPr lang="es-ES"/>
        </a:p>
      </dgm:t>
    </dgm:pt>
    <dgm:pt modelId="{DF106E33-BFEA-40CB-A963-425E11E650C7}">
      <dgm:prSet phldrT="[Texto]" custT="1"/>
      <dgm:spPr/>
      <dgm:t>
        <a:bodyPr/>
        <a:lstStyle/>
        <a:p>
          <a:r>
            <a:rPr lang="es-ES" sz="1400" dirty="0" smtClean="0"/>
            <a:t>Edo. Animo</a:t>
          </a:r>
          <a:endParaRPr lang="es-ES" sz="1400" dirty="0"/>
        </a:p>
      </dgm:t>
    </dgm:pt>
    <dgm:pt modelId="{102A226D-4B20-47F4-AB01-8C93B0B35165}" type="parTrans" cxnId="{13A4FACA-9E7E-44D3-B26B-6A7AD75BE8D2}">
      <dgm:prSet/>
      <dgm:spPr/>
      <dgm:t>
        <a:bodyPr/>
        <a:lstStyle/>
        <a:p>
          <a:endParaRPr lang="es-ES"/>
        </a:p>
      </dgm:t>
    </dgm:pt>
    <dgm:pt modelId="{157CDD77-02A8-4F86-8C95-16D0EC698D7E}" type="sibTrans" cxnId="{13A4FACA-9E7E-44D3-B26B-6A7AD75BE8D2}">
      <dgm:prSet/>
      <dgm:spPr/>
      <dgm:t>
        <a:bodyPr/>
        <a:lstStyle/>
        <a:p>
          <a:endParaRPr lang="es-ES"/>
        </a:p>
      </dgm:t>
    </dgm:pt>
    <dgm:pt modelId="{EAEEE28B-CF76-4997-99B7-2B349484179C}">
      <dgm:prSet phldrT="[Texto]" custT="1"/>
      <dgm:spPr/>
      <dgm:t>
        <a:bodyPr/>
        <a:lstStyle/>
        <a:p>
          <a:r>
            <a:rPr lang="es-ES" sz="1400" dirty="0" smtClean="0"/>
            <a:t>Ambiente</a:t>
          </a:r>
          <a:endParaRPr lang="es-ES" sz="1400" dirty="0"/>
        </a:p>
      </dgm:t>
    </dgm:pt>
    <dgm:pt modelId="{E6C9C8F8-7792-40BC-9B39-B011CF442028}" type="parTrans" cxnId="{B1B45A90-26B9-4694-B130-2DB249C14370}">
      <dgm:prSet/>
      <dgm:spPr/>
      <dgm:t>
        <a:bodyPr/>
        <a:lstStyle/>
        <a:p>
          <a:endParaRPr lang="es-ES"/>
        </a:p>
      </dgm:t>
    </dgm:pt>
    <dgm:pt modelId="{04861BE3-EEF7-4275-9BD9-8CC7966AC308}" type="sibTrans" cxnId="{B1B45A90-26B9-4694-B130-2DB249C14370}">
      <dgm:prSet/>
      <dgm:spPr/>
      <dgm:t>
        <a:bodyPr/>
        <a:lstStyle/>
        <a:p>
          <a:endParaRPr lang="es-ES"/>
        </a:p>
      </dgm:t>
    </dgm:pt>
    <dgm:pt modelId="{7A9CA9A3-8BA5-443A-AD1E-074B0CD6E76F}">
      <dgm:prSet custT="1"/>
      <dgm:spPr/>
      <dgm:t>
        <a:bodyPr/>
        <a:lstStyle/>
        <a:p>
          <a:r>
            <a:rPr lang="es-ES" sz="1400" dirty="0" smtClean="0"/>
            <a:t>Atención</a:t>
          </a:r>
          <a:endParaRPr lang="es-ES" sz="1400" dirty="0"/>
        </a:p>
      </dgm:t>
    </dgm:pt>
    <dgm:pt modelId="{339C2C13-D27B-477B-ABE8-8F63EDE936B7}" type="parTrans" cxnId="{10DAA305-76D2-4E64-972D-91991D757E51}">
      <dgm:prSet/>
      <dgm:spPr/>
      <dgm:t>
        <a:bodyPr/>
        <a:lstStyle/>
        <a:p>
          <a:endParaRPr lang="es-ES"/>
        </a:p>
      </dgm:t>
    </dgm:pt>
    <dgm:pt modelId="{E6D93C6E-D186-459C-B550-3806BF020D83}" type="sibTrans" cxnId="{10DAA305-76D2-4E64-972D-91991D757E51}">
      <dgm:prSet/>
      <dgm:spPr/>
      <dgm:t>
        <a:bodyPr/>
        <a:lstStyle/>
        <a:p>
          <a:endParaRPr lang="es-ES"/>
        </a:p>
      </dgm:t>
    </dgm:pt>
    <dgm:pt modelId="{AD496150-776F-4EC9-98FB-D9AA42BA8D6D}">
      <dgm:prSet custT="1"/>
      <dgm:spPr/>
      <dgm:t>
        <a:bodyPr/>
        <a:lstStyle/>
        <a:p>
          <a:r>
            <a:rPr lang="es-ES" sz="1400" dirty="0" smtClean="0"/>
            <a:t>Afección</a:t>
          </a:r>
          <a:endParaRPr lang="es-ES" sz="1400" dirty="0"/>
        </a:p>
      </dgm:t>
    </dgm:pt>
    <dgm:pt modelId="{9E3F6C81-F26E-41EA-875D-E0CDA4D31D49}" type="parTrans" cxnId="{4014D95C-C51A-4440-89C2-3AB498495AC1}">
      <dgm:prSet/>
      <dgm:spPr/>
      <dgm:t>
        <a:bodyPr/>
        <a:lstStyle/>
        <a:p>
          <a:endParaRPr lang="es-ES"/>
        </a:p>
      </dgm:t>
    </dgm:pt>
    <dgm:pt modelId="{BFC17720-DFCC-4CC4-9AF6-0ABBA187FC88}" type="sibTrans" cxnId="{4014D95C-C51A-4440-89C2-3AB498495AC1}">
      <dgm:prSet/>
      <dgm:spPr/>
      <dgm:t>
        <a:bodyPr/>
        <a:lstStyle/>
        <a:p>
          <a:endParaRPr lang="es-ES"/>
        </a:p>
      </dgm:t>
    </dgm:pt>
    <dgm:pt modelId="{E75B8C4D-40E6-4C7E-AF00-55CADEE238F5}" type="pres">
      <dgm:prSet presAssocID="{DA73F428-58F8-4EDA-8510-9FF0BA806A3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63C25CF-9D7D-40B0-AFA0-900B4234AE7B}" type="pres">
      <dgm:prSet presAssocID="{115AC41C-D985-4622-94E6-010A054F8FA8}" presName="root1" presStyleCnt="0"/>
      <dgm:spPr/>
    </dgm:pt>
    <dgm:pt modelId="{F972EE1E-FE32-41A6-8CE6-01ECB127E853}" type="pres">
      <dgm:prSet presAssocID="{115AC41C-D985-4622-94E6-010A054F8FA8}" presName="LevelOneTextNode" presStyleLbl="node0" presStyleIdx="0" presStyleCnt="1" custAng="5400000" custScaleX="154028" custScaleY="40926" custLinFactX="-5726" custLinFactNeighborX="-100000" custLinFactNeighborY="-20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3DB271-CCE3-4F9E-B5B1-6270CC44D88C}" type="pres">
      <dgm:prSet presAssocID="{115AC41C-D985-4622-94E6-010A054F8FA8}" presName="level2hierChild" presStyleCnt="0"/>
      <dgm:spPr/>
    </dgm:pt>
    <dgm:pt modelId="{97AFBD26-FE60-4DCD-8339-BF6C113B8D6A}" type="pres">
      <dgm:prSet presAssocID="{CDA57C27-8604-4FA2-A794-4D9BDFB74952}" presName="conn2-1" presStyleLbl="parChTrans1D2" presStyleIdx="0" presStyleCnt="5"/>
      <dgm:spPr/>
      <dgm:t>
        <a:bodyPr/>
        <a:lstStyle/>
        <a:p>
          <a:endParaRPr lang="es-ES"/>
        </a:p>
      </dgm:t>
    </dgm:pt>
    <dgm:pt modelId="{A0367E2F-B8AF-4388-B231-42BE1A0531E5}" type="pres">
      <dgm:prSet presAssocID="{CDA57C27-8604-4FA2-A794-4D9BDFB74952}" presName="connTx" presStyleLbl="parChTrans1D2" presStyleIdx="0" presStyleCnt="5"/>
      <dgm:spPr/>
      <dgm:t>
        <a:bodyPr/>
        <a:lstStyle/>
        <a:p>
          <a:endParaRPr lang="es-ES"/>
        </a:p>
      </dgm:t>
    </dgm:pt>
    <dgm:pt modelId="{525AF67D-1922-4962-8A9D-634328E0BEC0}" type="pres">
      <dgm:prSet presAssocID="{A3C056FF-37A0-4AC8-9DB0-EB295F6E9AF1}" presName="root2" presStyleCnt="0"/>
      <dgm:spPr/>
    </dgm:pt>
    <dgm:pt modelId="{01EB5E57-6FD3-4CDF-B95E-6F32860D4E86}" type="pres">
      <dgm:prSet presAssocID="{A3C056FF-37A0-4AC8-9DB0-EB295F6E9AF1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238F119-168C-4BD3-A341-A6AB6FE7A3E1}" type="pres">
      <dgm:prSet presAssocID="{A3C056FF-37A0-4AC8-9DB0-EB295F6E9AF1}" presName="level3hierChild" presStyleCnt="0"/>
      <dgm:spPr/>
    </dgm:pt>
    <dgm:pt modelId="{94451A9E-EFC8-4BDF-A6FD-0A510AA370A2}" type="pres">
      <dgm:prSet presAssocID="{102A226D-4B20-47F4-AB01-8C93B0B35165}" presName="conn2-1" presStyleLbl="parChTrans1D2" presStyleIdx="1" presStyleCnt="5"/>
      <dgm:spPr/>
      <dgm:t>
        <a:bodyPr/>
        <a:lstStyle/>
        <a:p>
          <a:endParaRPr lang="es-ES"/>
        </a:p>
      </dgm:t>
    </dgm:pt>
    <dgm:pt modelId="{DD02A00E-1A1E-4D42-8F8F-7E8ACADD9590}" type="pres">
      <dgm:prSet presAssocID="{102A226D-4B20-47F4-AB01-8C93B0B35165}" presName="connTx" presStyleLbl="parChTrans1D2" presStyleIdx="1" presStyleCnt="5"/>
      <dgm:spPr/>
      <dgm:t>
        <a:bodyPr/>
        <a:lstStyle/>
        <a:p>
          <a:endParaRPr lang="es-ES"/>
        </a:p>
      </dgm:t>
    </dgm:pt>
    <dgm:pt modelId="{4A2D80C0-43F6-42DA-9519-5060BE7AA9E4}" type="pres">
      <dgm:prSet presAssocID="{DF106E33-BFEA-40CB-A963-425E11E650C7}" presName="root2" presStyleCnt="0"/>
      <dgm:spPr/>
    </dgm:pt>
    <dgm:pt modelId="{B57653DB-2FD7-443D-BB3B-A863C7C7B501}" type="pres">
      <dgm:prSet presAssocID="{DF106E33-BFEA-40CB-A963-425E11E650C7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DEDDCD4-C7F4-4621-B027-88A98E929069}" type="pres">
      <dgm:prSet presAssocID="{DF106E33-BFEA-40CB-A963-425E11E650C7}" presName="level3hierChild" presStyleCnt="0"/>
      <dgm:spPr/>
    </dgm:pt>
    <dgm:pt modelId="{C140B583-0813-4C12-86E9-26615948060D}" type="pres">
      <dgm:prSet presAssocID="{E6C9C8F8-7792-40BC-9B39-B011CF442028}" presName="conn2-1" presStyleLbl="parChTrans1D2" presStyleIdx="2" presStyleCnt="5"/>
      <dgm:spPr/>
      <dgm:t>
        <a:bodyPr/>
        <a:lstStyle/>
        <a:p>
          <a:endParaRPr lang="es-ES"/>
        </a:p>
      </dgm:t>
    </dgm:pt>
    <dgm:pt modelId="{FB4EF414-4F6D-46F7-8112-BDBBF8EF89C5}" type="pres">
      <dgm:prSet presAssocID="{E6C9C8F8-7792-40BC-9B39-B011CF442028}" presName="connTx" presStyleLbl="parChTrans1D2" presStyleIdx="2" presStyleCnt="5"/>
      <dgm:spPr/>
      <dgm:t>
        <a:bodyPr/>
        <a:lstStyle/>
        <a:p>
          <a:endParaRPr lang="es-ES"/>
        </a:p>
      </dgm:t>
    </dgm:pt>
    <dgm:pt modelId="{36110339-D801-4863-A6B9-98BA0ED4384A}" type="pres">
      <dgm:prSet presAssocID="{EAEEE28B-CF76-4997-99B7-2B349484179C}" presName="root2" presStyleCnt="0"/>
      <dgm:spPr/>
    </dgm:pt>
    <dgm:pt modelId="{FE9CA224-662C-4FB6-9866-64B5C382BCD7}" type="pres">
      <dgm:prSet presAssocID="{EAEEE28B-CF76-4997-99B7-2B349484179C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CFA1D86-294B-4E65-AF34-DE8E9F904E93}" type="pres">
      <dgm:prSet presAssocID="{EAEEE28B-CF76-4997-99B7-2B349484179C}" presName="level3hierChild" presStyleCnt="0"/>
      <dgm:spPr/>
    </dgm:pt>
    <dgm:pt modelId="{6D3F926E-0D63-4A62-BA32-3739F2B7E534}" type="pres">
      <dgm:prSet presAssocID="{339C2C13-D27B-477B-ABE8-8F63EDE936B7}" presName="conn2-1" presStyleLbl="parChTrans1D2" presStyleIdx="3" presStyleCnt="5"/>
      <dgm:spPr/>
      <dgm:t>
        <a:bodyPr/>
        <a:lstStyle/>
        <a:p>
          <a:endParaRPr lang="es-ES"/>
        </a:p>
      </dgm:t>
    </dgm:pt>
    <dgm:pt modelId="{B9924172-8006-4F80-861F-9465F853A04B}" type="pres">
      <dgm:prSet presAssocID="{339C2C13-D27B-477B-ABE8-8F63EDE936B7}" presName="connTx" presStyleLbl="parChTrans1D2" presStyleIdx="3" presStyleCnt="5"/>
      <dgm:spPr/>
      <dgm:t>
        <a:bodyPr/>
        <a:lstStyle/>
        <a:p>
          <a:endParaRPr lang="es-ES"/>
        </a:p>
      </dgm:t>
    </dgm:pt>
    <dgm:pt modelId="{9106282F-DAD5-45FF-9DCD-466EA9689BBF}" type="pres">
      <dgm:prSet presAssocID="{7A9CA9A3-8BA5-443A-AD1E-074B0CD6E76F}" presName="root2" presStyleCnt="0"/>
      <dgm:spPr/>
    </dgm:pt>
    <dgm:pt modelId="{2D93A3D2-8A88-4C91-A630-F841FF942DBA}" type="pres">
      <dgm:prSet presAssocID="{7A9CA9A3-8BA5-443A-AD1E-074B0CD6E76F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0B0ACD-B847-4582-897D-705C173937AA}" type="pres">
      <dgm:prSet presAssocID="{7A9CA9A3-8BA5-443A-AD1E-074B0CD6E76F}" presName="level3hierChild" presStyleCnt="0"/>
      <dgm:spPr/>
    </dgm:pt>
    <dgm:pt modelId="{91246B10-A12F-4888-9590-375287D6C76B}" type="pres">
      <dgm:prSet presAssocID="{9E3F6C81-F26E-41EA-875D-E0CDA4D31D49}" presName="conn2-1" presStyleLbl="parChTrans1D2" presStyleIdx="4" presStyleCnt="5"/>
      <dgm:spPr/>
      <dgm:t>
        <a:bodyPr/>
        <a:lstStyle/>
        <a:p>
          <a:endParaRPr lang="es-ES"/>
        </a:p>
      </dgm:t>
    </dgm:pt>
    <dgm:pt modelId="{73B52FCB-F3DD-40D3-8B8F-640D26962118}" type="pres">
      <dgm:prSet presAssocID="{9E3F6C81-F26E-41EA-875D-E0CDA4D31D49}" presName="connTx" presStyleLbl="parChTrans1D2" presStyleIdx="4" presStyleCnt="5"/>
      <dgm:spPr/>
      <dgm:t>
        <a:bodyPr/>
        <a:lstStyle/>
        <a:p>
          <a:endParaRPr lang="es-ES"/>
        </a:p>
      </dgm:t>
    </dgm:pt>
    <dgm:pt modelId="{7FE3BE82-8ADF-43D9-AB48-D6EB3FE59380}" type="pres">
      <dgm:prSet presAssocID="{AD496150-776F-4EC9-98FB-D9AA42BA8D6D}" presName="root2" presStyleCnt="0"/>
      <dgm:spPr/>
    </dgm:pt>
    <dgm:pt modelId="{F0CABB32-04CC-4521-AABF-9C3029F8AE47}" type="pres">
      <dgm:prSet presAssocID="{AD496150-776F-4EC9-98FB-D9AA42BA8D6D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E15AC6F-5D92-49D1-8B42-F5E7ED662173}" type="pres">
      <dgm:prSet presAssocID="{AD496150-776F-4EC9-98FB-D9AA42BA8D6D}" presName="level3hierChild" presStyleCnt="0"/>
      <dgm:spPr/>
    </dgm:pt>
  </dgm:ptLst>
  <dgm:cxnLst>
    <dgm:cxn modelId="{3C68F5A0-4EF3-400D-954A-77ED1DA30913}" type="presOf" srcId="{7A9CA9A3-8BA5-443A-AD1E-074B0CD6E76F}" destId="{2D93A3D2-8A88-4C91-A630-F841FF942DBA}" srcOrd="0" destOrd="0" presId="urn:microsoft.com/office/officeart/2008/layout/HorizontalMultiLevelHierarchy"/>
    <dgm:cxn modelId="{10DAA305-76D2-4E64-972D-91991D757E51}" srcId="{115AC41C-D985-4622-94E6-010A054F8FA8}" destId="{7A9CA9A3-8BA5-443A-AD1E-074B0CD6E76F}" srcOrd="3" destOrd="0" parTransId="{339C2C13-D27B-477B-ABE8-8F63EDE936B7}" sibTransId="{E6D93C6E-D186-459C-B550-3806BF020D83}"/>
    <dgm:cxn modelId="{0872784E-5FCF-4445-B29C-C526234E521A}" type="presOf" srcId="{115AC41C-D985-4622-94E6-010A054F8FA8}" destId="{F972EE1E-FE32-41A6-8CE6-01ECB127E853}" srcOrd="0" destOrd="0" presId="urn:microsoft.com/office/officeart/2008/layout/HorizontalMultiLevelHierarchy"/>
    <dgm:cxn modelId="{41262F8D-9325-4857-9B71-43AF16DF0404}" srcId="{DA73F428-58F8-4EDA-8510-9FF0BA806A3C}" destId="{115AC41C-D985-4622-94E6-010A054F8FA8}" srcOrd="0" destOrd="0" parTransId="{F874C508-A787-4627-A11D-C83B200AB5A8}" sibTransId="{60C99BEE-F4BC-41C4-AE3B-04D6DB199ADD}"/>
    <dgm:cxn modelId="{F7E1CB8C-129F-4300-BF5E-0361395D006E}" type="presOf" srcId="{E6C9C8F8-7792-40BC-9B39-B011CF442028}" destId="{C140B583-0813-4C12-86E9-26615948060D}" srcOrd="0" destOrd="0" presId="urn:microsoft.com/office/officeart/2008/layout/HorizontalMultiLevelHierarchy"/>
    <dgm:cxn modelId="{112E9A98-7F16-4E0B-A63E-0349FD57B5D1}" type="presOf" srcId="{339C2C13-D27B-477B-ABE8-8F63EDE936B7}" destId="{6D3F926E-0D63-4A62-BA32-3739F2B7E534}" srcOrd="0" destOrd="0" presId="urn:microsoft.com/office/officeart/2008/layout/HorizontalMultiLevelHierarchy"/>
    <dgm:cxn modelId="{2968D0F8-7B5C-4D9F-AF50-7D9350AF91CC}" type="presOf" srcId="{102A226D-4B20-47F4-AB01-8C93B0B35165}" destId="{94451A9E-EFC8-4BDF-A6FD-0A510AA370A2}" srcOrd="0" destOrd="0" presId="urn:microsoft.com/office/officeart/2008/layout/HorizontalMultiLevelHierarchy"/>
    <dgm:cxn modelId="{B45BAFFA-43C1-4E0A-9207-777ABB0D82DB}" type="presOf" srcId="{EAEEE28B-CF76-4997-99B7-2B349484179C}" destId="{FE9CA224-662C-4FB6-9866-64B5C382BCD7}" srcOrd="0" destOrd="0" presId="urn:microsoft.com/office/officeart/2008/layout/HorizontalMultiLevelHierarchy"/>
    <dgm:cxn modelId="{CFAB608B-99FB-4A23-9355-36E3AECFD3A5}" type="presOf" srcId="{A3C056FF-37A0-4AC8-9DB0-EB295F6E9AF1}" destId="{01EB5E57-6FD3-4CDF-B95E-6F32860D4E86}" srcOrd="0" destOrd="0" presId="urn:microsoft.com/office/officeart/2008/layout/HorizontalMultiLevelHierarchy"/>
    <dgm:cxn modelId="{F281CFCF-A710-4182-BDEE-69C19BB3710E}" type="presOf" srcId="{9E3F6C81-F26E-41EA-875D-E0CDA4D31D49}" destId="{91246B10-A12F-4888-9590-375287D6C76B}" srcOrd="0" destOrd="0" presId="urn:microsoft.com/office/officeart/2008/layout/HorizontalMultiLevelHierarchy"/>
    <dgm:cxn modelId="{9732CEE4-D3CC-4132-B7B9-C5396DE0E113}" type="presOf" srcId="{DA73F428-58F8-4EDA-8510-9FF0BA806A3C}" destId="{E75B8C4D-40E6-4C7E-AF00-55CADEE238F5}" srcOrd="0" destOrd="0" presId="urn:microsoft.com/office/officeart/2008/layout/HorizontalMultiLevelHierarchy"/>
    <dgm:cxn modelId="{6F00E4C2-59E9-43BE-9DB5-F931008EF76B}" type="presOf" srcId="{AD496150-776F-4EC9-98FB-D9AA42BA8D6D}" destId="{F0CABB32-04CC-4521-AABF-9C3029F8AE47}" srcOrd="0" destOrd="0" presId="urn:microsoft.com/office/officeart/2008/layout/HorizontalMultiLevelHierarchy"/>
    <dgm:cxn modelId="{719AFFAE-96EC-415A-966D-C86B38D1A170}" type="presOf" srcId="{339C2C13-D27B-477B-ABE8-8F63EDE936B7}" destId="{B9924172-8006-4F80-861F-9465F853A04B}" srcOrd="1" destOrd="0" presId="urn:microsoft.com/office/officeart/2008/layout/HorizontalMultiLevelHierarchy"/>
    <dgm:cxn modelId="{13A4FACA-9E7E-44D3-B26B-6A7AD75BE8D2}" srcId="{115AC41C-D985-4622-94E6-010A054F8FA8}" destId="{DF106E33-BFEA-40CB-A963-425E11E650C7}" srcOrd="1" destOrd="0" parTransId="{102A226D-4B20-47F4-AB01-8C93B0B35165}" sibTransId="{157CDD77-02A8-4F86-8C95-16D0EC698D7E}"/>
    <dgm:cxn modelId="{D9B1CC1E-1FCB-40FB-9F90-6B18536584FF}" type="presOf" srcId="{E6C9C8F8-7792-40BC-9B39-B011CF442028}" destId="{FB4EF414-4F6D-46F7-8112-BDBBF8EF89C5}" srcOrd="1" destOrd="0" presId="urn:microsoft.com/office/officeart/2008/layout/HorizontalMultiLevelHierarchy"/>
    <dgm:cxn modelId="{B1B45A90-26B9-4694-B130-2DB249C14370}" srcId="{115AC41C-D985-4622-94E6-010A054F8FA8}" destId="{EAEEE28B-CF76-4997-99B7-2B349484179C}" srcOrd="2" destOrd="0" parTransId="{E6C9C8F8-7792-40BC-9B39-B011CF442028}" sibTransId="{04861BE3-EEF7-4275-9BD9-8CC7966AC308}"/>
    <dgm:cxn modelId="{F785A44E-54B2-43F2-B77C-9D48A434986C}" type="presOf" srcId="{9E3F6C81-F26E-41EA-875D-E0CDA4D31D49}" destId="{73B52FCB-F3DD-40D3-8B8F-640D26962118}" srcOrd="1" destOrd="0" presId="urn:microsoft.com/office/officeart/2008/layout/HorizontalMultiLevelHierarchy"/>
    <dgm:cxn modelId="{7603A70B-F70D-483A-A7DF-52FADED8B670}" srcId="{115AC41C-D985-4622-94E6-010A054F8FA8}" destId="{A3C056FF-37A0-4AC8-9DB0-EB295F6E9AF1}" srcOrd="0" destOrd="0" parTransId="{CDA57C27-8604-4FA2-A794-4D9BDFB74952}" sibTransId="{A8E39CC9-ABC4-43AF-B1D0-967666C5868B}"/>
    <dgm:cxn modelId="{4014D95C-C51A-4440-89C2-3AB498495AC1}" srcId="{115AC41C-D985-4622-94E6-010A054F8FA8}" destId="{AD496150-776F-4EC9-98FB-D9AA42BA8D6D}" srcOrd="4" destOrd="0" parTransId="{9E3F6C81-F26E-41EA-875D-E0CDA4D31D49}" sibTransId="{BFC17720-DFCC-4CC4-9AF6-0ABBA187FC88}"/>
    <dgm:cxn modelId="{0AB18E9C-2FCE-4D88-996D-311554D542BD}" type="presOf" srcId="{102A226D-4B20-47F4-AB01-8C93B0B35165}" destId="{DD02A00E-1A1E-4D42-8F8F-7E8ACADD9590}" srcOrd="1" destOrd="0" presId="urn:microsoft.com/office/officeart/2008/layout/HorizontalMultiLevelHierarchy"/>
    <dgm:cxn modelId="{C20C18A7-05C6-43DC-87EE-4458C65152FC}" type="presOf" srcId="{DF106E33-BFEA-40CB-A963-425E11E650C7}" destId="{B57653DB-2FD7-443D-BB3B-A863C7C7B501}" srcOrd="0" destOrd="0" presId="urn:microsoft.com/office/officeart/2008/layout/HorizontalMultiLevelHierarchy"/>
    <dgm:cxn modelId="{2F8BE091-3894-4EE5-ADF9-0B2C68616A35}" type="presOf" srcId="{CDA57C27-8604-4FA2-A794-4D9BDFB74952}" destId="{A0367E2F-B8AF-4388-B231-42BE1A0531E5}" srcOrd="1" destOrd="0" presId="urn:microsoft.com/office/officeart/2008/layout/HorizontalMultiLevelHierarchy"/>
    <dgm:cxn modelId="{24695A2C-B5EB-4E24-A372-D7B32583EAA8}" type="presOf" srcId="{CDA57C27-8604-4FA2-A794-4D9BDFB74952}" destId="{97AFBD26-FE60-4DCD-8339-BF6C113B8D6A}" srcOrd="0" destOrd="0" presId="urn:microsoft.com/office/officeart/2008/layout/HorizontalMultiLevelHierarchy"/>
    <dgm:cxn modelId="{1325DB18-7102-4FA5-868C-154A9268B6EA}" type="presParOf" srcId="{E75B8C4D-40E6-4C7E-AF00-55CADEE238F5}" destId="{763C25CF-9D7D-40B0-AFA0-900B4234AE7B}" srcOrd="0" destOrd="0" presId="urn:microsoft.com/office/officeart/2008/layout/HorizontalMultiLevelHierarchy"/>
    <dgm:cxn modelId="{CF00F08A-FF92-436B-8465-B9A392DEBB72}" type="presParOf" srcId="{763C25CF-9D7D-40B0-AFA0-900B4234AE7B}" destId="{F972EE1E-FE32-41A6-8CE6-01ECB127E853}" srcOrd="0" destOrd="0" presId="urn:microsoft.com/office/officeart/2008/layout/HorizontalMultiLevelHierarchy"/>
    <dgm:cxn modelId="{3E367B06-2504-4944-995F-D0F7D6219601}" type="presParOf" srcId="{763C25CF-9D7D-40B0-AFA0-900B4234AE7B}" destId="{173DB271-CCE3-4F9E-B5B1-6270CC44D88C}" srcOrd="1" destOrd="0" presId="urn:microsoft.com/office/officeart/2008/layout/HorizontalMultiLevelHierarchy"/>
    <dgm:cxn modelId="{1E6AD500-83C0-48EC-8539-76E521C9A8C4}" type="presParOf" srcId="{173DB271-CCE3-4F9E-B5B1-6270CC44D88C}" destId="{97AFBD26-FE60-4DCD-8339-BF6C113B8D6A}" srcOrd="0" destOrd="0" presId="urn:microsoft.com/office/officeart/2008/layout/HorizontalMultiLevelHierarchy"/>
    <dgm:cxn modelId="{F30A5414-40AC-4E8E-8D48-20C27379D705}" type="presParOf" srcId="{97AFBD26-FE60-4DCD-8339-BF6C113B8D6A}" destId="{A0367E2F-B8AF-4388-B231-42BE1A0531E5}" srcOrd="0" destOrd="0" presId="urn:microsoft.com/office/officeart/2008/layout/HorizontalMultiLevelHierarchy"/>
    <dgm:cxn modelId="{ACE154ED-C4BC-4A9A-807F-A8DE113FEFF4}" type="presParOf" srcId="{173DB271-CCE3-4F9E-B5B1-6270CC44D88C}" destId="{525AF67D-1922-4962-8A9D-634328E0BEC0}" srcOrd="1" destOrd="0" presId="urn:microsoft.com/office/officeart/2008/layout/HorizontalMultiLevelHierarchy"/>
    <dgm:cxn modelId="{5182637F-9B15-43BF-BCC7-88B24B25DC23}" type="presParOf" srcId="{525AF67D-1922-4962-8A9D-634328E0BEC0}" destId="{01EB5E57-6FD3-4CDF-B95E-6F32860D4E86}" srcOrd="0" destOrd="0" presId="urn:microsoft.com/office/officeart/2008/layout/HorizontalMultiLevelHierarchy"/>
    <dgm:cxn modelId="{7FB6C0FF-6EDA-4675-BD6B-3A82FFE86388}" type="presParOf" srcId="{525AF67D-1922-4962-8A9D-634328E0BEC0}" destId="{D238F119-168C-4BD3-A341-A6AB6FE7A3E1}" srcOrd="1" destOrd="0" presId="urn:microsoft.com/office/officeart/2008/layout/HorizontalMultiLevelHierarchy"/>
    <dgm:cxn modelId="{99C3B56D-D029-4E6D-9830-7A10F422D9F4}" type="presParOf" srcId="{173DB271-CCE3-4F9E-B5B1-6270CC44D88C}" destId="{94451A9E-EFC8-4BDF-A6FD-0A510AA370A2}" srcOrd="2" destOrd="0" presId="urn:microsoft.com/office/officeart/2008/layout/HorizontalMultiLevelHierarchy"/>
    <dgm:cxn modelId="{91F85D81-86D0-4D04-8821-F30548A8E7BE}" type="presParOf" srcId="{94451A9E-EFC8-4BDF-A6FD-0A510AA370A2}" destId="{DD02A00E-1A1E-4D42-8F8F-7E8ACADD9590}" srcOrd="0" destOrd="0" presId="urn:microsoft.com/office/officeart/2008/layout/HorizontalMultiLevelHierarchy"/>
    <dgm:cxn modelId="{D9850A1B-23FA-49C8-915D-C8C18F5A60AE}" type="presParOf" srcId="{173DB271-CCE3-4F9E-B5B1-6270CC44D88C}" destId="{4A2D80C0-43F6-42DA-9519-5060BE7AA9E4}" srcOrd="3" destOrd="0" presId="urn:microsoft.com/office/officeart/2008/layout/HorizontalMultiLevelHierarchy"/>
    <dgm:cxn modelId="{6F589910-1470-4613-A24A-3AB4D57BACE2}" type="presParOf" srcId="{4A2D80C0-43F6-42DA-9519-5060BE7AA9E4}" destId="{B57653DB-2FD7-443D-BB3B-A863C7C7B501}" srcOrd="0" destOrd="0" presId="urn:microsoft.com/office/officeart/2008/layout/HorizontalMultiLevelHierarchy"/>
    <dgm:cxn modelId="{1E030BA3-8A3E-4D25-8785-295E1930D74E}" type="presParOf" srcId="{4A2D80C0-43F6-42DA-9519-5060BE7AA9E4}" destId="{DDEDDCD4-C7F4-4621-B027-88A98E929069}" srcOrd="1" destOrd="0" presId="urn:microsoft.com/office/officeart/2008/layout/HorizontalMultiLevelHierarchy"/>
    <dgm:cxn modelId="{C60333E5-D5FA-40C3-8234-2F3FD497F28D}" type="presParOf" srcId="{173DB271-CCE3-4F9E-B5B1-6270CC44D88C}" destId="{C140B583-0813-4C12-86E9-26615948060D}" srcOrd="4" destOrd="0" presId="urn:microsoft.com/office/officeart/2008/layout/HorizontalMultiLevelHierarchy"/>
    <dgm:cxn modelId="{EDD65C49-070D-4406-9B90-76F7CDAF74C9}" type="presParOf" srcId="{C140B583-0813-4C12-86E9-26615948060D}" destId="{FB4EF414-4F6D-46F7-8112-BDBBF8EF89C5}" srcOrd="0" destOrd="0" presId="urn:microsoft.com/office/officeart/2008/layout/HorizontalMultiLevelHierarchy"/>
    <dgm:cxn modelId="{A11E11C1-B8D1-4729-986A-C93C99924D41}" type="presParOf" srcId="{173DB271-CCE3-4F9E-B5B1-6270CC44D88C}" destId="{36110339-D801-4863-A6B9-98BA0ED4384A}" srcOrd="5" destOrd="0" presId="urn:microsoft.com/office/officeart/2008/layout/HorizontalMultiLevelHierarchy"/>
    <dgm:cxn modelId="{08A79180-CD71-4F0C-929A-DF20DF6143EF}" type="presParOf" srcId="{36110339-D801-4863-A6B9-98BA0ED4384A}" destId="{FE9CA224-662C-4FB6-9866-64B5C382BCD7}" srcOrd="0" destOrd="0" presId="urn:microsoft.com/office/officeart/2008/layout/HorizontalMultiLevelHierarchy"/>
    <dgm:cxn modelId="{3B888264-264D-4DFE-AC87-743241713F9E}" type="presParOf" srcId="{36110339-D801-4863-A6B9-98BA0ED4384A}" destId="{5CFA1D86-294B-4E65-AF34-DE8E9F904E93}" srcOrd="1" destOrd="0" presId="urn:microsoft.com/office/officeart/2008/layout/HorizontalMultiLevelHierarchy"/>
    <dgm:cxn modelId="{F6C8B019-9C45-4305-B7B8-391B15CF57F0}" type="presParOf" srcId="{173DB271-CCE3-4F9E-B5B1-6270CC44D88C}" destId="{6D3F926E-0D63-4A62-BA32-3739F2B7E534}" srcOrd="6" destOrd="0" presId="urn:microsoft.com/office/officeart/2008/layout/HorizontalMultiLevelHierarchy"/>
    <dgm:cxn modelId="{C80CA921-B48C-4639-8D86-45F16BCD47D0}" type="presParOf" srcId="{6D3F926E-0D63-4A62-BA32-3739F2B7E534}" destId="{B9924172-8006-4F80-861F-9465F853A04B}" srcOrd="0" destOrd="0" presId="urn:microsoft.com/office/officeart/2008/layout/HorizontalMultiLevelHierarchy"/>
    <dgm:cxn modelId="{C21D1310-C1AF-46D4-9254-99D1D779AB58}" type="presParOf" srcId="{173DB271-CCE3-4F9E-B5B1-6270CC44D88C}" destId="{9106282F-DAD5-45FF-9DCD-466EA9689BBF}" srcOrd="7" destOrd="0" presId="urn:microsoft.com/office/officeart/2008/layout/HorizontalMultiLevelHierarchy"/>
    <dgm:cxn modelId="{85729BEC-5A80-40B4-AFA8-93FE24AF913C}" type="presParOf" srcId="{9106282F-DAD5-45FF-9DCD-466EA9689BBF}" destId="{2D93A3D2-8A88-4C91-A630-F841FF942DBA}" srcOrd="0" destOrd="0" presId="urn:microsoft.com/office/officeart/2008/layout/HorizontalMultiLevelHierarchy"/>
    <dgm:cxn modelId="{92A023F3-EC8D-45E7-9C51-A2B376B0B482}" type="presParOf" srcId="{9106282F-DAD5-45FF-9DCD-466EA9689BBF}" destId="{050B0ACD-B847-4582-897D-705C173937AA}" srcOrd="1" destOrd="0" presId="urn:microsoft.com/office/officeart/2008/layout/HorizontalMultiLevelHierarchy"/>
    <dgm:cxn modelId="{E3E4A597-F417-4227-8E28-7A46A4D775E2}" type="presParOf" srcId="{173DB271-CCE3-4F9E-B5B1-6270CC44D88C}" destId="{91246B10-A12F-4888-9590-375287D6C76B}" srcOrd="8" destOrd="0" presId="urn:microsoft.com/office/officeart/2008/layout/HorizontalMultiLevelHierarchy"/>
    <dgm:cxn modelId="{D98C1B75-0ECD-42CA-8F07-251773C5A8FD}" type="presParOf" srcId="{91246B10-A12F-4888-9590-375287D6C76B}" destId="{73B52FCB-F3DD-40D3-8B8F-640D26962118}" srcOrd="0" destOrd="0" presId="urn:microsoft.com/office/officeart/2008/layout/HorizontalMultiLevelHierarchy"/>
    <dgm:cxn modelId="{2E0864B6-B26E-41E5-B8C2-E77F8FDBC085}" type="presParOf" srcId="{173DB271-CCE3-4F9E-B5B1-6270CC44D88C}" destId="{7FE3BE82-8ADF-43D9-AB48-D6EB3FE59380}" srcOrd="9" destOrd="0" presId="urn:microsoft.com/office/officeart/2008/layout/HorizontalMultiLevelHierarchy"/>
    <dgm:cxn modelId="{96050798-9B33-4EC4-AF91-D84802A57046}" type="presParOf" srcId="{7FE3BE82-8ADF-43D9-AB48-D6EB3FE59380}" destId="{F0CABB32-04CC-4521-AABF-9C3029F8AE47}" srcOrd="0" destOrd="0" presId="urn:microsoft.com/office/officeart/2008/layout/HorizontalMultiLevelHierarchy"/>
    <dgm:cxn modelId="{5854AA84-8427-4A33-9043-5182F34FAC1A}" type="presParOf" srcId="{7FE3BE82-8ADF-43D9-AB48-D6EB3FE59380}" destId="{9E15AC6F-5D92-49D1-8B42-F5E7ED66217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CD0CF2-C74A-4AFA-AF09-511F0B9E103A}">
      <dsp:nvSpPr>
        <dsp:cNvPr id="0" name=""/>
        <dsp:cNvSpPr/>
      </dsp:nvSpPr>
      <dsp:spPr>
        <a:xfrm>
          <a:off x="5584194" y="2205628"/>
          <a:ext cx="1866890" cy="142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81"/>
              </a:lnTo>
              <a:lnTo>
                <a:pt x="1866890" y="76881"/>
              </a:lnTo>
              <a:lnTo>
                <a:pt x="1866890" y="1425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63C93-5E74-41A2-A038-23ACE2F3EE2A}">
      <dsp:nvSpPr>
        <dsp:cNvPr id="0" name=""/>
        <dsp:cNvSpPr/>
      </dsp:nvSpPr>
      <dsp:spPr>
        <a:xfrm>
          <a:off x="5584194" y="2205628"/>
          <a:ext cx="1040309" cy="154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917"/>
              </a:lnTo>
              <a:lnTo>
                <a:pt x="1040309" y="88917"/>
              </a:lnTo>
              <a:lnTo>
                <a:pt x="1040309" y="1545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A37308-E19B-4452-82AA-3EBF49373738}">
      <dsp:nvSpPr>
        <dsp:cNvPr id="0" name=""/>
        <dsp:cNvSpPr/>
      </dsp:nvSpPr>
      <dsp:spPr>
        <a:xfrm>
          <a:off x="5584194" y="2205628"/>
          <a:ext cx="213721" cy="333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631"/>
              </a:lnTo>
              <a:lnTo>
                <a:pt x="213721" y="267631"/>
              </a:lnTo>
              <a:lnTo>
                <a:pt x="213721" y="3332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E3184B-81F1-4C1B-993F-00E6897C13FE}">
      <dsp:nvSpPr>
        <dsp:cNvPr id="0" name=""/>
        <dsp:cNvSpPr/>
      </dsp:nvSpPr>
      <dsp:spPr>
        <a:xfrm>
          <a:off x="4579633" y="2205628"/>
          <a:ext cx="1004561" cy="286720"/>
        </a:xfrm>
        <a:custGeom>
          <a:avLst/>
          <a:gdLst/>
          <a:ahLst/>
          <a:cxnLst/>
          <a:rect l="0" t="0" r="0" b="0"/>
          <a:pathLst>
            <a:path>
              <a:moveTo>
                <a:pt x="1004561" y="0"/>
              </a:moveTo>
              <a:lnTo>
                <a:pt x="1004561" y="221054"/>
              </a:lnTo>
              <a:lnTo>
                <a:pt x="0" y="221054"/>
              </a:lnTo>
              <a:lnTo>
                <a:pt x="0" y="286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BBB536-2B00-4C88-91B8-5BC6CAEDD8E2}">
      <dsp:nvSpPr>
        <dsp:cNvPr id="0" name=""/>
        <dsp:cNvSpPr/>
      </dsp:nvSpPr>
      <dsp:spPr>
        <a:xfrm>
          <a:off x="4322250" y="1451135"/>
          <a:ext cx="1261943" cy="304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721"/>
              </a:lnTo>
              <a:lnTo>
                <a:pt x="1261943" y="238721"/>
              </a:lnTo>
              <a:lnTo>
                <a:pt x="1261943" y="3043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BE1DE0-CFBE-4CDA-9B85-0AA85860D772}">
      <dsp:nvSpPr>
        <dsp:cNvPr id="0" name=""/>
        <dsp:cNvSpPr/>
      </dsp:nvSpPr>
      <dsp:spPr>
        <a:xfrm>
          <a:off x="2495597" y="2671988"/>
          <a:ext cx="1659948" cy="691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488"/>
              </a:lnTo>
              <a:lnTo>
                <a:pt x="1659948" y="625488"/>
              </a:lnTo>
              <a:lnTo>
                <a:pt x="1659948" y="6911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C19A86-9147-47EF-93A5-F00AE3ADBBC5}">
      <dsp:nvSpPr>
        <dsp:cNvPr id="0" name=""/>
        <dsp:cNvSpPr/>
      </dsp:nvSpPr>
      <dsp:spPr>
        <a:xfrm>
          <a:off x="2495597" y="2671988"/>
          <a:ext cx="721575" cy="853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7927"/>
              </a:lnTo>
              <a:lnTo>
                <a:pt x="721575" y="787927"/>
              </a:lnTo>
              <a:lnTo>
                <a:pt x="721575" y="8535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4AFE3-0B26-4A9B-B56A-DC0F47124544}">
      <dsp:nvSpPr>
        <dsp:cNvPr id="0" name=""/>
        <dsp:cNvSpPr/>
      </dsp:nvSpPr>
      <dsp:spPr>
        <a:xfrm>
          <a:off x="2114180" y="2671988"/>
          <a:ext cx="381417" cy="1141624"/>
        </a:xfrm>
        <a:custGeom>
          <a:avLst/>
          <a:gdLst/>
          <a:ahLst/>
          <a:cxnLst/>
          <a:rect l="0" t="0" r="0" b="0"/>
          <a:pathLst>
            <a:path>
              <a:moveTo>
                <a:pt x="381417" y="0"/>
              </a:moveTo>
              <a:lnTo>
                <a:pt x="381417" y="1075959"/>
              </a:lnTo>
              <a:lnTo>
                <a:pt x="0" y="1075959"/>
              </a:lnTo>
              <a:lnTo>
                <a:pt x="0" y="11416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F65F4-3971-4E46-8B6E-EAC729C00D26}">
      <dsp:nvSpPr>
        <dsp:cNvPr id="0" name=""/>
        <dsp:cNvSpPr/>
      </dsp:nvSpPr>
      <dsp:spPr>
        <a:xfrm>
          <a:off x="1191847" y="2671988"/>
          <a:ext cx="1303750" cy="853592"/>
        </a:xfrm>
        <a:custGeom>
          <a:avLst/>
          <a:gdLst/>
          <a:ahLst/>
          <a:cxnLst/>
          <a:rect l="0" t="0" r="0" b="0"/>
          <a:pathLst>
            <a:path>
              <a:moveTo>
                <a:pt x="1303750" y="0"/>
              </a:moveTo>
              <a:lnTo>
                <a:pt x="1303750" y="787927"/>
              </a:lnTo>
              <a:lnTo>
                <a:pt x="0" y="787927"/>
              </a:lnTo>
              <a:lnTo>
                <a:pt x="0" y="8535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5E4D6-557E-4ACC-8CA6-AF5785B73D61}">
      <dsp:nvSpPr>
        <dsp:cNvPr id="0" name=""/>
        <dsp:cNvSpPr/>
      </dsp:nvSpPr>
      <dsp:spPr>
        <a:xfrm>
          <a:off x="348466" y="2671988"/>
          <a:ext cx="2147130" cy="709576"/>
        </a:xfrm>
        <a:custGeom>
          <a:avLst/>
          <a:gdLst/>
          <a:ahLst/>
          <a:cxnLst/>
          <a:rect l="0" t="0" r="0" b="0"/>
          <a:pathLst>
            <a:path>
              <a:moveTo>
                <a:pt x="2147130" y="0"/>
              </a:moveTo>
              <a:lnTo>
                <a:pt x="2147130" y="643911"/>
              </a:lnTo>
              <a:lnTo>
                <a:pt x="0" y="643911"/>
              </a:lnTo>
              <a:lnTo>
                <a:pt x="0" y="7095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DEA37-3E24-44E3-8697-2D4278F357CA}">
      <dsp:nvSpPr>
        <dsp:cNvPr id="0" name=""/>
        <dsp:cNvSpPr/>
      </dsp:nvSpPr>
      <dsp:spPr>
        <a:xfrm>
          <a:off x="2495597" y="1451135"/>
          <a:ext cx="1826653" cy="490267"/>
        </a:xfrm>
        <a:custGeom>
          <a:avLst/>
          <a:gdLst/>
          <a:ahLst/>
          <a:cxnLst/>
          <a:rect l="0" t="0" r="0" b="0"/>
          <a:pathLst>
            <a:path>
              <a:moveTo>
                <a:pt x="1826653" y="0"/>
              </a:moveTo>
              <a:lnTo>
                <a:pt x="1826653" y="424601"/>
              </a:lnTo>
              <a:lnTo>
                <a:pt x="0" y="424601"/>
              </a:lnTo>
              <a:lnTo>
                <a:pt x="0" y="4902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60F751-BB21-4B8A-A77F-173621815665}">
      <dsp:nvSpPr>
        <dsp:cNvPr id="0" name=""/>
        <dsp:cNvSpPr/>
      </dsp:nvSpPr>
      <dsp:spPr>
        <a:xfrm>
          <a:off x="3270026" y="80917"/>
          <a:ext cx="2104448" cy="13702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716BD1-2BEF-4D04-AA35-121C0EEF2C8B}">
      <dsp:nvSpPr>
        <dsp:cNvPr id="0" name=""/>
        <dsp:cNvSpPr/>
      </dsp:nvSpPr>
      <dsp:spPr>
        <a:xfrm>
          <a:off x="3348785" y="155738"/>
          <a:ext cx="2104448" cy="13702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DOLOR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Fenómeno complejo.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Sistema integrado de sistemas y subsistemas complejos.</a:t>
          </a:r>
        </a:p>
      </dsp:txBody>
      <dsp:txXfrm>
        <a:off x="3388917" y="195870"/>
        <a:ext cx="2024184" cy="1289953"/>
      </dsp:txXfrm>
    </dsp:sp>
    <dsp:sp modelId="{203C093C-EB2F-4063-8B89-898A731A36DE}">
      <dsp:nvSpPr>
        <dsp:cNvPr id="0" name=""/>
        <dsp:cNvSpPr/>
      </dsp:nvSpPr>
      <dsp:spPr>
        <a:xfrm>
          <a:off x="1649436" y="1941403"/>
          <a:ext cx="1692321" cy="7305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994942-BC5D-4DAC-91FC-D87E51D7804C}">
      <dsp:nvSpPr>
        <dsp:cNvPr id="0" name=""/>
        <dsp:cNvSpPr/>
      </dsp:nvSpPr>
      <dsp:spPr>
        <a:xfrm>
          <a:off x="1728195" y="2016223"/>
          <a:ext cx="1692321" cy="7305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Señalización Molecular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 </a:t>
          </a:r>
          <a:endParaRPr lang="es-ES" sz="1400" kern="1200" dirty="0"/>
        </a:p>
      </dsp:txBody>
      <dsp:txXfrm>
        <a:off x="1749593" y="2037621"/>
        <a:ext cx="1649525" cy="687789"/>
      </dsp:txXfrm>
    </dsp:sp>
    <dsp:sp modelId="{BC265F17-B15F-488A-ACBB-A5A0AF3610BE}">
      <dsp:nvSpPr>
        <dsp:cNvPr id="0" name=""/>
        <dsp:cNvSpPr/>
      </dsp:nvSpPr>
      <dsp:spPr>
        <a:xfrm>
          <a:off x="137264" y="3381565"/>
          <a:ext cx="422405" cy="247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71777D-D488-4112-BE5C-458FBA919350}">
      <dsp:nvSpPr>
        <dsp:cNvPr id="0" name=""/>
        <dsp:cNvSpPr/>
      </dsp:nvSpPr>
      <dsp:spPr>
        <a:xfrm>
          <a:off x="216023" y="3456386"/>
          <a:ext cx="422405" cy="247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SP</a:t>
          </a:r>
          <a:endParaRPr lang="es-ES" sz="1200" kern="1200" dirty="0"/>
        </a:p>
      </dsp:txBody>
      <dsp:txXfrm>
        <a:off x="223273" y="3463636"/>
        <a:ext cx="407905" cy="233022"/>
      </dsp:txXfrm>
    </dsp:sp>
    <dsp:sp modelId="{A73E3613-48C7-4B6F-84BA-1C70DFE1F7FD}">
      <dsp:nvSpPr>
        <dsp:cNvPr id="0" name=""/>
        <dsp:cNvSpPr/>
      </dsp:nvSpPr>
      <dsp:spPr>
        <a:xfrm>
          <a:off x="785333" y="3525581"/>
          <a:ext cx="813026" cy="317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5C6262-1A1D-48AE-8051-33E8C3651F5F}">
      <dsp:nvSpPr>
        <dsp:cNvPr id="0" name=""/>
        <dsp:cNvSpPr/>
      </dsp:nvSpPr>
      <dsp:spPr>
        <a:xfrm>
          <a:off x="864092" y="3600402"/>
          <a:ext cx="813026" cy="317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Opioides</a:t>
          </a:r>
          <a:endParaRPr lang="es-ES" sz="1200" kern="1200" dirty="0"/>
        </a:p>
      </dsp:txBody>
      <dsp:txXfrm>
        <a:off x="873382" y="3609692"/>
        <a:ext cx="794446" cy="298596"/>
      </dsp:txXfrm>
    </dsp:sp>
    <dsp:sp modelId="{D8C89203-38EB-43B7-8521-C88E4C2CB753}">
      <dsp:nvSpPr>
        <dsp:cNvPr id="0" name=""/>
        <dsp:cNvSpPr/>
      </dsp:nvSpPr>
      <dsp:spPr>
        <a:xfrm>
          <a:off x="1721442" y="3813613"/>
          <a:ext cx="785474" cy="202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2CEA52-A256-42BA-9BF5-CEF28ABEA5A5}">
      <dsp:nvSpPr>
        <dsp:cNvPr id="0" name=""/>
        <dsp:cNvSpPr/>
      </dsp:nvSpPr>
      <dsp:spPr>
        <a:xfrm>
          <a:off x="1800201" y="3888434"/>
          <a:ext cx="785474" cy="202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IL6-IL1B</a:t>
          </a:r>
          <a:endParaRPr lang="es-ES" sz="1200" kern="1200" dirty="0"/>
        </a:p>
      </dsp:txBody>
      <dsp:txXfrm>
        <a:off x="1806125" y="3894358"/>
        <a:ext cx="773626" cy="190416"/>
      </dsp:txXfrm>
    </dsp:sp>
    <dsp:sp modelId="{CB3EB881-CAF1-496B-A2C4-1F66969D13F5}">
      <dsp:nvSpPr>
        <dsp:cNvPr id="0" name=""/>
        <dsp:cNvSpPr/>
      </dsp:nvSpPr>
      <dsp:spPr>
        <a:xfrm>
          <a:off x="2729554" y="3525581"/>
          <a:ext cx="975234" cy="4412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161EF-DAEF-4859-A8DB-DA7EFD217849}">
      <dsp:nvSpPr>
        <dsp:cNvPr id="0" name=""/>
        <dsp:cNvSpPr/>
      </dsp:nvSpPr>
      <dsp:spPr>
        <a:xfrm>
          <a:off x="2808313" y="3600402"/>
          <a:ext cx="975234" cy="4412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err="1" smtClean="0"/>
            <a:t>Bradiquininas</a:t>
          </a:r>
          <a:endParaRPr lang="es-ES" sz="1200" kern="1200" dirty="0"/>
        </a:p>
      </dsp:txBody>
      <dsp:txXfrm>
        <a:off x="2821236" y="3613325"/>
        <a:ext cx="949388" cy="415375"/>
      </dsp:txXfrm>
    </dsp:sp>
    <dsp:sp modelId="{8D3A2C5B-CDDE-40AB-8B2B-B5F612CD040A}">
      <dsp:nvSpPr>
        <dsp:cNvPr id="0" name=""/>
        <dsp:cNvSpPr/>
      </dsp:nvSpPr>
      <dsp:spPr>
        <a:xfrm>
          <a:off x="3900506" y="3363142"/>
          <a:ext cx="510080" cy="183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2185A5-4C01-41A3-B02E-8B440CF49B11}">
      <dsp:nvSpPr>
        <dsp:cNvPr id="0" name=""/>
        <dsp:cNvSpPr/>
      </dsp:nvSpPr>
      <dsp:spPr>
        <a:xfrm>
          <a:off x="3979264" y="3437963"/>
          <a:ext cx="510080" cy="183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5TH</a:t>
          </a:r>
          <a:endParaRPr lang="es-ES" sz="1200" kern="1200" dirty="0"/>
        </a:p>
      </dsp:txBody>
      <dsp:txXfrm>
        <a:off x="3984637" y="3443336"/>
        <a:ext cx="499334" cy="172699"/>
      </dsp:txXfrm>
    </dsp:sp>
    <dsp:sp modelId="{A53B16A3-8C4D-480B-B169-85CCA5942CAE}">
      <dsp:nvSpPr>
        <dsp:cNvPr id="0" name=""/>
        <dsp:cNvSpPr/>
      </dsp:nvSpPr>
      <dsp:spPr>
        <a:xfrm>
          <a:off x="5039236" y="1755522"/>
          <a:ext cx="1089916" cy="4501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89B8DC-D998-4E5F-A39C-F9E098197536}">
      <dsp:nvSpPr>
        <dsp:cNvPr id="0" name=""/>
        <dsp:cNvSpPr/>
      </dsp:nvSpPr>
      <dsp:spPr>
        <a:xfrm>
          <a:off x="5117995" y="1830343"/>
          <a:ext cx="1089916" cy="4501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Señalización  Hormonal</a:t>
          </a:r>
          <a:endParaRPr lang="es-ES" sz="1400" kern="1200" dirty="0"/>
        </a:p>
      </dsp:txBody>
      <dsp:txXfrm>
        <a:off x="5131178" y="1843526"/>
        <a:ext cx="1063550" cy="423740"/>
      </dsp:txXfrm>
    </dsp:sp>
    <dsp:sp modelId="{011280CC-AD42-4770-AC69-C1496AF5614A}">
      <dsp:nvSpPr>
        <dsp:cNvPr id="0" name=""/>
        <dsp:cNvSpPr/>
      </dsp:nvSpPr>
      <dsp:spPr>
        <a:xfrm>
          <a:off x="4034469" y="2492348"/>
          <a:ext cx="1090327" cy="4501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4200F4-EAD9-4A7F-9FC5-9F845CB78EAD}">
      <dsp:nvSpPr>
        <dsp:cNvPr id="0" name=""/>
        <dsp:cNvSpPr/>
      </dsp:nvSpPr>
      <dsp:spPr>
        <a:xfrm>
          <a:off x="4113228" y="2567169"/>
          <a:ext cx="1090327" cy="4501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err="1" smtClean="0"/>
            <a:t>Melanocortinas</a:t>
          </a:r>
          <a:endParaRPr lang="es-ES" sz="1200" kern="1200" dirty="0"/>
        </a:p>
      </dsp:txBody>
      <dsp:txXfrm>
        <a:off x="4126411" y="2580352"/>
        <a:ext cx="1063961" cy="423740"/>
      </dsp:txXfrm>
    </dsp:sp>
    <dsp:sp modelId="{1A3D0E18-E986-4A17-BFBD-1012F3FF0B8E}">
      <dsp:nvSpPr>
        <dsp:cNvPr id="0" name=""/>
        <dsp:cNvSpPr/>
      </dsp:nvSpPr>
      <dsp:spPr>
        <a:xfrm>
          <a:off x="5443501" y="2538925"/>
          <a:ext cx="708828" cy="4501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2A7C10-8E05-49AD-AA97-096BC2BBFED9}">
      <dsp:nvSpPr>
        <dsp:cNvPr id="0" name=""/>
        <dsp:cNvSpPr/>
      </dsp:nvSpPr>
      <dsp:spPr>
        <a:xfrm>
          <a:off x="5522260" y="2613746"/>
          <a:ext cx="708828" cy="4501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ACTH</a:t>
          </a:r>
          <a:endParaRPr lang="es-ES" sz="1200" kern="1200" dirty="0"/>
        </a:p>
      </dsp:txBody>
      <dsp:txXfrm>
        <a:off x="5535443" y="2626929"/>
        <a:ext cx="682462" cy="423740"/>
      </dsp:txXfrm>
    </dsp:sp>
    <dsp:sp modelId="{50F6369F-8259-4D08-B6D3-51BBBCBEFB01}">
      <dsp:nvSpPr>
        <dsp:cNvPr id="0" name=""/>
        <dsp:cNvSpPr/>
      </dsp:nvSpPr>
      <dsp:spPr>
        <a:xfrm>
          <a:off x="6270090" y="2360211"/>
          <a:ext cx="708828" cy="4501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682C70-465A-4144-B710-B475ADF073E9}">
      <dsp:nvSpPr>
        <dsp:cNvPr id="0" name=""/>
        <dsp:cNvSpPr/>
      </dsp:nvSpPr>
      <dsp:spPr>
        <a:xfrm>
          <a:off x="6348848" y="2435032"/>
          <a:ext cx="708828" cy="4501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err="1" smtClean="0"/>
            <a:t>Oxitocina</a:t>
          </a:r>
          <a:endParaRPr lang="es-ES" sz="1200" kern="1200" dirty="0"/>
        </a:p>
      </dsp:txBody>
      <dsp:txXfrm>
        <a:off x="6362031" y="2448215"/>
        <a:ext cx="682462" cy="423740"/>
      </dsp:txXfrm>
    </dsp:sp>
    <dsp:sp modelId="{DC364F40-4F4D-4196-9568-7EFDFD6DD9C2}">
      <dsp:nvSpPr>
        <dsp:cNvPr id="0" name=""/>
        <dsp:cNvSpPr/>
      </dsp:nvSpPr>
      <dsp:spPr>
        <a:xfrm>
          <a:off x="7096670" y="2348175"/>
          <a:ext cx="708828" cy="4501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23FEAD-2100-454D-A9D4-F5B3F0493D1E}">
      <dsp:nvSpPr>
        <dsp:cNvPr id="0" name=""/>
        <dsp:cNvSpPr/>
      </dsp:nvSpPr>
      <dsp:spPr>
        <a:xfrm>
          <a:off x="7175429" y="2422996"/>
          <a:ext cx="708828" cy="4501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MSH</a:t>
          </a:r>
          <a:endParaRPr lang="es-ES" sz="1200" kern="1200" dirty="0"/>
        </a:p>
      </dsp:txBody>
      <dsp:txXfrm>
        <a:off x="7188612" y="2436179"/>
        <a:ext cx="682462" cy="4237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62D94-9367-42F7-BF78-765FEA984DDD}">
      <dsp:nvSpPr>
        <dsp:cNvPr id="0" name=""/>
        <dsp:cNvSpPr/>
      </dsp:nvSpPr>
      <dsp:spPr>
        <a:xfrm>
          <a:off x="5578255" y="1944805"/>
          <a:ext cx="172818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28189" y="45720"/>
              </a:lnTo>
              <a:lnTo>
                <a:pt x="1728189" y="1160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EDEFE8-B06D-43B7-96AA-474C4D20875F}">
      <dsp:nvSpPr>
        <dsp:cNvPr id="0" name=""/>
        <dsp:cNvSpPr/>
      </dsp:nvSpPr>
      <dsp:spPr>
        <a:xfrm>
          <a:off x="5578255" y="1990525"/>
          <a:ext cx="136545" cy="4304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153"/>
              </a:lnTo>
              <a:lnTo>
                <a:pt x="136545" y="304153"/>
              </a:lnTo>
              <a:lnTo>
                <a:pt x="136545" y="4304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89C46A-39BF-46CE-A1EA-288E71839656}">
      <dsp:nvSpPr>
        <dsp:cNvPr id="0" name=""/>
        <dsp:cNvSpPr/>
      </dsp:nvSpPr>
      <dsp:spPr>
        <a:xfrm>
          <a:off x="4201242" y="849123"/>
          <a:ext cx="1377013" cy="275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318"/>
              </a:lnTo>
              <a:lnTo>
                <a:pt x="1377013" y="149318"/>
              </a:lnTo>
              <a:lnTo>
                <a:pt x="1377013" y="2756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18C8DC-7D4B-4E13-9873-E7C145AA167A}">
      <dsp:nvSpPr>
        <dsp:cNvPr id="0" name=""/>
        <dsp:cNvSpPr/>
      </dsp:nvSpPr>
      <dsp:spPr>
        <a:xfrm>
          <a:off x="3178658" y="1631851"/>
          <a:ext cx="663933" cy="285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772"/>
              </a:lnTo>
              <a:lnTo>
                <a:pt x="663933" y="158772"/>
              </a:lnTo>
              <a:lnTo>
                <a:pt x="663933" y="2850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697D65-5863-44FF-BC1D-2E5CD78DD4A1}">
      <dsp:nvSpPr>
        <dsp:cNvPr id="0" name=""/>
        <dsp:cNvSpPr/>
      </dsp:nvSpPr>
      <dsp:spPr>
        <a:xfrm>
          <a:off x="2258420" y="1631851"/>
          <a:ext cx="920238" cy="285079"/>
        </a:xfrm>
        <a:custGeom>
          <a:avLst/>
          <a:gdLst/>
          <a:ahLst/>
          <a:cxnLst/>
          <a:rect l="0" t="0" r="0" b="0"/>
          <a:pathLst>
            <a:path>
              <a:moveTo>
                <a:pt x="920238" y="0"/>
              </a:moveTo>
              <a:lnTo>
                <a:pt x="920238" y="158772"/>
              </a:lnTo>
              <a:lnTo>
                <a:pt x="0" y="158772"/>
              </a:lnTo>
              <a:lnTo>
                <a:pt x="0" y="2850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BC3E62-C885-4EA2-BD81-DDE99805CC73}">
      <dsp:nvSpPr>
        <dsp:cNvPr id="0" name=""/>
        <dsp:cNvSpPr/>
      </dsp:nvSpPr>
      <dsp:spPr>
        <a:xfrm>
          <a:off x="1009679" y="1631851"/>
          <a:ext cx="2168978" cy="861141"/>
        </a:xfrm>
        <a:custGeom>
          <a:avLst/>
          <a:gdLst/>
          <a:ahLst/>
          <a:cxnLst/>
          <a:rect l="0" t="0" r="0" b="0"/>
          <a:pathLst>
            <a:path>
              <a:moveTo>
                <a:pt x="2168978" y="0"/>
              </a:moveTo>
              <a:lnTo>
                <a:pt x="2168978" y="734835"/>
              </a:lnTo>
              <a:lnTo>
                <a:pt x="0" y="734835"/>
              </a:lnTo>
              <a:lnTo>
                <a:pt x="0" y="8611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B862C6-E71E-4B7C-A4E4-51410B15986C}">
      <dsp:nvSpPr>
        <dsp:cNvPr id="0" name=""/>
        <dsp:cNvSpPr/>
      </dsp:nvSpPr>
      <dsp:spPr>
        <a:xfrm>
          <a:off x="462103" y="1631851"/>
          <a:ext cx="2716555" cy="357085"/>
        </a:xfrm>
        <a:custGeom>
          <a:avLst/>
          <a:gdLst/>
          <a:ahLst/>
          <a:cxnLst/>
          <a:rect l="0" t="0" r="0" b="0"/>
          <a:pathLst>
            <a:path>
              <a:moveTo>
                <a:pt x="2716555" y="0"/>
              </a:moveTo>
              <a:lnTo>
                <a:pt x="2716555" y="230779"/>
              </a:lnTo>
              <a:lnTo>
                <a:pt x="0" y="230779"/>
              </a:lnTo>
              <a:lnTo>
                <a:pt x="0" y="3570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67D3B-CC4F-4093-93D7-85DFB9AF69DA}">
      <dsp:nvSpPr>
        <dsp:cNvPr id="0" name=""/>
        <dsp:cNvSpPr/>
      </dsp:nvSpPr>
      <dsp:spPr>
        <a:xfrm>
          <a:off x="3178658" y="849123"/>
          <a:ext cx="1022583" cy="159091"/>
        </a:xfrm>
        <a:custGeom>
          <a:avLst/>
          <a:gdLst/>
          <a:ahLst/>
          <a:cxnLst/>
          <a:rect l="0" t="0" r="0" b="0"/>
          <a:pathLst>
            <a:path>
              <a:moveTo>
                <a:pt x="1022583" y="0"/>
              </a:moveTo>
              <a:lnTo>
                <a:pt x="1022583" y="32784"/>
              </a:lnTo>
              <a:lnTo>
                <a:pt x="0" y="32784"/>
              </a:lnTo>
              <a:lnTo>
                <a:pt x="0" y="1590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313AE-5C4C-4E19-89C8-5A0BC41FE4E8}">
      <dsp:nvSpPr>
        <dsp:cNvPr id="0" name=""/>
        <dsp:cNvSpPr/>
      </dsp:nvSpPr>
      <dsp:spPr>
        <a:xfrm>
          <a:off x="3632671" y="3"/>
          <a:ext cx="1137140" cy="849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CDDCE7-078D-42AE-9730-945CE92E9812}">
      <dsp:nvSpPr>
        <dsp:cNvPr id="0" name=""/>
        <dsp:cNvSpPr/>
      </dsp:nvSpPr>
      <dsp:spPr>
        <a:xfrm>
          <a:off x="3784163" y="143920"/>
          <a:ext cx="1137140" cy="8491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Sistemas Morfológicos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>
        <a:off x="3809033" y="168790"/>
        <a:ext cx="1087400" cy="799380"/>
      </dsp:txXfrm>
    </dsp:sp>
    <dsp:sp modelId="{49DD17C9-137D-42D2-A889-79C6EC891D0C}">
      <dsp:nvSpPr>
        <dsp:cNvPr id="0" name=""/>
        <dsp:cNvSpPr/>
      </dsp:nvSpPr>
      <dsp:spPr>
        <a:xfrm>
          <a:off x="2512807" y="1008214"/>
          <a:ext cx="1331702" cy="6236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2FF78-6FB6-4283-B322-6320EBF5EBD1}">
      <dsp:nvSpPr>
        <dsp:cNvPr id="0" name=""/>
        <dsp:cNvSpPr/>
      </dsp:nvSpPr>
      <dsp:spPr>
        <a:xfrm>
          <a:off x="2664299" y="1152132"/>
          <a:ext cx="1331702" cy="6236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Vías </a:t>
          </a:r>
          <a:r>
            <a:rPr lang="es-ES" sz="1400" kern="1200" dirty="0" err="1" smtClean="0"/>
            <a:t>Desc</a:t>
          </a:r>
          <a:r>
            <a:rPr lang="es-ES" sz="1400" kern="1200" dirty="0" smtClean="0"/>
            <a:t> 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>
        <a:off x="2682565" y="1170398"/>
        <a:ext cx="1295170" cy="587104"/>
      </dsp:txXfrm>
    </dsp:sp>
    <dsp:sp modelId="{97078C22-5E45-453D-BA24-0E89340E9901}">
      <dsp:nvSpPr>
        <dsp:cNvPr id="0" name=""/>
        <dsp:cNvSpPr/>
      </dsp:nvSpPr>
      <dsp:spPr>
        <a:xfrm>
          <a:off x="136536" y="1988937"/>
          <a:ext cx="651132" cy="3006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CB54B0-B335-4C90-A4F5-60C8CC092288}">
      <dsp:nvSpPr>
        <dsp:cNvPr id="0" name=""/>
        <dsp:cNvSpPr/>
      </dsp:nvSpPr>
      <dsp:spPr>
        <a:xfrm>
          <a:off x="288028" y="2132855"/>
          <a:ext cx="651132" cy="300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A11</a:t>
          </a:r>
          <a:endParaRPr lang="es-ES" sz="1400" kern="1200" dirty="0"/>
        </a:p>
      </dsp:txBody>
      <dsp:txXfrm>
        <a:off x="296835" y="2141662"/>
        <a:ext cx="633518" cy="283079"/>
      </dsp:txXfrm>
    </dsp:sp>
    <dsp:sp modelId="{D45976B2-011D-4402-AF44-BB4FB8D57CA4}">
      <dsp:nvSpPr>
        <dsp:cNvPr id="0" name=""/>
        <dsp:cNvSpPr/>
      </dsp:nvSpPr>
      <dsp:spPr>
        <a:xfrm>
          <a:off x="784618" y="2492993"/>
          <a:ext cx="450122" cy="3006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0CFEB7-25F7-4B2B-8C74-935BF83DFDE4}">
      <dsp:nvSpPr>
        <dsp:cNvPr id="0" name=""/>
        <dsp:cNvSpPr/>
      </dsp:nvSpPr>
      <dsp:spPr>
        <a:xfrm>
          <a:off x="936110" y="2636910"/>
          <a:ext cx="450122" cy="300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NE</a:t>
          </a:r>
          <a:endParaRPr lang="es-ES" sz="1400" kern="1200" dirty="0"/>
        </a:p>
      </dsp:txBody>
      <dsp:txXfrm>
        <a:off x="944917" y="2645717"/>
        <a:ext cx="432508" cy="283079"/>
      </dsp:txXfrm>
    </dsp:sp>
    <dsp:sp modelId="{01479597-B8BA-4889-88BF-9CF8B4694B5C}">
      <dsp:nvSpPr>
        <dsp:cNvPr id="0" name=""/>
        <dsp:cNvSpPr/>
      </dsp:nvSpPr>
      <dsp:spPr>
        <a:xfrm>
          <a:off x="1576705" y="1916930"/>
          <a:ext cx="1363429" cy="865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C9FF7B-A5C4-4382-9CCC-B4154CE7CF63}">
      <dsp:nvSpPr>
        <dsp:cNvPr id="0" name=""/>
        <dsp:cNvSpPr/>
      </dsp:nvSpPr>
      <dsp:spPr>
        <a:xfrm>
          <a:off x="1728197" y="2060848"/>
          <a:ext cx="1363429" cy="865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5-HT</a:t>
          </a:r>
          <a:endParaRPr lang="es-ES" sz="1400" kern="1200" dirty="0"/>
        </a:p>
      </dsp:txBody>
      <dsp:txXfrm>
        <a:off x="1753555" y="2086206"/>
        <a:ext cx="1312713" cy="815061"/>
      </dsp:txXfrm>
    </dsp:sp>
    <dsp:sp modelId="{D7F5565D-B1E4-4DA4-A2E9-013C1723D427}">
      <dsp:nvSpPr>
        <dsp:cNvPr id="0" name=""/>
        <dsp:cNvSpPr/>
      </dsp:nvSpPr>
      <dsp:spPr>
        <a:xfrm>
          <a:off x="3160877" y="1916930"/>
          <a:ext cx="1363429" cy="865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EAB9F1-33C3-4489-898B-1DDE205647E6}">
      <dsp:nvSpPr>
        <dsp:cNvPr id="0" name=""/>
        <dsp:cNvSpPr/>
      </dsp:nvSpPr>
      <dsp:spPr>
        <a:xfrm>
          <a:off x="3312369" y="2060848"/>
          <a:ext cx="1363429" cy="865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err="1" smtClean="0"/>
            <a:t>Cx-Esp</a:t>
          </a:r>
          <a:endParaRPr lang="es-ES" sz="1400" kern="1200" dirty="0"/>
        </a:p>
      </dsp:txBody>
      <dsp:txXfrm>
        <a:off x="3337727" y="2086206"/>
        <a:ext cx="1312713" cy="815061"/>
      </dsp:txXfrm>
    </dsp:sp>
    <dsp:sp modelId="{1EA8BBE1-C89E-4758-A560-512DC85884C2}">
      <dsp:nvSpPr>
        <dsp:cNvPr id="0" name=""/>
        <dsp:cNvSpPr/>
      </dsp:nvSpPr>
      <dsp:spPr>
        <a:xfrm>
          <a:off x="4896541" y="1124748"/>
          <a:ext cx="1363429" cy="865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A3308-7034-44B0-AEF8-C6915B27BB5A}">
      <dsp:nvSpPr>
        <dsp:cNvPr id="0" name=""/>
        <dsp:cNvSpPr/>
      </dsp:nvSpPr>
      <dsp:spPr>
        <a:xfrm>
          <a:off x="5048033" y="1268665"/>
          <a:ext cx="1363429" cy="865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Vías </a:t>
          </a:r>
          <a:r>
            <a:rPr lang="es-ES" sz="1400" kern="1200" dirty="0" err="1" smtClean="0"/>
            <a:t>Asc</a:t>
          </a:r>
          <a:r>
            <a:rPr lang="es-ES" sz="1400" kern="1200" dirty="0" smtClean="0"/>
            <a:t>. </a:t>
          </a:r>
          <a:endParaRPr lang="es-ES" sz="1400" kern="1200" dirty="0"/>
        </a:p>
      </dsp:txBody>
      <dsp:txXfrm>
        <a:off x="5073391" y="1294023"/>
        <a:ext cx="1312713" cy="815061"/>
      </dsp:txXfrm>
    </dsp:sp>
    <dsp:sp modelId="{BED5BBA4-AE2F-4886-8C03-7C34FF2AB12C}">
      <dsp:nvSpPr>
        <dsp:cNvPr id="0" name=""/>
        <dsp:cNvSpPr/>
      </dsp:nvSpPr>
      <dsp:spPr>
        <a:xfrm>
          <a:off x="5033087" y="2420986"/>
          <a:ext cx="1363429" cy="865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5F1C9C-D043-4423-BC55-66DDF1D0D8BC}">
      <dsp:nvSpPr>
        <dsp:cNvPr id="0" name=""/>
        <dsp:cNvSpPr/>
      </dsp:nvSpPr>
      <dsp:spPr>
        <a:xfrm>
          <a:off x="5184579" y="2564904"/>
          <a:ext cx="1363429" cy="865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Tal-</a:t>
          </a:r>
          <a:r>
            <a:rPr lang="es-ES" sz="1400" kern="1200" dirty="0" err="1" smtClean="0"/>
            <a:t>Cx</a:t>
          </a:r>
          <a:endParaRPr lang="es-ES" sz="1400" kern="1200" dirty="0"/>
        </a:p>
      </dsp:txBody>
      <dsp:txXfrm>
        <a:off x="5209937" y="2590262"/>
        <a:ext cx="1312713" cy="815061"/>
      </dsp:txXfrm>
    </dsp:sp>
    <dsp:sp modelId="{3D833D68-C75F-48BC-81C6-2984AD910913}">
      <dsp:nvSpPr>
        <dsp:cNvPr id="0" name=""/>
        <dsp:cNvSpPr/>
      </dsp:nvSpPr>
      <dsp:spPr>
        <a:xfrm>
          <a:off x="6624730" y="2060848"/>
          <a:ext cx="1363429" cy="865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F3E75-08FF-42A2-A449-E1F45690FB11}">
      <dsp:nvSpPr>
        <dsp:cNvPr id="0" name=""/>
        <dsp:cNvSpPr/>
      </dsp:nvSpPr>
      <dsp:spPr>
        <a:xfrm>
          <a:off x="6776222" y="2204766"/>
          <a:ext cx="1363429" cy="865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err="1" smtClean="0"/>
            <a:t>Esp</a:t>
          </a:r>
          <a:r>
            <a:rPr lang="es-ES" sz="1400" kern="1200" dirty="0" smtClean="0"/>
            <a:t>-Tal</a:t>
          </a:r>
          <a:endParaRPr lang="es-ES" sz="1400" kern="1200" dirty="0"/>
        </a:p>
      </dsp:txBody>
      <dsp:txXfrm>
        <a:off x="6801580" y="2230124"/>
        <a:ext cx="1312713" cy="8150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46B10-A12F-4888-9590-375287D6C76B}">
      <dsp:nvSpPr>
        <dsp:cNvPr id="0" name=""/>
        <dsp:cNvSpPr/>
      </dsp:nvSpPr>
      <dsp:spPr>
        <a:xfrm>
          <a:off x="1131856" y="1458116"/>
          <a:ext cx="863342" cy="1313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1671" y="0"/>
              </a:lnTo>
              <a:lnTo>
                <a:pt x="431671" y="1313847"/>
              </a:lnTo>
              <a:lnTo>
                <a:pt x="863342" y="1313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1524224" y="2075736"/>
        <a:ext cx="78605" cy="78605"/>
      </dsp:txXfrm>
    </dsp:sp>
    <dsp:sp modelId="{6D3F926E-0D63-4A62-BA32-3739F2B7E534}">
      <dsp:nvSpPr>
        <dsp:cNvPr id="0" name=""/>
        <dsp:cNvSpPr/>
      </dsp:nvSpPr>
      <dsp:spPr>
        <a:xfrm>
          <a:off x="1131856" y="1458116"/>
          <a:ext cx="863342" cy="683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1671" y="0"/>
              </a:lnTo>
              <a:lnTo>
                <a:pt x="431671" y="683949"/>
              </a:lnTo>
              <a:lnTo>
                <a:pt x="863342" y="6839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1535991" y="1772555"/>
        <a:ext cx="55071" cy="55071"/>
      </dsp:txXfrm>
    </dsp:sp>
    <dsp:sp modelId="{C140B583-0813-4C12-86E9-26615948060D}">
      <dsp:nvSpPr>
        <dsp:cNvPr id="0" name=""/>
        <dsp:cNvSpPr/>
      </dsp:nvSpPr>
      <dsp:spPr>
        <a:xfrm>
          <a:off x="1131856" y="1412396"/>
          <a:ext cx="863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1671" y="45720"/>
              </a:lnTo>
              <a:lnTo>
                <a:pt x="431671" y="99771"/>
              </a:lnTo>
              <a:lnTo>
                <a:pt x="863342" y="997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1541901" y="1436490"/>
        <a:ext cx="43251" cy="43251"/>
      </dsp:txXfrm>
    </dsp:sp>
    <dsp:sp modelId="{94451A9E-EFC8-4BDF-A6FD-0A510AA370A2}">
      <dsp:nvSpPr>
        <dsp:cNvPr id="0" name=""/>
        <dsp:cNvSpPr/>
      </dsp:nvSpPr>
      <dsp:spPr>
        <a:xfrm>
          <a:off x="1131856" y="882270"/>
          <a:ext cx="863342" cy="575845"/>
        </a:xfrm>
        <a:custGeom>
          <a:avLst/>
          <a:gdLst/>
          <a:ahLst/>
          <a:cxnLst/>
          <a:rect l="0" t="0" r="0" b="0"/>
          <a:pathLst>
            <a:path>
              <a:moveTo>
                <a:pt x="0" y="575845"/>
              </a:moveTo>
              <a:lnTo>
                <a:pt x="431671" y="575845"/>
              </a:lnTo>
              <a:lnTo>
                <a:pt x="431671" y="0"/>
              </a:lnTo>
              <a:lnTo>
                <a:pt x="86334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1537583" y="1144249"/>
        <a:ext cx="51888" cy="51888"/>
      </dsp:txXfrm>
    </dsp:sp>
    <dsp:sp modelId="{97AFBD26-FE60-4DCD-8339-BF6C113B8D6A}">
      <dsp:nvSpPr>
        <dsp:cNvPr id="0" name=""/>
        <dsp:cNvSpPr/>
      </dsp:nvSpPr>
      <dsp:spPr>
        <a:xfrm>
          <a:off x="1131856" y="252372"/>
          <a:ext cx="863342" cy="1205743"/>
        </a:xfrm>
        <a:custGeom>
          <a:avLst/>
          <a:gdLst/>
          <a:ahLst/>
          <a:cxnLst/>
          <a:rect l="0" t="0" r="0" b="0"/>
          <a:pathLst>
            <a:path>
              <a:moveTo>
                <a:pt x="0" y="1205743"/>
              </a:moveTo>
              <a:lnTo>
                <a:pt x="431671" y="1205743"/>
              </a:lnTo>
              <a:lnTo>
                <a:pt x="431671" y="0"/>
              </a:lnTo>
              <a:lnTo>
                <a:pt x="86334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1526453" y="818170"/>
        <a:ext cx="74148" cy="74148"/>
      </dsp:txXfrm>
    </dsp:sp>
    <dsp:sp modelId="{F972EE1E-FE32-41A6-8CE6-01ECB127E853}">
      <dsp:nvSpPr>
        <dsp:cNvPr id="0" name=""/>
        <dsp:cNvSpPr/>
      </dsp:nvSpPr>
      <dsp:spPr>
        <a:xfrm>
          <a:off x="201048" y="1070028"/>
          <a:ext cx="1085439" cy="776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Modulación de la información</a:t>
          </a:r>
          <a:endParaRPr lang="es-ES" sz="1400" kern="1200" dirty="0"/>
        </a:p>
      </dsp:txBody>
      <dsp:txXfrm>
        <a:off x="201048" y="1070028"/>
        <a:ext cx="1085439" cy="776175"/>
      </dsp:txXfrm>
    </dsp:sp>
    <dsp:sp modelId="{01EB5E57-6FD3-4CDF-B95E-6F32860D4E86}">
      <dsp:nvSpPr>
        <dsp:cNvPr id="0" name=""/>
        <dsp:cNvSpPr/>
      </dsp:nvSpPr>
      <dsp:spPr>
        <a:xfrm>
          <a:off x="1995198" y="413"/>
          <a:ext cx="1652851" cy="503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Memoria</a:t>
          </a:r>
          <a:endParaRPr lang="es-ES" sz="1400" kern="1200" dirty="0"/>
        </a:p>
      </dsp:txBody>
      <dsp:txXfrm>
        <a:off x="1995198" y="413"/>
        <a:ext cx="1652851" cy="503918"/>
      </dsp:txXfrm>
    </dsp:sp>
    <dsp:sp modelId="{B57653DB-2FD7-443D-BB3B-A863C7C7B501}">
      <dsp:nvSpPr>
        <dsp:cNvPr id="0" name=""/>
        <dsp:cNvSpPr/>
      </dsp:nvSpPr>
      <dsp:spPr>
        <a:xfrm>
          <a:off x="1995198" y="630311"/>
          <a:ext cx="1652851" cy="503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Edo. Animo</a:t>
          </a:r>
          <a:endParaRPr lang="es-ES" sz="1400" kern="1200" dirty="0"/>
        </a:p>
      </dsp:txBody>
      <dsp:txXfrm>
        <a:off x="1995198" y="630311"/>
        <a:ext cx="1652851" cy="503918"/>
      </dsp:txXfrm>
    </dsp:sp>
    <dsp:sp modelId="{FE9CA224-662C-4FB6-9866-64B5C382BCD7}">
      <dsp:nvSpPr>
        <dsp:cNvPr id="0" name=""/>
        <dsp:cNvSpPr/>
      </dsp:nvSpPr>
      <dsp:spPr>
        <a:xfrm>
          <a:off x="1995198" y="1260208"/>
          <a:ext cx="1652851" cy="503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Ambiente</a:t>
          </a:r>
          <a:endParaRPr lang="es-ES" sz="1400" kern="1200" dirty="0"/>
        </a:p>
      </dsp:txBody>
      <dsp:txXfrm>
        <a:off x="1995198" y="1260208"/>
        <a:ext cx="1652851" cy="503918"/>
      </dsp:txXfrm>
    </dsp:sp>
    <dsp:sp modelId="{2D93A3D2-8A88-4C91-A630-F841FF942DBA}">
      <dsp:nvSpPr>
        <dsp:cNvPr id="0" name=""/>
        <dsp:cNvSpPr/>
      </dsp:nvSpPr>
      <dsp:spPr>
        <a:xfrm>
          <a:off x="1995198" y="1890106"/>
          <a:ext cx="1652851" cy="503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Atención</a:t>
          </a:r>
          <a:endParaRPr lang="es-ES" sz="1400" kern="1200" dirty="0"/>
        </a:p>
      </dsp:txBody>
      <dsp:txXfrm>
        <a:off x="1995198" y="1890106"/>
        <a:ext cx="1652851" cy="503918"/>
      </dsp:txXfrm>
    </dsp:sp>
    <dsp:sp modelId="{F0CABB32-04CC-4521-AABF-9C3029F8AE47}">
      <dsp:nvSpPr>
        <dsp:cNvPr id="0" name=""/>
        <dsp:cNvSpPr/>
      </dsp:nvSpPr>
      <dsp:spPr>
        <a:xfrm>
          <a:off x="1995198" y="2520004"/>
          <a:ext cx="1652851" cy="503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Afección</a:t>
          </a:r>
          <a:endParaRPr lang="es-ES" sz="1400" kern="1200" dirty="0"/>
        </a:p>
      </dsp:txBody>
      <dsp:txXfrm>
        <a:off x="1995198" y="2520004"/>
        <a:ext cx="1652851" cy="5039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7658-F2C0-470F-84D9-BFAD21744333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F077-125A-4284-A0E8-EFE6776CE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0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7658-F2C0-470F-84D9-BFAD21744333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F077-125A-4284-A0E8-EFE6776CE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130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7658-F2C0-470F-84D9-BFAD21744333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F077-125A-4284-A0E8-EFE6776CE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20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7658-F2C0-470F-84D9-BFAD21744333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F077-125A-4284-A0E8-EFE6776CE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51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7658-F2C0-470F-84D9-BFAD21744333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F077-125A-4284-A0E8-EFE6776CE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345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7658-F2C0-470F-84D9-BFAD21744333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F077-125A-4284-A0E8-EFE6776CE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524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7658-F2C0-470F-84D9-BFAD21744333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F077-125A-4284-A0E8-EFE6776CE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3033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7658-F2C0-470F-84D9-BFAD21744333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F077-125A-4284-A0E8-EFE6776CE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400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7658-F2C0-470F-84D9-BFAD21744333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F077-125A-4284-A0E8-EFE6776CE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883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7658-F2C0-470F-84D9-BFAD21744333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F077-125A-4284-A0E8-EFE6776CE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6186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7658-F2C0-470F-84D9-BFAD21744333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F077-125A-4284-A0E8-EFE6776CE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2375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A7658-F2C0-470F-84D9-BFAD21744333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CF077-125A-4284-A0E8-EFE6776CE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04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23728" y="0"/>
            <a:ext cx="4892080" cy="700309"/>
          </a:xfrm>
        </p:spPr>
        <p:txBody>
          <a:bodyPr>
            <a:normAutofit/>
          </a:bodyPr>
          <a:lstStyle/>
          <a:p>
            <a:r>
              <a:rPr lang="es-ES" sz="1600" dirty="0" smtClean="0"/>
              <a:t>Academia Nacional de Medicina.</a:t>
            </a:r>
            <a:br>
              <a:rPr lang="es-ES" sz="1600" dirty="0" smtClean="0"/>
            </a:br>
            <a:r>
              <a:rPr lang="es-ES" sz="1600" dirty="0" smtClean="0"/>
              <a:t>Sesión: </a:t>
            </a:r>
            <a:r>
              <a:rPr lang="es-ES" sz="1600" smtClean="0"/>
              <a:t>Neuropéptidos</a:t>
            </a:r>
            <a:r>
              <a:rPr lang="es-ES" sz="1600" dirty="0" smtClean="0"/>
              <a:t> </a:t>
            </a:r>
            <a:r>
              <a:rPr lang="es-ES" sz="1600" dirty="0" smtClean="0"/>
              <a:t>, Dolor y Analgesia  </a:t>
            </a:r>
            <a:endParaRPr lang="es-ES" sz="1600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124929206"/>
              </p:ext>
            </p:extLst>
          </p:nvPr>
        </p:nvGraphicFramePr>
        <p:xfrm>
          <a:off x="558931" y="980728"/>
          <a:ext cx="806489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379813" y="566812"/>
            <a:ext cx="22621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Comentarista Dr. Jorge </a:t>
            </a:r>
            <a:r>
              <a:rPr lang="es-ES" sz="1050" dirty="0" err="1" smtClean="0"/>
              <a:t>Hernandez</a:t>
            </a:r>
            <a:r>
              <a:rPr lang="es-ES" sz="1050" dirty="0" smtClean="0"/>
              <a:t> </a:t>
            </a:r>
            <a:r>
              <a:rPr lang="es-ES" sz="1100" dirty="0" smtClean="0"/>
              <a:t>R.</a:t>
            </a:r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1782743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552393"/>
              </p:ext>
            </p:extLst>
          </p:nvPr>
        </p:nvGraphicFramePr>
        <p:xfrm>
          <a:off x="107504" y="18864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585813215"/>
              </p:ext>
            </p:extLst>
          </p:nvPr>
        </p:nvGraphicFramePr>
        <p:xfrm>
          <a:off x="251520" y="3501008"/>
          <a:ext cx="4536504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6444208" y="5204734"/>
            <a:ext cx="21681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Analgesia</a:t>
            </a:r>
            <a:endParaRPr lang="es-ES" sz="4000" dirty="0"/>
          </a:p>
        </p:txBody>
      </p:sp>
      <p:sp>
        <p:nvSpPr>
          <p:cNvPr id="8" name="7 Flecha derecha"/>
          <p:cNvSpPr/>
          <p:nvPr/>
        </p:nvSpPr>
        <p:spPr>
          <a:xfrm rot="13596961">
            <a:off x="5282317" y="4516654"/>
            <a:ext cx="1310364" cy="3574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Flecha derecha"/>
          <p:cNvSpPr/>
          <p:nvPr/>
        </p:nvSpPr>
        <p:spPr>
          <a:xfrm rot="14212637">
            <a:off x="5814514" y="4300292"/>
            <a:ext cx="1488037" cy="323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Flecha derecha"/>
          <p:cNvSpPr/>
          <p:nvPr/>
        </p:nvSpPr>
        <p:spPr>
          <a:xfrm rot="12562423">
            <a:off x="4737324" y="5098181"/>
            <a:ext cx="1504879" cy="3311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derecha"/>
          <p:cNvSpPr/>
          <p:nvPr/>
        </p:nvSpPr>
        <p:spPr>
          <a:xfrm rot="14841623">
            <a:off x="6626582" y="4223151"/>
            <a:ext cx="1324558" cy="332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0814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64</Words>
  <Application>Microsoft Office PowerPoint</Application>
  <PresentationFormat>Presentación en pantalla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Academia Nacional de Medicina. Sesión: Neuropéptidos , Dolor y Analgesia 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Academia Nacional de Medicina. Sesión: Neurolépticos , Dolor y Analgesia</dc:title>
  <dc:creator>jorgeh</dc:creator>
  <cp:lastModifiedBy>jorgeh</cp:lastModifiedBy>
  <cp:revision>7</cp:revision>
  <dcterms:created xsi:type="dcterms:W3CDTF">2018-04-08T20:14:54Z</dcterms:created>
  <dcterms:modified xsi:type="dcterms:W3CDTF">2018-04-09T02:59:02Z</dcterms:modified>
</cp:coreProperties>
</file>