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57" r:id="rId5"/>
    <p:sldId id="260" r:id="rId6"/>
    <p:sldId id="272" r:id="rId7"/>
    <p:sldId id="258" r:id="rId8"/>
    <p:sldId id="268" r:id="rId9"/>
    <p:sldId id="270" r:id="rId10"/>
    <p:sldId id="269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4781-8FE5-42C2-B550-4F30DAD6204E}" type="datetimeFigureOut">
              <a:rPr lang="es-MX" smtClean="0"/>
              <a:pPr/>
              <a:t>11/07/2018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3277-76BD-462A-9362-4827DE9F046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lereyes@inr.gob.m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alereyes@prodigy.net.m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reibarcabrera@yahoo.com.m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uisrosales76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lrosales@inr.gob.m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rmandoalpizar@hot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cad nal med 2.bmp"/>
          <p:cNvPicPr>
            <a:picLocks noChangeAspect="1"/>
          </p:cNvPicPr>
          <p:nvPr/>
        </p:nvPicPr>
        <p:blipFill>
          <a:blip r:embed="rId2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266" t="33691" r="27343" b="29688"/>
          <a:stretch>
            <a:fillRect/>
          </a:stretch>
        </p:blipFill>
        <p:spPr bwMode="auto">
          <a:xfrm>
            <a:off x="71437" y="1357298"/>
            <a:ext cx="9001157" cy="52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Solución ???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s-MX" dirty="0" smtClean="0"/>
              <a:t>Conocimiento pleno de la lesión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Investigación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Utilizar técnicas como nanotecnología.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Intentar nuevos tratamientos quirúrgicos.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64" t="21973" r="17382" b="20897"/>
          <a:stretch>
            <a:fillRect/>
          </a:stretch>
        </p:blipFill>
        <p:spPr bwMode="auto">
          <a:xfrm>
            <a:off x="928662" y="214290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820" t="17578" r="17968" b="24560"/>
          <a:stretch>
            <a:fillRect/>
          </a:stretch>
        </p:blipFill>
        <p:spPr bwMode="auto">
          <a:xfrm>
            <a:off x="571472" y="500042"/>
            <a:ext cx="807249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062" t="16845" r="13281" b="61182"/>
          <a:stretch>
            <a:fillRect/>
          </a:stretch>
        </p:blipFill>
        <p:spPr bwMode="auto">
          <a:xfrm>
            <a:off x="0" y="428604"/>
            <a:ext cx="8858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42969" t="41943" r="17187" b="27295"/>
          <a:stretch>
            <a:fillRect/>
          </a:stretch>
        </p:blipFill>
        <p:spPr bwMode="auto">
          <a:xfrm>
            <a:off x="2214546" y="3000372"/>
            <a:ext cx="48577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852" t="17578" r="8007" b="24560"/>
          <a:stretch>
            <a:fillRect/>
          </a:stretch>
        </p:blipFill>
        <p:spPr bwMode="auto">
          <a:xfrm>
            <a:off x="571472" y="500042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617" t="16845" r="9765" b="56055"/>
          <a:stretch>
            <a:fillRect/>
          </a:stretch>
        </p:blipFill>
        <p:spPr bwMode="auto">
          <a:xfrm>
            <a:off x="428596" y="214290"/>
            <a:ext cx="8501090" cy="223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0742" t="12646" r="50000" b="7519"/>
          <a:stretch>
            <a:fillRect/>
          </a:stretch>
        </p:blipFill>
        <p:spPr bwMode="auto">
          <a:xfrm>
            <a:off x="1137077" y="2357430"/>
            <a:ext cx="26785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500306"/>
            <a:ext cx="2975336" cy="398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cad nal med 2.bmp"/>
          <p:cNvPicPr>
            <a:picLocks noChangeAspect="1"/>
          </p:cNvPicPr>
          <p:nvPr/>
        </p:nvPicPr>
        <p:blipFill>
          <a:blip r:embed="rId2"/>
          <a:srcRect l="25634" t="17090" r="26758" b="19433"/>
          <a:stretch>
            <a:fillRect/>
          </a:stretch>
        </p:blipFill>
        <p:spPr>
          <a:xfrm>
            <a:off x="1357290" y="142852"/>
            <a:ext cx="2143140" cy="2143140"/>
          </a:xfrm>
          <a:prstGeom prst="rect">
            <a:avLst/>
          </a:prstGeom>
        </p:spPr>
      </p:pic>
      <p:pic>
        <p:nvPicPr>
          <p:cNvPr id="2" name="Imagen 1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0657" y="-1"/>
            <a:ext cx="47533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1094" t="41016" r="58984" b="27994"/>
          <a:stretch>
            <a:fillRect/>
          </a:stretch>
        </p:blipFill>
        <p:spPr bwMode="auto">
          <a:xfrm>
            <a:off x="-32" y="2744823"/>
            <a:ext cx="2214546" cy="275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Resultado de imagen para pinturas fracturas de colum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2738080"/>
            <a:ext cx="2214578" cy="275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R ALEJANDRO REYES_SANCHEZ_01 (2).jpg"/>
          <p:cNvPicPr>
            <a:picLocks noChangeAspect="1"/>
          </p:cNvPicPr>
          <p:nvPr/>
        </p:nvPicPr>
        <p:blipFill>
          <a:blip r:embed="rId2" cstate="print"/>
          <a:srcRect t="6849" b="4108"/>
          <a:stretch>
            <a:fillRect/>
          </a:stretch>
        </p:blipFill>
        <p:spPr>
          <a:xfrm>
            <a:off x="142844" y="1571612"/>
            <a:ext cx="3724982" cy="464347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143372" y="1357298"/>
            <a:ext cx="50006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MX" dirty="0" smtClean="0"/>
              <a:t> Médico Cirujano</a:t>
            </a:r>
            <a:r>
              <a:rPr lang="es-ES_tradnl" dirty="0" smtClean="0"/>
              <a:t> y Cirujano Ortopedista por la UNAM.</a:t>
            </a:r>
          </a:p>
          <a:p>
            <a:pPr lvl="0">
              <a:buFont typeface="Arial" pitchFamily="34" charset="0"/>
              <a:buChar char="•"/>
            </a:pPr>
            <a:r>
              <a:rPr lang="es-ES_tradnl" dirty="0" smtClean="0"/>
              <a:t> Maestría en Ciencias, IPN. </a:t>
            </a:r>
          </a:p>
          <a:p>
            <a:pPr lvl="0">
              <a:buFont typeface="Arial" pitchFamily="34" charset="0"/>
              <a:buChar char="•"/>
            </a:pPr>
            <a:r>
              <a:rPr lang="es-ES_tradnl" dirty="0" smtClean="0"/>
              <a:t> Doctorado en Investigación en Medicina IPN.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Jefe División de Cirugía de Columna, INR.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Profesor Titular Curso de Alta Especialidad, Manejo Integral de Columna Vertebral (dos años).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Miembro Academia Nacional de Medicina y Academia Mexicana de Cirugía.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Titular Activo de</a:t>
            </a:r>
            <a:r>
              <a:rPr lang="es-ES" dirty="0" smtClean="0"/>
              <a:t> del Colegio Mexicano de Ortopedia y Traumatología, </a:t>
            </a:r>
            <a:r>
              <a:rPr lang="es-MX" dirty="0" err="1" smtClean="0"/>
              <a:t>Scoliosis</a:t>
            </a:r>
            <a:r>
              <a:rPr lang="es-MX" dirty="0" smtClean="0"/>
              <a:t> </a:t>
            </a:r>
            <a:r>
              <a:rPr lang="es-MX" dirty="0" err="1" smtClean="0"/>
              <a:t>Research</a:t>
            </a:r>
            <a:r>
              <a:rPr lang="es-MX" dirty="0" smtClean="0"/>
              <a:t> </a:t>
            </a:r>
            <a:r>
              <a:rPr lang="es-MX" dirty="0" err="1" smtClean="0"/>
              <a:t>Society</a:t>
            </a:r>
            <a:r>
              <a:rPr lang="es-MX" dirty="0" smtClean="0"/>
              <a:t>, North American Spine </a:t>
            </a:r>
            <a:r>
              <a:rPr lang="es-MX" dirty="0" err="1" smtClean="0"/>
              <a:t>Society</a:t>
            </a:r>
            <a:r>
              <a:rPr lang="es-MX" dirty="0" smtClean="0"/>
              <a:t>, International </a:t>
            </a:r>
            <a:r>
              <a:rPr lang="es-MX" dirty="0" err="1" smtClean="0"/>
              <a:t>Society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Advances</a:t>
            </a:r>
            <a:r>
              <a:rPr lang="es-MX" dirty="0" smtClean="0"/>
              <a:t> in Spine </a:t>
            </a:r>
            <a:r>
              <a:rPr lang="es-MX" dirty="0" err="1" smtClean="0"/>
              <a:t>Surgery</a:t>
            </a:r>
            <a:r>
              <a:rPr lang="es-MX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98 publicaciones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dirty="0" smtClean="0">
                <a:hlinkClick r:id="rId3"/>
              </a:rPr>
              <a:t>alereyes@inr.gob.mx</a:t>
            </a: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hlinkClick r:id="rId4"/>
              </a:rPr>
              <a:t>alereyes@prodigy.net.mx</a:t>
            </a:r>
            <a:endParaRPr lang="es-MX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142852"/>
            <a:ext cx="750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Alejandro A. Reyes-Sánchez</a:t>
            </a:r>
          </a:p>
          <a:p>
            <a:pPr algn="ctr"/>
            <a:r>
              <a:rPr lang="es-MX" sz="3600" b="1" dirty="0" smtClean="0"/>
              <a:t>Coordinador.</a:t>
            </a:r>
            <a:endParaRPr lang="es-MX" sz="3600" b="1" dirty="0"/>
          </a:p>
        </p:txBody>
      </p:sp>
      <p:pic>
        <p:nvPicPr>
          <p:cNvPr id="6" name="5 Imagen" descr="acad nal med 2.bmp"/>
          <p:cNvPicPr>
            <a:picLocks noChangeAspect="1"/>
          </p:cNvPicPr>
          <p:nvPr/>
        </p:nvPicPr>
        <p:blipFill>
          <a:blip r:embed="rId5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5766"/>
            <a:ext cx="7215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Dr. Ernesto Cabrera Aldana</a:t>
            </a:r>
          </a:p>
          <a:p>
            <a:pPr algn="ctr"/>
            <a:r>
              <a:rPr lang="es-MX" sz="2800" dirty="0" smtClean="0"/>
              <a:t>“Cirugía de columna vertebral Neurocirugía”</a:t>
            </a:r>
            <a:endParaRPr lang="es-MX" sz="2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428992" y="1143008"/>
            <a:ext cx="5500726" cy="564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acad nal med 2.bmp"/>
          <p:cNvPicPr>
            <a:picLocks noChangeAspect="1"/>
          </p:cNvPicPr>
          <p:nvPr/>
        </p:nvPicPr>
        <p:blipFill>
          <a:blip r:embed="rId2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  <p:pic>
        <p:nvPicPr>
          <p:cNvPr id="7" name="Picture 2" descr="C:\Users\alereyes\AppData\Local\Microsoft\Windows\Temporary Internet Files\Content.Outlook\DDRJQHAO\IMG-20161214-WA0004.jpg"/>
          <p:cNvPicPr>
            <a:picLocks noChangeAspect="1" noChangeArrowheads="1"/>
          </p:cNvPicPr>
          <p:nvPr/>
        </p:nvPicPr>
        <p:blipFill>
          <a:blip r:embed="rId3"/>
          <a:srcRect r="56637"/>
          <a:stretch>
            <a:fillRect/>
          </a:stretch>
        </p:blipFill>
        <p:spPr bwMode="auto">
          <a:xfrm>
            <a:off x="0" y="1603477"/>
            <a:ext cx="3229160" cy="418297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286116" y="1285860"/>
            <a:ext cx="58578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Neurocirujano </a:t>
            </a:r>
            <a:r>
              <a:rPr lang="es-MX" sz="3200" dirty="0" err="1" smtClean="0"/>
              <a:t>INNyN</a:t>
            </a:r>
            <a:r>
              <a:rPr lang="es-MX" sz="3200" dirty="0" smtClean="0"/>
              <a:t>.</a:t>
            </a:r>
          </a:p>
          <a:p>
            <a:r>
              <a:rPr lang="es-MX" sz="3200" dirty="0" smtClean="0"/>
              <a:t>Maestro en Ciencias, UNAM.</a:t>
            </a:r>
          </a:p>
          <a:p>
            <a:r>
              <a:rPr lang="es-MX" sz="3200" dirty="0" smtClean="0"/>
              <a:t>Alta especialidad </a:t>
            </a:r>
            <a:r>
              <a:rPr lang="es-MX" sz="3200" dirty="0" err="1" smtClean="0"/>
              <a:t>Cir</a:t>
            </a:r>
            <a:r>
              <a:rPr lang="es-MX" sz="3200" dirty="0" smtClean="0"/>
              <a:t>. de Columna</a:t>
            </a:r>
          </a:p>
          <a:p>
            <a:r>
              <a:rPr lang="es-MX" sz="3200" dirty="0" smtClean="0"/>
              <a:t>Generación 2014-2016.</a:t>
            </a:r>
          </a:p>
          <a:p>
            <a:r>
              <a:rPr lang="es-MX" sz="3200" dirty="0" smtClean="0"/>
              <a:t>Miembro del Consejo y Colegio de la especialidad. AMCICO</a:t>
            </a:r>
          </a:p>
          <a:p>
            <a:r>
              <a:rPr lang="es-MX" sz="3200" dirty="0" smtClean="0"/>
              <a:t>8 Publicaciones </a:t>
            </a:r>
          </a:p>
          <a:p>
            <a:r>
              <a:rPr lang="es-MX" sz="3200" dirty="0" smtClean="0">
                <a:hlinkClick r:id="rId4"/>
              </a:rPr>
              <a:t>dreibarcabrera@yahoo.com.mx</a:t>
            </a:r>
            <a:endParaRPr lang="es-MX" sz="3200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0" y="57864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“Biología Molecular de la Lesión Medular”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65766"/>
            <a:ext cx="7572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Dr. Luis Miguel Rosales Olivares</a:t>
            </a:r>
          </a:p>
          <a:p>
            <a:pPr algn="ctr"/>
            <a:r>
              <a:rPr lang="es-MX" sz="2800" dirty="0" smtClean="0"/>
              <a:t>“Cirugía de columna vertebral Ortopedia”</a:t>
            </a:r>
            <a:endParaRPr lang="es-MX" sz="2800" dirty="0"/>
          </a:p>
        </p:txBody>
      </p:sp>
      <p:pic>
        <p:nvPicPr>
          <p:cNvPr id="4" name="6 Marcador de contenido" descr="DR LUIS MIGUEL ROSALE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3"/>
            <a:ext cx="3214710" cy="4018388"/>
          </a:xfrm>
          <a:prstGeom prst="rect">
            <a:avLst/>
          </a:prstGeom>
        </p:spPr>
      </p:pic>
      <p:sp>
        <p:nvSpPr>
          <p:cNvPr id="5" name="5 Marcador de contenido"/>
          <p:cNvSpPr txBox="1">
            <a:spLocks/>
          </p:cNvSpPr>
          <p:nvPr/>
        </p:nvSpPr>
        <p:spPr>
          <a:xfrm>
            <a:off x="3428992" y="1285860"/>
            <a:ext cx="5715008" cy="435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Médico Cirujano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Cirujano Ortopedista por la UNAM.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Jefe de Servicio de Cirugía de Columna Vertebral INR.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Profesor Titular del Curso de Alta especialidad en Cirugía de Columna Vertebral (1 año) UNAM-INR.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 Nacional capitulo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De Columna CMOT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Miembro de la Academia Nacional de Medicina y de la Academia Mexicana de Cirugía.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000" dirty="0" smtClean="0"/>
              <a:t>70 publicaciones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dirty="0" smtClean="0">
                <a:hlinkClick r:id="rId3"/>
              </a:rPr>
              <a:t>luisrosales76@gmail.com</a:t>
            </a:r>
            <a:endParaRPr lang="es-MX" sz="20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lrosales@inr.gob.mx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acad nal med 2.bmp"/>
          <p:cNvPicPr>
            <a:picLocks noChangeAspect="1"/>
          </p:cNvPicPr>
          <p:nvPr/>
        </p:nvPicPr>
        <p:blipFill>
          <a:blip r:embed="rId5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“Tratamientos actuales para revertir la lesión”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2" y="1571612"/>
            <a:ext cx="2833707" cy="4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00430" y="1456687"/>
            <a:ext cx="56435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Neurocirujano, CM La Raza IMSS.</a:t>
            </a:r>
          </a:p>
          <a:p>
            <a:r>
              <a:rPr lang="es-MX" sz="2800" dirty="0" smtClean="0"/>
              <a:t>Maestro en Administración</a:t>
            </a:r>
          </a:p>
          <a:p>
            <a:r>
              <a:rPr lang="es-MX" sz="2800" dirty="0" smtClean="0"/>
              <a:t>Curso de Alta especialidad Cirugia de Columna</a:t>
            </a:r>
          </a:p>
          <a:p>
            <a:r>
              <a:rPr lang="es-MX" sz="2800" dirty="0" err="1" smtClean="0"/>
              <a:t>Gen.</a:t>
            </a:r>
            <a:r>
              <a:rPr lang="es-MX" sz="2800" dirty="0" smtClean="0"/>
              <a:t> 2001-2002</a:t>
            </a:r>
          </a:p>
          <a:p>
            <a:r>
              <a:rPr lang="es-MX" sz="2800" dirty="0" smtClean="0"/>
              <a:t>Profesor adjunto curso INR</a:t>
            </a:r>
          </a:p>
          <a:p>
            <a:r>
              <a:rPr lang="es-MX" sz="2800" dirty="0" smtClean="0"/>
              <a:t>Miembro Colegio y Consejo de la especialidad. AMCICO.</a:t>
            </a:r>
          </a:p>
          <a:p>
            <a:r>
              <a:rPr lang="es-MX" sz="2800" dirty="0" smtClean="0"/>
              <a:t>20 Artículos Publicados.</a:t>
            </a:r>
          </a:p>
          <a:p>
            <a:r>
              <a:rPr lang="es-MX" sz="2800" dirty="0" smtClean="0">
                <a:hlinkClick r:id="rId3"/>
              </a:rPr>
              <a:t>armandoalpizar@hotmail.com</a:t>
            </a:r>
            <a:endParaRPr lang="es-MX" sz="2800" dirty="0"/>
          </a:p>
        </p:txBody>
      </p:sp>
      <p:sp>
        <p:nvSpPr>
          <p:cNvPr id="4" name="3 Rectángulo"/>
          <p:cNvSpPr/>
          <p:nvPr/>
        </p:nvSpPr>
        <p:spPr>
          <a:xfrm>
            <a:off x="285720" y="0"/>
            <a:ext cx="7238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/>
              <a:t>Dr. Armando Alpizar Aguirre</a:t>
            </a:r>
          </a:p>
          <a:p>
            <a:pPr algn="ctr"/>
            <a:r>
              <a:rPr lang="es-MX" sz="2800" dirty="0" smtClean="0"/>
              <a:t>Cirujano de Columna Vertebral Neurocirugía</a:t>
            </a:r>
            <a:r>
              <a:rPr lang="es-MX" sz="3600" dirty="0" smtClean="0"/>
              <a:t>.</a:t>
            </a:r>
          </a:p>
        </p:txBody>
      </p:sp>
      <p:pic>
        <p:nvPicPr>
          <p:cNvPr id="5" name="4 Imagen" descr="acad nal med 2.bmp"/>
          <p:cNvPicPr>
            <a:picLocks noChangeAspect="1"/>
          </p:cNvPicPr>
          <p:nvPr/>
        </p:nvPicPr>
        <p:blipFill>
          <a:blip r:embed="rId4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5720" y="592933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“Propuesta de Tratamiento INR, LGII”</a:t>
            </a:r>
            <a:endParaRPr lang="es-MX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cad nal med 2.bmp"/>
          <p:cNvPicPr>
            <a:picLocks noChangeAspect="1"/>
          </p:cNvPicPr>
          <p:nvPr/>
        </p:nvPicPr>
        <p:blipFill>
          <a:blip r:embed="rId2"/>
          <a:srcRect l="25634" t="17090" r="26758" b="19433"/>
          <a:stretch>
            <a:fillRect/>
          </a:stretch>
        </p:blipFill>
        <p:spPr>
          <a:xfrm>
            <a:off x="7786710" y="0"/>
            <a:ext cx="1357290" cy="135729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9375" t="28564" r="54883" b="33350"/>
          <a:stretch>
            <a:fillRect/>
          </a:stretch>
        </p:blipFill>
        <p:spPr bwMode="auto">
          <a:xfrm>
            <a:off x="214282" y="2071678"/>
            <a:ext cx="36034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85786" y="28572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Dr Jose Juan Antonio Ibarra Arias</a:t>
            </a:r>
          </a:p>
          <a:p>
            <a:r>
              <a:rPr lang="es-MX" sz="3600" dirty="0" smtClean="0"/>
              <a:t>Comentarista Oficial</a:t>
            </a:r>
            <a:endParaRPr lang="es-MX" sz="3600" dirty="0"/>
          </a:p>
        </p:txBody>
      </p:sp>
      <p:sp>
        <p:nvSpPr>
          <p:cNvPr id="9" name="8 Rectángulo"/>
          <p:cNvSpPr/>
          <p:nvPr/>
        </p:nvSpPr>
        <p:spPr>
          <a:xfrm>
            <a:off x="3857620" y="1502688"/>
            <a:ext cx="52863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dirty="0" smtClean="0"/>
              <a:t>Fundador y coordinador del Centro de Investigación en Ciencias de la Salud Anáhuac(CICSA)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Maestría y Doctorado en Ciencias en el área de </a:t>
            </a:r>
            <a:r>
              <a:rPr lang="es-MX" sz="2000" dirty="0" err="1" smtClean="0"/>
              <a:t>neuroinmunología</a:t>
            </a:r>
            <a:r>
              <a:rPr lang="es-MX" sz="2000" dirty="0" smtClean="0"/>
              <a:t> en la UNAM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Investigador nivel II del Sistema Nacional de Investigadores (SNI) 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Desarrollo de tratamientos de </a:t>
            </a:r>
            <a:r>
              <a:rPr lang="es-MX" sz="2000" dirty="0" err="1" smtClean="0"/>
              <a:t>neuroprotección</a:t>
            </a:r>
            <a:r>
              <a:rPr lang="es-MX" sz="2000" dirty="0" smtClean="0"/>
              <a:t> dirigidos a padecimientos autoinmunes que derivan de lesiones al sistema nervioso central.</a:t>
            </a: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Premio Estatal de Ciencia y Tecnología (</a:t>
            </a:r>
            <a:r>
              <a:rPr lang="es-MX" sz="2000" dirty="0" err="1" smtClean="0"/>
              <a:t>Pecyt</a:t>
            </a:r>
            <a:r>
              <a:rPr lang="es-MX" sz="2000" dirty="0" smtClean="0"/>
              <a:t>) 2016  Trabajo </a:t>
            </a:r>
            <a:r>
              <a:rPr lang="es-MX" sz="2000" b="1" dirty="0" smtClean="0"/>
              <a:t>“La inmunización de péptidos neurales modificados más la remoción de cicatriz induce un microambiente permisivo y promueve una mejor recuperación motora después de la lesión crónica de la médula espinal”.</a:t>
            </a:r>
            <a:endParaRPr lang="es-MX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14282" y="5214950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“Comentario Oficial”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Planteamiento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dirty="0" smtClean="0"/>
              <a:t>Una de las lesiones mas devastadoras</a:t>
            </a:r>
          </a:p>
          <a:p>
            <a:pPr algn="ctr">
              <a:lnSpc>
                <a:spcPct val="150000"/>
              </a:lnSpc>
            </a:pPr>
            <a:r>
              <a:rPr lang="es-MX" dirty="0" smtClean="0"/>
              <a:t>Aún no podemos revertir la lesión.</a:t>
            </a:r>
          </a:p>
          <a:p>
            <a:pPr algn="ctr">
              <a:lnSpc>
                <a:spcPct val="150000"/>
              </a:lnSpc>
            </a:pPr>
            <a:r>
              <a:rPr lang="es-MX" dirty="0" smtClean="0"/>
              <a:t>Estabilizamos la función de estructura y sostén de la columna.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Problema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200000"/>
              </a:lnSpc>
            </a:pPr>
            <a:r>
              <a:rPr lang="es-MX" dirty="0" smtClean="0"/>
              <a:t>Solo estamos en el paso de Rehabilitación.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Aplicación de grandes tecnologías para esta reincorporación.</a:t>
            </a:r>
          </a:p>
          <a:p>
            <a:pPr algn="ctr">
              <a:lnSpc>
                <a:spcPct val="200000"/>
              </a:lnSpc>
            </a:pPr>
            <a:r>
              <a:rPr lang="es-MX" dirty="0" smtClean="0"/>
              <a:t>Sin revertir la lesión y cuando menos mejorar la función de la medula espinal.</a:t>
            </a:r>
          </a:p>
          <a:p>
            <a:pPr algn="ctr">
              <a:lnSpc>
                <a:spcPct val="200000"/>
              </a:lnSpc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489</Words>
  <Application>Microsoft Office PowerPoint</Application>
  <PresentationFormat>Presentación en pantalla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Planteamiento</vt:lpstr>
      <vt:lpstr>Problema</vt:lpstr>
      <vt:lpstr>Solución ???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alereyes</dc:creator>
  <cp:lastModifiedBy>alereyes</cp:lastModifiedBy>
  <cp:revision>65</cp:revision>
  <dcterms:created xsi:type="dcterms:W3CDTF">2014-10-13T13:25:32Z</dcterms:created>
  <dcterms:modified xsi:type="dcterms:W3CDTF">2018-07-11T18:54:10Z</dcterms:modified>
</cp:coreProperties>
</file>