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4" r:id="rId7"/>
    <p:sldMasterId id="2147483746" r:id="rId8"/>
    <p:sldMasterId id="2147483759" r:id="rId9"/>
    <p:sldMasterId id="2147483771" r:id="rId10"/>
    <p:sldMasterId id="2147483783" r:id="rId11"/>
  </p:sldMasterIdLst>
  <p:notesMasterIdLst>
    <p:notesMasterId r:id="rId48"/>
  </p:notesMasterIdLst>
  <p:sldIdLst>
    <p:sldId id="256" r:id="rId12"/>
    <p:sldId id="287" r:id="rId13"/>
    <p:sldId id="286" r:id="rId14"/>
    <p:sldId id="270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71" r:id="rId23"/>
    <p:sldId id="272" r:id="rId24"/>
    <p:sldId id="273" r:id="rId25"/>
    <p:sldId id="290" r:id="rId26"/>
    <p:sldId id="291" r:id="rId27"/>
    <p:sldId id="292" r:id="rId28"/>
    <p:sldId id="282" r:id="rId29"/>
    <p:sldId id="284" r:id="rId30"/>
    <p:sldId id="283" r:id="rId31"/>
    <p:sldId id="257" r:id="rId32"/>
    <p:sldId id="258" r:id="rId33"/>
    <p:sldId id="267" r:id="rId34"/>
    <p:sldId id="268" r:id="rId35"/>
    <p:sldId id="269" r:id="rId36"/>
    <p:sldId id="259" r:id="rId37"/>
    <p:sldId id="260" r:id="rId38"/>
    <p:sldId id="261" r:id="rId39"/>
    <p:sldId id="262" r:id="rId40"/>
    <p:sldId id="263" r:id="rId41"/>
    <p:sldId id="264" r:id="rId42"/>
    <p:sldId id="265" r:id="rId43"/>
    <p:sldId id="266" r:id="rId44"/>
    <p:sldId id="281" r:id="rId45"/>
    <p:sldId id="285" r:id="rId46"/>
    <p:sldId id="293" r:id="rId4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480F7B-EBD6-4E53-BE90-1CE596A58965}" type="doc">
      <dgm:prSet loTypeId="urn:microsoft.com/office/officeart/2005/8/layout/lProcess1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E5CC8175-01FA-4D3F-9810-400F7BC8E344}">
      <dgm:prSet phldrT="[Texto]" custT="1"/>
      <dgm:spPr/>
      <dgm:t>
        <a:bodyPr/>
        <a:lstStyle/>
        <a:p>
          <a:r>
            <a:rPr lang="es-ES" sz="1800" dirty="0"/>
            <a:t>PAMPS/DAMPS</a:t>
          </a:r>
        </a:p>
      </dgm:t>
    </dgm:pt>
    <dgm:pt modelId="{DFDF7C21-69B2-4F35-9603-C98E837D180F}" type="parTrans" cxnId="{F004812E-12E9-4E69-9E86-AF2E25892EB8}">
      <dgm:prSet/>
      <dgm:spPr/>
      <dgm:t>
        <a:bodyPr/>
        <a:lstStyle/>
        <a:p>
          <a:endParaRPr lang="es-ES"/>
        </a:p>
      </dgm:t>
    </dgm:pt>
    <dgm:pt modelId="{C7FF0D29-8F6E-4D9D-ADF3-313327EC3319}" type="sibTrans" cxnId="{F004812E-12E9-4E69-9E86-AF2E25892EB8}">
      <dgm:prSet/>
      <dgm:spPr/>
      <dgm:t>
        <a:bodyPr/>
        <a:lstStyle/>
        <a:p>
          <a:endParaRPr lang="es-ES"/>
        </a:p>
      </dgm:t>
    </dgm:pt>
    <dgm:pt modelId="{0B0FBF39-B7EC-4E03-BECC-B39C97938DFE}">
      <dgm:prSet phldrT="[Texto]" custT="1"/>
      <dgm:spPr/>
      <dgm:t>
        <a:bodyPr/>
        <a:lstStyle/>
        <a:p>
          <a:r>
            <a:rPr lang="es-ES" sz="1800" dirty="0"/>
            <a:t>Activación  de sistema inmune vía TLR</a:t>
          </a:r>
        </a:p>
      </dgm:t>
    </dgm:pt>
    <dgm:pt modelId="{72F9BAD1-85F3-4989-9ACD-1B51B4056DF8}" type="parTrans" cxnId="{4EA6065A-4738-47E1-9543-160621715FE4}">
      <dgm:prSet/>
      <dgm:spPr/>
      <dgm:t>
        <a:bodyPr/>
        <a:lstStyle/>
        <a:p>
          <a:endParaRPr lang="es-ES" dirty="0"/>
        </a:p>
      </dgm:t>
    </dgm:pt>
    <dgm:pt modelId="{2961D68C-2D67-4AEB-A7E5-BF3AE73EDC68}" type="sibTrans" cxnId="{4EA6065A-4738-47E1-9543-160621715FE4}">
      <dgm:prSet/>
      <dgm:spPr/>
      <dgm:t>
        <a:bodyPr/>
        <a:lstStyle/>
        <a:p>
          <a:endParaRPr lang="es-ES"/>
        </a:p>
      </dgm:t>
    </dgm:pt>
    <dgm:pt modelId="{42A2ACE1-80B4-4CBE-879E-48E9A89F905B}">
      <dgm:prSet phldrT="[Texto]" custT="1"/>
      <dgm:spPr/>
      <dgm:t>
        <a:bodyPr/>
        <a:lstStyle/>
        <a:p>
          <a:r>
            <a:rPr lang="es-ES" sz="1800" dirty="0"/>
            <a:t>Citoquinas Proinflamatorias</a:t>
          </a:r>
        </a:p>
      </dgm:t>
    </dgm:pt>
    <dgm:pt modelId="{4E782066-EEAB-4C16-B7BA-362F45B8710A}" type="parTrans" cxnId="{1E89BED2-29D0-447E-BC2C-E4B5BEDFBCC6}">
      <dgm:prSet/>
      <dgm:spPr/>
      <dgm:t>
        <a:bodyPr/>
        <a:lstStyle/>
        <a:p>
          <a:endParaRPr lang="es-ES"/>
        </a:p>
      </dgm:t>
    </dgm:pt>
    <dgm:pt modelId="{94F3EBF1-6537-4B62-A1B4-2B8B9C236D6B}" type="sibTrans" cxnId="{1E89BED2-29D0-447E-BC2C-E4B5BEDFBCC6}">
      <dgm:prSet/>
      <dgm:spPr/>
      <dgm:t>
        <a:bodyPr/>
        <a:lstStyle/>
        <a:p>
          <a:endParaRPr lang="es-ES"/>
        </a:p>
      </dgm:t>
    </dgm:pt>
    <dgm:pt modelId="{1FA38D52-4394-4A0F-B34C-F0EEBA54FE2F}">
      <dgm:prSet phldrT="[Texto]" custT="1"/>
      <dgm:spPr/>
      <dgm:t>
        <a:bodyPr/>
        <a:lstStyle/>
        <a:p>
          <a:r>
            <a:rPr lang="es-ES" sz="1800" dirty="0"/>
            <a:t>Respuesta inmune</a:t>
          </a:r>
        </a:p>
      </dgm:t>
    </dgm:pt>
    <dgm:pt modelId="{E2F5FAEB-EDA4-4D2A-9378-0E9EA120A401}" type="parTrans" cxnId="{B7123F49-8BC7-43E3-BB0B-C75471DF624B}">
      <dgm:prSet/>
      <dgm:spPr/>
      <dgm:t>
        <a:bodyPr/>
        <a:lstStyle/>
        <a:p>
          <a:endParaRPr lang="es-ES" dirty="0"/>
        </a:p>
      </dgm:t>
    </dgm:pt>
    <dgm:pt modelId="{94E438D0-BE18-46B8-8DB0-AE61EC2B5FE6}" type="sibTrans" cxnId="{B7123F49-8BC7-43E3-BB0B-C75471DF624B}">
      <dgm:prSet/>
      <dgm:spPr/>
      <dgm:t>
        <a:bodyPr/>
        <a:lstStyle/>
        <a:p>
          <a:endParaRPr lang="es-ES" dirty="0"/>
        </a:p>
      </dgm:t>
    </dgm:pt>
    <dgm:pt modelId="{112F0098-D185-4031-8635-2F9A366282EB}">
      <dgm:prSet phldrT="[Texto]" custT="1"/>
      <dgm:spPr/>
      <dgm:t>
        <a:bodyPr/>
        <a:lstStyle/>
        <a:p>
          <a:r>
            <a:rPr lang="es-ES" sz="1800" dirty="0"/>
            <a:t>Disfunción Endotelial</a:t>
          </a:r>
        </a:p>
      </dgm:t>
    </dgm:pt>
    <dgm:pt modelId="{DDF77C15-1EDB-402A-B583-301AA46BB1F0}" type="parTrans" cxnId="{2D90CE22-1CEB-45EC-A597-3CA3115C4517}">
      <dgm:prSet/>
      <dgm:spPr/>
      <dgm:t>
        <a:bodyPr/>
        <a:lstStyle/>
        <a:p>
          <a:endParaRPr lang="es-ES"/>
        </a:p>
      </dgm:t>
    </dgm:pt>
    <dgm:pt modelId="{35B7E370-B1C2-47FA-92CB-808E4B2058FB}" type="sibTrans" cxnId="{2D90CE22-1CEB-45EC-A597-3CA3115C4517}">
      <dgm:prSet/>
      <dgm:spPr/>
      <dgm:t>
        <a:bodyPr/>
        <a:lstStyle/>
        <a:p>
          <a:endParaRPr lang="es-ES"/>
        </a:p>
      </dgm:t>
    </dgm:pt>
    <dgm:pt modelId="{61BA0897-9983-4219-894B-ABE6A7EDD748}">
      <dgm:prSet phldrT="[Texto]" custT="1"/>
      <dgm:spPr/>
      <dgm:t>
        <a:bodyPr/>
        <a:lstStyle/>
        <a:p>
          <a:r>
            <a:rPr lang="es-ES" sz="1800" dirty="0"/>
            <a:t>Estado protrombótico</a:t>
          </a:r>
        </a:p>
      </dgm:t>
    </dgm:pt>
    <dgm:pt modelId="{7A445412-BBAF-447D-8FCE-F519811050DA}" type="parTrans" cxnId="{A22AF462-7D19-484A-84EE-24D55A3D95DA}">
      <dgm:prSet/>
      <dgm:spPr/>
      <dgm:t>
        <a:bodyPr/>
        <a:lstStyle/>
        <a:p>
          <a:endParaRPr lang="es-ES"/>
        </a:p>
      </dgm:t>
    </dgm:pt>
    <dgm:pt modelId="{FB3FB098-D01F-476C-B2C2-BD82278D08F3}" type="sibTrans" cxnId="{A22AF462-7D19-484A-84EE-24D55A3D95DA}">
      <dgm:prSet/>
      <dgm:spPr/>
      <dgm:t>
        <a:bodyPr/>
        <a:lstStyle/>
        <a:p>
          <a:endParaRPr lang="es-ES" dirty="0"/>
        </a:p>
      </dgm:t>
    </dgm:pt>
    <dgm:pt modelId="{F58ABF8E-DB7C-435A-8CFC-9AC4BC2019FF}">
      <dgm:prSet custT="1"/>
      <dgm:spPr/>
      <dgm:t>
        <a:bodyPr/>
        <a:lstStyle/>
        <a:p>
          <a:r>
            <a:rPr lang="es-ES" sz="1800" dirty="0"/>
            <a:t>Daño Mitocondrial</a:t>
          </a:r>
        </a:p>
      </dgm:t>
    </dgm:pt>
    <dgm:pt modelId="{E21F15A1-44FF-4E13-9A7A-ACFB2872F4D7}" type="parTrans" cxnId="{41FB4C3E-2FB6-4CAB-BE80-ACC1F57C4DAB}">
      <dgm:prSet/>
      <dgm:spPr/>
      <dgm:t>
        <a:bodyPr/>
        <a:lstStyle/>
        <a:p>
          <a:endParaRPr lang="es-ES"/>
        </a:p>
      </dgm:t>
    </dgm:pt>
    <dgm:pt modelId="{DCA8928B-D2C2-4D1E-A49B-F528620621CB}" type="sibTrans" cxnId="{41FB4C3E-2FB6-4CAB-BE80-ACC1F57C4DAB}">
      <dgm:prSet/>
      <dgm:spPr/>
      <dgm:t>
        <a:bodyPr/>
        <a:lstStyle/>
        <a:p>
          <a:endParaRPr lang="es-ES"/>
        </a:p>
      </dgm:t>
    </dgm:pt>
    <dgm:pt modelId="{BFBDFC83-ACA1-420E-9A6D-9CEBF3518398}">
      <dgm:prSet phldrT="[Texto]" custT="1"/>
      <dgm:spPr/>
      <dgm:t>
        <a:bodyPr/>
        <a:lstStyle/>
        <a:p>
          <a:r>
            <a:rPr lang="es-ES" sz="1800" dirty="0"/>
            <a:t>Permeabilidad endotelial</a:t>
          </a:r>
        </a:p>
      </dgm:t>
    </dgm:pt>
    <dgm:pt modelId="{992D6A07-847C-40FA-8A1A-F3EC19F56993}" type="parTrans" cxnId="{A7E087E3-43F4-4FA4-B1C8-CBE573C753D3}">
      <dgm:prSet/>
      <dgm:spPr/>
      <dgm:t>
        <a:bodyPr/>
        <a:lstStyle/>
        <a:p>
          <a:endParaRPr lang="es-ES"/>
        </a:p>
      </dgm:t>
    </dgm:pt>
    <dgm:pt modelId="{F023CCF7-E74D-4307-95D2-8AC88C94B3BA}" type="sibTrans" cxnId="{A7E087E3-43F4-4FA4-B1C8-CBE573C753D3}">
      <dgm:prSet/>
      <dgm:spPr/>
      <dgm:t>
        <a:bodyPr/>
        <a:lstStyle/>
        <a:p>
          <a:endParaRPr lang="es-ES" dirty="0"/>
        </a:p>
      </dgm:t>
    </dgm:pt>
    <dgm:pt modelId="{D6A4607E-03AB-494A-9BFC-3D2B7BFF8AD9}">
      <dgm:prSet phldrT="[Texto]" custT="1"/>
      <dgm:spPr/>
      <dgm:t>
        <a:bodyPr/>
        <a:lstStyle/>
        <a:p>
          <a:r>
            <a:rPr lang="es-ES" sz="1800" dirty="0"/>
            <a:t>Factor Tisular</a:t>
          </a:r>
        </a:p>
      </dgm:t>
    </dgm:pt>
    <dgm:pt modelId="{723CF712-D119-4F85-8503-828ABE698D2C}" type="parTrans" cxnId="{02DC76A2-9F20-4270-BA4F-B5B8518C22C3}">
      <dgm:prSet/>
      <dgm:spPr/>
      <dgm:t>
        <a:bodyPr/>
        <a:lstStyle/>
        <a:p>
          <a:endParaRPr lang="es-ES"/>
        </a:p>
      </dgm:t>
    </dgm:pt>
    <dgm:pt modelId="{8F343B1D-04AD-4DDC-BB04-22C0DDFE948E}" type="sibTrans" cxnId="{02DC76A2-9F20-4270-BA4F-B5B8518C22C3}">
      <dgm:prSet/>
      <dgm:spPr/>
      <dgm:t>
        <a:bodyPr/>
        <a:lstStyle/>
        <a:p>
          <a:endParaRPr lang="es-ES"/>
        </a:p>
      </dgm:t>
    </dgm:pt>
    <dgm:pt modelId="{036DFA8E-83E9-41E2-BF7D-E06793B652EB}">
      <dgm:prSet phldrT="[Texto]" custT="1"/>
      <dgm:spPr/>
      <dgm:t>
        <a:bodyPr/>
        <a:lstStyle/>
        <a:p>
          <a:r>
            <a:rPr lang="es-ES" sz="1800" b="1" dirty="0"/>
            <a:t>“Vasodilatación”</a:t>
          </a:r>
        </a:p>
      </dgm:t>
    </dgm:pt>
    <dgm:pt modelId="{A42BC8E5-FFB8-4CC0-9134-6766781A8F4C}" type="parTrans" cxnId="{4CAE66B0-2994-413A-BA92-4D56D5960165}">
      <dgm:prSet/>
      <dgm:spPr/>
      <dgm:t>
        <a:bodyPr/>
        <a:lstStyle/>
        <a:p>
          <a:endParaRPr lang="es-ES"/>
        </a:p>
      </dgm:t>
    </dgm:pt>
    <dgm:pt modelId="{39D7C187-1295-4A35-979C-2BDA3A8F100B}" type="sibTrans" cxnId="{4CAE66B0-2994-413A-BA92-4D56D5960165}">
      <dgm:prSet/>
      <dgm:spPr/>
      <dgm:t>
        <a:bodyPr/>
        <a:lstStyle/>
        <a:p>
          <a:endParaRPr lang="es-ES"/>
        </a:p>
      </dgm:t>
    </dgm:pt>
    <dgm:pt modelId="{2F1718F3-4455-4970-9046-20A2F0F5B45A}">
      <dgm:prSet phldrT="[Texto]" custT="1"/>
      <dgm:spPr/>
      <dgm:t>
        <a:bodyPr/>
        <a:lstStyle/>
        <a:p>
          <a:r>
            <a:rPr lang="es-ES" sz="1800" dirty="0"/>
            <a:t>ROS</a:t>
          </a:r>
        </a:p>
      </dgm:t>
    </dgm:pt>
    <dgm:pt modelId="{CF0FA1BA-853A-479A-B0E1-747D7AE73731}" type="parTrans" cxnId="{CCFEC1BD-0FEA-4B3D-B7BF-2CCACDC0C574}">
      <dgm:prSet/>
      <dgm:spPr/>
      <dgm:t>
        <a:bodyPr/>
        <a:lstStyle/>
        <a:p>
          <a:endParaRPr lang="es-ES"/>
        </a:p>
      </dgm:t>
    </dgm:pt>
    <dgm:pt modelId="{D5C3A607-2A07-4A44-AA12-E9410E21CF4E}" type="sibTrans" cxnId="{CCFEC1BD-0FEA-4B3D-B7BF-2CCACDC0C574}">
      <dgm:prSet/>
      <dgm:spPr/>
      <dgm:t>
        <a:bodyPr/>
        <a:lstStyle/>
        <a:p>
          <a:endParaRPr lang="es-ES" dirty="0"/>
        </a:p>
      </dgm:t>
    </dgm:pt>
    <dgm:pt modelId="{70C4E05D-7040-497D-A014-3A98BF9A3910}">
      <dgm:prSet custT="1"/>
      <dgm:spPr/>
      <dgm:t>
        <a:bodyPr/>
        <a:lstStyle/>
        <a:p>
          <a:r>
            <a:rPr lang="es-ES" sz="1800" dirty="0"/>
            <a:t>Estado disóxico</a:t>
          </a:r>
        </a:p>
      </dgm:t>
    </dgm:pt>
    <dgm:pt modelId="{70334206-9814-47D7-A3A0-27075492C5DB}" type="parTrans" cxnId="{568993BD-8722-4B72-8218-34990B762564}">
      <dgm:prSet/>
      <dgm:spPr/>
      <dgm:t>
        <a:bodyPr/>
        <a:lstStyle/>
        <a:p>
          <a:endParaRPr lang="es-ES" dirty="0"/>
        </a:p>
      </dgm:t>
    </dgm:pt>
    <dgm:pt modelId="{0F4C23B0-D7E7-4B3A-9EA7-B7185EFA600D}" type="sibTrans" cxnId="{568993BD-8722-4B72-8218-34990B762564}">
      <dgm:prSet/>
      <dgm:spPr/>
      <dgm:t>
        <a:bodyPr/>
        <a:lstStyle/>
        <a:p>
          <a:endParaRPr lang="es-ES" dirty="0"/>
        </a:p>
      </dgm:t>
    </dgm:pt>
    <dgm:pt modelId="{318E5C7C-F5B6-4FDD-A20E-749C5597374B}">
      <dgm:prSet custT="1"/>
      <dgm:spPr/>
      <dgm:t>
        <a:bodyPr/>
        <a:lstStyle/>
        <a:p>
          <a:r>
            <a:rPr lang="es-ES" sz="1800" dirty="0"/>
            <a:t>Daño de Órgano</a:t>
          </a:r>
        </a:p>
      </dgm:t>
    </dgm:pt>
    <dgm:pt modelId="{3571E925-97AC-483D-A29F-4E9275D786CA}" type="parTrans" cxnId="{A78815F1-BA11-4646-9ECD-C84AEA244873}">
      <dgm:prSet/>
      <dgm:spPr/>
      <dgm:t>
        <a:bodyPr/>
        <a:lstStyle/>
        <a:p>
          <a:endParaRPr lang="es-ES"/>
        </a:p>
      </dgm:t>
    </dgm:pt>
    <dgm:pt modelId="{1321EF64-90D0-4E70-86D5-F6B7D2A36BD4}" type="sibTrans" cxnId="{A78815F1-BA11-4646-9ECD-C84AEA244873}">
      <dgm:prSet/>
      <dgm:spPr/>
      <dgm:t>
        <a:bodyPr/>
        <a:lstStyle/>
        <a:p>
          <a:endParaRPr lang="es-ES"/>
        </a:p>
      </dgm:t>
    </dgm:pt>
    <dgm:pt modelId="{F202B0FC-FBFF-4485-A1E8-C4EA6A4AE85B}">
      <dgm:prSet custT="1"/>
      <dgm:spPr/>
      <dgm:t>
        <a:bodyPr/>
        <a:lstStyle/>
        <a:p>
          <a:pPr>
            <a:lnSpc>
              <a:spcPts val="1800"/>
            </a:lnSpc>
          </a:pPr>
          <a:r>
            <a:rPr lang="es-ES" sz="1800" dirty="0"/>
            <a:t>Daño circulatorio</a:t>
          </a:r>
        </a:p>
      </dgm:t>
    </dgm:pt>
    <dgm:pt modelId="{BA0E5490-BF5F-4329-9640-4874F6F5408C}" type="parTrans" cxnId="{AC362F28-9424-4922-9DA3-F267216BAA59}">
      <dgm:prSet/>
      <dgm:spPr/>
      <dgm:t>
        <a:bodyPr/>
        <a:lstStyle/>
        <a:p>
          <a:endParaRPr lang="es-ES" dirty="0"/>
        </a:p>
      </dgm:t>
    </dgm:pt>
    <dgm:pt modelId="{E57A9590-3325-4EA0-8941-64128911B396}" type="sibTrans" cxnId="{AC362F28-9424-4922-9DA3-F267216BAA59}">
      <dgm:prSet/>
      <dgm:spPr/>
      <dgm:t>
        <a:bodyPr/>
        <a:lstStyle/>
        <a:p>
          <a:endParaRPr lang="es-ES" dirty="0"/>
        </a:p>
      </dgm:t>
    </dgm:pt>
    <dgm:pt modelId="{E7A1B885-4919-4192-9D16-D747B9B33A4E}" type="pres">
      <dgm:prSet presAssocID="{C2480F7B-EBD6-4E53-BE90-1CE596A5896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BO"/>
        </a:p>
      </dgm:t>
    </dgm:pt>
    <dgm:pt modelId="{D6FDB934-5CC6-46AB-9F70-8AF5978A4304}" type="pres">
      <dgm:prSet presAssocID="{E5CC8175-01FA-4D3F-9810-400F7BC8E344}" presName="vertFlow" presStyleCnt="0"/>
      <dgm:spPr/>
    </dgm:pt>
    <dgm:pt modelId="{AD9FFD62-23FF-469A-8071-F87CDFFE0168}" type="pres">
      <dgm:prSet presAssocID="{E5CC8175-01FA-4D3F-9810-400F7BC8E344}" presName="header" presStyleLbl="node1" presStyleIdx="0" presStyleCnt="4"/>
      <dgm:spPr/>
      <dgm:t>
        <a:bodyPr/>
        <a:lstStyle/>
        <a:p>
          <a:endParaRPr lang="es-BO"/>
        </a:p>
      </dgm:t>
    </dgm:pt>
    <dgm:pt modelId="{2E95CC00-C99B-4E9A-8655-0333D9F6FD51}" type="pres">
      <dgm:prSet presAssocID="{72F9BAD1-85F3-4989-9ACD-1B51B4056DF8}" presName="parTrans" presStyleLbl="sibTrans2D1" presStyleIdx="0" presStyleCnt="10"/>
      <dgm:spPr/>
      <dgm:t>
        <a:bodyPr/>
        <a:lstStyle/>
        <a:p>
          <a:endParaRPr lang="es-BO"/>
        </a:p>
      </dgm:t>
    </dgm:pt>
    <dgm:pt modelId="{28290DE1-1920-4BCD-AD0A-7C328814040C}" type="pres">
      <dgm:prSet presAssocID="{0B0FBF39-B7EC-4E03-BECC-B39C97938DFE}" presName="child" presStyleLbl="alignAccFollowNode1" presStyleIdx="0" presStyleCnt="10" custScaleY="150538">
        <dgm:presLayoutVars>
          <dgm:chMax val="0"/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F4275F95-5399-4626-8740-F987CCB4ADF2}" type="pres">
      <dgm:prSet presAssocID="{E5CC8175-01FA-4D3F-9810-400F7BC8E344}" presName="hSp" presStyleCnt="0"/>
      <dgm:spPr/>
    </dgm:pt>
    <dgm:pt modelId="{7EA06C36-94EE-4653-9641-4E83C8CB14B0}" type="pres">
      <dgm:prSet presAssocID="{42A2ACE1-80B4-4CBE-879E-48E9A89F905B}" presName="vertFlow" presStyleCnt="0"/>
      <dgm:spPr/>
    </dgm:pt>
    <dgm:pt modelId="{C911DA50-3CC7-4D34-87BE-B5F08E531E6C}" type="pres">
      <dgm:prSet presAssocID="{42A2ACE1-80B4-4CBE-879E-48E9A89F905B}" presName="header" presStyleLbl="node1" presStyleIdx="1" presStyleCnt="4"/>
      <dgm:spPr/>
      <dgm:t>
        <a:bodyPr/>
        <a:lstStyle/>
        <a:p>
          <a:endParaRPr lang="es-BO"/>
        </a:p>
      </dgm:t>
    </dgm:pt>
    <dgm:pt modelId="{C4853580-FF45-46E6-AD5C-CD77B0C1B81B}" type="pres">
      <dgm:prSet presAssocID="{E2F5FAEB-EDA4-4D2A-9378-0E9EA120A401}" presName="parTrans" presStyleLbl="sibTrans2D1" presStyleIdx="1" presStyleCnt="10"/>
      <dgm:spPr/>
      <dgm:t>
        <a:bodyPr/>
        <a:lstStyle/>
        <a:p>
          <a:endParaRPr lang="es-BO"/>
        </a:p>
      </dgm:t>
    </dgm:pt>
    <dgm:pt modelId="{82FDBC48-D3E7-4E61-BA40-2591979DEA81}" type="pres">
      <dgm:prSet presAssocID="{1FA38D52-4394-4A0F-B34C-F0EEBA54FE2F}" presName="child" presStyleLbl="alignAccFollowNode1" presStyleIdx="1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E3D4C38A-7ECC-4980-9AA4-3368C8DD5B28}" type="pres">
      <dgm:prSet presAssocID="{94E438D0-BE18-46B8-8DB0-AE61EC2B5FE6}" presName="sibTrans" presStyleLbl="sibTrans2D1" presStyleIdx="2" presStyleCnt="10"/>
      <dgm:spPr/>
      <dgm:t>
        <a:bodyPr/>
        <a:lstStyle/>
        <a:p>
          <a:endParaRPr lang="es-BO"/>
        </a:p>
      </dgm:t>
    </dgm:pt>
    <dgm:pt modelId="{83F2E128-38C3-4A9B-98FF-106D7764A66C}" type="pres">
      <dgm:prSet presAssocID="{BFBDFC83-ACA1-420E-9A6D-9CEBF3518398}" presName="child" presStyleLbl="alignAccFollowNode1" presStyleIdx="2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0B68C0B8-A66E-4E15-9795-5BC1D2FF1556}" type="pres">
      <dgm:prSet presAssocID="{F023CCF7-E74D-4307-95D2-8AC88C94B3BA}" presName="sibTrans" presStyleLbl="sibTrans2D1" presStyleIdx="3" presStyleCnt="10"/>
      <dgm:spPr/>
      <dgm:t>
        <a:bodyPr/>
        <a:lstStyle/>
        <a:p>
          <a:endParaRPr lang="es-BO"/>
        </a:p>
      </dgm:t>
    </dgm:pt>
    <dgm:pt modelId="{B926F478-493C-49CD-A66B-B1E593AFC4D2}" type="pres">
      <dgm:prSet presAssocID="{D6A4607E-03AB-494A-9BFC-3D2B7BFF8AD9}" presName="child" presStyleLbl="alignAccFollowNode1" presStyleIdx="3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543BC594-E14B-485F-8CAB-6DDA4F69B42E}" type="pres">
      <dgm:prSet presAssocID="{42A2ACE1-80B4-4CBE-879E-48E9A89F905B}" presName="hSp" presStyleCnt="0"/>
      <dgm:spPr/>
    </dgm:pt>
    <dgm:pt modelId="{8C4F2613-039D-4F4B-A95F-ABC8161804A4}" type="pres">
      <dgm:prSet presAssocID="{112F0098-D185-4031-8635-2F9A366282EB}" presName="vertFlow" presStyleCnt="0"/>
      <dgm:spPr/>
    </dgm:pt>
    <dgm:pt modelId="{19A33DF1-7F99-4D36-8577-9C34C3709787}" type="pres">
      <dgm:prSet presAssocID="{112F0098-D185-4031-8635-2F9A366282EB}" presName="header" presStyleLbl="node1" presStyleIdx="2" presStyleCnt="4"/>
      <dgm:spPr/>
      <dgm:t>
        <a:bodyPr/>
        <a:lstStyle/>
        <a:p>
          <a:endParaRPr lang="es-BO"/>
        </a:p>
      </dgm:t>
    </dgm:pt>
    <dgm:pt modelId="{CB7C45AE-4F0B-452F-810A-E630B35802B5}" type="pres">
      <dgm:prSet presAssocID="{BA0E5490-BF5F-4329-9640-4874F6F5408C}" presName="parTrans" presStyleLbl="sibTrans2D1" presStyleIdx="4" presStyleCnt="10"/>
      <dgm:spPr/>
      <dgm:t>
        <a:bodyPr/>
        <a:lstStyle/>
        <a:p>
          <a:endParaRPr lang="es-BO"/>
        </a:p>
      </dgm:t>
    </dgm:pt>
    <dgm:pt modelId="{8FE3372A-B927-4318-B9EE-A6909B59F74B}" type="pres">
      <dgm:prSet presAssocID="{F202B0FC-FBFF-4485-A1E8-C4EA6A4AE85B}" presName="child" presStyleLbl="alignAccFollowNode1" presStyleIdx="4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04B649EC-D2FC-4001-855B-0DCEF7FA56CE}" type="pres">
      <dgm:prSet presAssocID="{E57A9590-3325-4EA0-8941-64128911B396}" presName="sibTrans" presStyleLbl="sibTrans2D1" presStyleIdx="5" presStyleCnt="10"/>
      <dgm:spPr/>
      <dgm:t>
        <a:bodyPr/>
        <a:lstStyle/>
        <a:p>
          <a:endParaRPr lang="es-BO"/>
        </a:p>
      </dgm:t>
    </dgm:pt>
    <dgm:pt modelId="{38D3D31C-C544-4394-AA25-EEA1ADA8A72A}" type="pres">
      <dgm:prSet presAssocID="{61BA0897-9983-4219-894B-ABE6A7EDD748}" presName="child" presStyleLbl="alignAccFollowNode1" presStyleIdx="5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B9AFAF06-7C3F-4BD9-8A4F-CDB555AD6B8C}" type="pres">
      <dgm:prSet presAssocID="{FB3FB098-D01F-476C-B2C2-BD82278D08F3}" presName="sibTrans" presStyleLbl="sibTrans2D1" presStyleIdx="6" presStyleCnt="10"/>
      <dgm:spPr/>
      <dgm:t>
        <a:bodyPr/>
        <a:lstStyle/>
        <a:p>
          <a:endParaRPr lang="es-BO"/>
        </a:p>
      </dgm:t>
    </dgm:pt>
    <dgm:pt modelId="{F43CD227-1C3F-425F-A60A-31662EA57AF4}" type="pres">
      <dgm:prSet presAssocID="{2F1718F3-4455-4970-9046-20A2F0F5B45A}" presName="child" presStyleLbl="alignAccFollowNode1" presStyleIdx="6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B3395068-9054-4293-8818-8E9ADC74504F}" type="pres">
      <dgm:prSet presAssocID="{D5C3A607-2A07-4A44-AA12-E9410E21CF4E}" presName="sibTrans" presStyleLbl="sibTrans2D1" presStyleIdx="7" presStyleCnt="10"/>
      <dgm:spPr/>
      <dgm:t>
        <a:bodyPr/>
        <a:lstStyle/>
        <a:p>
          <a:endParaRPr lang="es-BO"/>
        </a:p>
      </dgm:t>
    </dgm:pt>
    <dgm:pt modelId="{E2475017-9289-41B2-A39D-68E167F7FE4C}" type="pres">
      <dgm:prSet presAssocID="{036DFA8E-83E9-41E2-BF7D-E06793B652EB}" presName="child" presStyleLbl="alignAccFollowNode1" presStyleIdx="7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B8751AAB-45C3-48DD-BA95-BBB02EEFF26B}" type="pres">
      <dgm:prSet presAssocID="{112F0098-D185-4031-8635-2F9A366282EB}" presName="hSp" presStyleCnt="0"/>
      <dgm:spPr/>
    </dgm:pt>
    <dgm:pt modelId="{9E176E57-558E-4A4A-999B-7EEF9A212AC5}" type="pres">
      <dgm:prSet presAssocID="{F58ABF8E-DB7C-435A-8CFC-9AC4BC2019FF}" presName="vertFlow" presStyleCnt="0"/>
      <dgm:spPr/>
    </dgm:pt>
    <dgm:pt modelId="{AAEA3F13-8CD9-4577-80EF-2057A98479C1}" type="pres">
      <dgm:prSet presAssocID="{F58ABF8E-DB7C-435A-8CFC-9AC4BC2019FF}" presName="header" presStyleLbl="node1" presStyleIdx="3" presStyleCnt="4"/>
      <dgm:spPr/>
      <dgm:t>
        <a:bodyPr/>
        <a:lstStyle/>
        <a:p>
          <a:endParaRPr lang="es-BO"/>
        </a:p>
      </dgm:t>
    </dgm:pt>
    <dgm:pt modelId="{D37EB3FB-A998-424E-A6CD-98F32F618AD3}" type="pres">
      <dgm:prSet presAssocID="{70334206-9814-47D7-A3A0-27075492C5DB}" presName="parTrans" presStyleLbl="sibTrans2D1" presStyleIdx="8" presStyleCnt="10"/>
      <dgm:spPr/>
      <dgm:t>
        <a:bodyPr/>
        <a:lstStyle/>
        <a:p>
          <a:endParaRPr lang="es-BO"/>
        </a:p>
      </dgm:t>
    </dgm:pt>
    <dgm:pt modelId="{101572B7-2C5B-4B51-8A06-05EFAAE0460B}" type="pres">
      <dgm:prSet presAssocID="{70C4E05D-7040-497D-A014-3A98BF9A3910}" presName="child" presStyleLbl="alignAccFollowNode1" presStyleIdx="8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B47317FC-47E3-4CAA-B730-DA65B8758373}" type="pres">
      <dgm:prSet presAssocID="{0F4C23B0-D7E7-4B3A-9EA7-B7185EFA600D}" presName="sibTrans" presStyleLbl="sibTrans2D1" presStyleIdx="9" presStyleCnt="10"/>
      <dgm:spPr/>
      <dgm:t>
        <a:bodyPr/>
        <a:lstStyle/>
        <a:p>
          <a:endParaRPr lang="es-BO"/>
        </a:p>
      </dgm:t>
    </dgm:pt>
    <dgm:pt modelId="{F97A8A1E-5C61-4C8D-A4F7-4833B7960ED6}" type="pres">
      <dgm:prSet presAssocID="{318E5C7C-F5B6-4FDD-A20E-749C5597374B}" presName="child" presStyleLbl="alignAccFollowNode1" presStyleIdx="9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s-BO"/>
        </a:p>
      </dgm:t>
    </dgm:pt>
  </dgm:ptLst>
  <dgm:cxnLst>
    <dgm:cxn modelId="{2D90CE22-1CEB-45EC-A597-3CA3115C4517}" srcId="{C2480F7B-EBD6-4E53-BE90-1CE596A58965}" destId="{112F0098-D185-4031-8635-2F9A366282EB}" srcOrd="2" destOrd="0" parTransId="{DDF77C15-1EDB-402A-B583-301AA46BB1F0}" sibTransId="{35B7E370-B1C2-47FA-92CB-808E4B2058FB}"/>
    <dgm:cxn modelId="{0A6CD780-8324-4C17-AF45-28C29D6DB6BD}" type="presOf" srcId="{112F0098-D185-4031-8635-2F9A366282EB}" destId="{19A33DF1-7F99-4D36-8577-9C34C3709787}" srcOrd="0" destOrd="0" presId="urn:microsoft.com/office/officeart/2005/8/layout/lProcess1"/>
    <dgm:cxn modelId="{1E89BED2-29D0-447E-BC2C-E4B5BEDFBCC6}" srcId="{C2480F7B-EBD6-4E53-BE90-1CE596A58965}" destId="{42A2ACE1-80B4-4CBE-879E-48E9A89F905B}" srcOrd="1" destOrd="0" parTransId="{4E782066-EEAB-4C16-B7BA-362F45B8710A}" sibTransId="{94F3EBF1-6537-4B62-A1B4-2B8B9C236D6B}"/>
    <dgm:cxn modelId="{AC362F28-9424-4922-9DA3-F267216BAA59}" srcId="{112F0098-D185-4031-8635-2F9A366282EB}" destId="{F202B0FC-FBFF-4485-A1E8-C4EA6A4AE85B}" srcOrd="0" destOrd="0" parTransId="{BA0E5490-BF5F-4329-9640-4874F6F5408C}" sibTransId="{E57A9590-3325-4EA0-8941-64128911B396}"/>
    <dgm:cxn modelId="{D80A2B6B-7346-4957-A847-A8F7EE1990DD}" type="presOf" srcId="{70C4E05D-7040-497D-A014-3A98BF9A3910}" destId="{101572B7-2C5B-4B51-8A06-05EFAAE0460B}" srcOrd="0" destOrd="0" presId="urn:microsoft.com/office/officeart/2005/8/layout/lProcess1"/>
    <dgm:cxn modelId="{2F6507B1-A5FB-470F-B1F6-85DF3D5F0F37}" type="presOf" srcId="{036DFA8E-83E9-41E2-BF7D-E06793B652EB}" destId="{E2475017-9289-41B2-A39D-68E167F7FE4C}" srcOrd="0" destOrd="0" presId="urn:microsoft.com/office/officeart/2005/8/layout/lProcess1"/>
    <dgm:cxn modelId="{A22AF462-7D19-484A-84EE-24D55A3D95DA}" srcId="{112F0098-D185-4031-8635-2F9A366282EB}" destId="{61BA0897-9983-4219-894B-ABE6A7EDD748}" srcOrd="1" destOrd="0" parTransId="{7A445412-BBAF-447D-8FCE-F519811050DA}" sibTransId="{FB3FB098-D01F-476C-B2C2-BD82278D08F3}"/>
    <dgm:cxn modelId="{D1789FCE-AC9D-4F2A-B706-6A95889CC174}" type="presOf" srcId="{61BA0897-9983-4219-894B-ABE6A7EDD748}" destId="{38D3D31C-C544-4394-AA25-EEA1ADA8A72A}" srcOrd="0" destOrd="0" presId="urn:microsoft.com/office/officeart/2005/8/layout/lProcess1"/>
    <dgm:cxn modelId="{FDB74E50-87EE-4D59-9E61-682B8FC9ED64}" type="presOf" srcId="{D6A4607E-03AB-494A-9BFC-3D2B7BFF8AD9}" destId="{B926F478-493C-49CD-A66B-B1E593AFC4D2}" srcOrd="0" destOrd="0" presId="urn:microsoft.com/office/officeart/2005/8/layout/lProcess1"/>
    <dgm:cxn modelId="{7A18A036-DFC4-4C66-8EB5-A322F15B16B2}" type="presOf" srcId="{72F9BAD1-85F3-4989-9ACD-1B51B4056DF8}" destId="{2E95CC00-C99B-4E9A-8655-0333D9F6FD51}" srcOrd="0" destOrd="0" presId="urn:microsoft.com/office/officeart/2005/8/layout/lProcess1"/>
    <dgm:cxn modelId="{C6230EA3-BDAD-4F51-974A-571107A907EF}" type="presOf" srcId="{F58ABF8E-DB7C-435A-8CFC-9AC4BC2019FF}" destId="{AAEA3F13-8CD9-4577-80EF-2057A98479C1}" srcOrd="0" destOrd="0" presId="urn:microsoft.com/office/officeart/2005/8/layout/lProcess1"/>
    <dgm:cxn modelId="{35634C01-D90F-4042-88AA-78124124F4DC}" type="presOf" srcId="{F023CCF7-E74D-4307-95D2-8AC88C94B3BA}" destId="{0B68C0B8-A66E-4E15-9795-5BC1D2FF1556}" srcOrd="0" destOrd="0" presId="urn:microsoft.com/office/officeart/2005/8/layout/lProcess1"/>
    <dgm:cxn modelId="{4EA6065A-4738-47E1-9543-160621715FE4}" srcId="{E5CC8175-01FA-4D3F-9810-400F7BC8E344}" destId="{0B0FBF39-B7EC-4E03-BECC-B39C97938DFE}" srcOrd="0" destOrd="0" parTransId="{72F9BAD1-85F3-4989-9ACD-1B51B4056DF8}" sibTransId="{2961D68C-2D67-4AEB-A7E5-BF3AE73EDC68}"/>
    <dgm:cxn modelId="{CCFEC1BD-0FEA-4B3D-B7BF-2CCACDC0C574}" srcId="{112F0098-D185-4031-8635-2F9A366282EB}" destId="{2F1718F3-4455-4970-9046-20A2F0F5B45A}" srcOrd="2" destOrd="0" parTransId="{CF0FA1BA-853A-479A-B0E1-747D7AE73731}" sibTransId="{D5C3A607-2A07-4A44-AA12-E9410E21CF4E}"/>
    <dgm:cxn modelId="{A7E087E3-43F4-4FA4-B1C8-CBE573C753D3}" srcId="{42A2ACE1-80B4-4CBE-879E-48E9A89F905B}" destId="{BFBDFC83-ACA1-420E-9A6D-9CEBF3518398}" srcOrd="1" destOrd="0" parTransId="{992D6A07-847C-40FA-8A1A-F3EC19F56993}" sibTransId="{F023CCF7-E74D-4307-95D2-8AC88C94B3BA}"/>
    <dgm:cxn modelId="{FE4E2465-3246-4949-886A-D29CF2259D3A}" type="presOf" srcId="{70334206-9814-47D7-A3A0-27075492C5DB}" destId="{D37EB3FB-A998-424E-A6CD-98F32F618AD3}" srcOrd="0" destOrd="0" presId="urn:microsoft.com/office/officeart/2005/8/layout/lProcess1"/>
    <dgm:cxn modelId="{F004812E-12E9-4E69-9E86-AF2E25892EB8}" srcId="{C2480F7B-EBD6-4E53-BE90-1CE596A58965}" destId="{E5CC8175-01FA-4D3F-9810-400F7BC8E344}" srcOrd="0" destOrd="0" parTransId="{DFDF7C21-69B2-4F35-9603-C98E837D180F}" sibTransId="{C7FF0D29-8F6E-4D9D-ADF3-313327EC3319}"/>
    <dgm:cxn modelId="{10AB44C0-88CE-4DC2-8508-9549D466AF28}" type="presOf" srcId="{E57A9590-3325-4EA0-8941-64128911B396}" destId="{04B649EC-D2FC-4001-855B-0DCEF7FA56CE}" srcOrd="0" destOrd="0" presId="urn:microsoft.com/office/officeart/2005/8/layout/lProcess1"/>
    <dgm:cxn modelId="{662F0A64-2C1C-4FDF-A286-238C33ECF9BF}" type="presOf" srcId="{C2480F7B-EBD6-4E53-BE90-1CE596A58965}" destId="{E7A1B885-4919-4192-9D16-D747B9B33A4E}" srcOrd="0" destOrd="0" presId="urn:microsoft.com/office/officeart/2005/8/layout/lProcess1"/>
    <dgm:cxn modelId="{02DC76A2-9F20-4270-BA4F-B5B8518C22C3}" srcId="{42A2ACE1-80B4-4CBE-879E-48E9A89F905B}" destId="{D6A4607E-03AB-494A-9BFC-3D2B7BFF8AD9}" srcOrd="2" destOrd="0" parTransId="{723CF712-D119-4F85-8503-828ABE698D2C}" sibTransId="{8F343B1D-04AD-4DDC-BB04-22C0DDFE948E}"/>
    <dgm:cxn modelId="{4CAE66B0-2994-413A-BA92-4D56D5960165}" srcId="{112F0098-D185-4031-8635-2F9A366282EB}" destId="{036DFA8E-83E9-41E2-BF7D-E06793B652EB}" srcOrd="3" destOrd="0" parTransId="{A42BC8E5-FFB8-4CC0-9134-6766781A8F4C}" sibTransId="{39D7C187-1295-4A35-979C-2BDA3A8F100B}"/>
    <dgm:cxn modelId="{B5FE1679-FC0D-4761-A755-093EF3041954}" type="presOf" srcId="{E5CC8175-01FA-4D3F-9810-400F7BC8E344}" destId="{AD9FFD62-23FF-469A-8071-F87CDFFE0168}" srcOrd="0" destOrd="0" presId="urn:microsoft.com/office/officeart/2005/8/layout/lProcess1"/>
    <dgm:cxn modelId="{12C81B10-7BE6-414E-80FE-0590D0298141}" type="presOf" srcId="{0B0FBF39-B7EC-4E03-BECC-B39C97938DFE}" destId="{28290DE1-1920-4BCD-AD0A-7C328814040C}" srcOrd="0" destOrd="0" presId="urn:microsoft.com/office/officeart/2005/8/layout/lProcess1"/>
    <dgm:cxn modelId="{418B3378-9B1D-4EC2-8489-B574655DF147}" type="presOf" srcId="{F202B0FC-FBFF-4485-A1E8-C4EA6A4AE85B}" destId="{8FE3372A-B927-4318-B9EE-A6909B59F74B}" srcOrd="0" destOrd="0" presId="urn:microsoft.com/office/officeart/2005/8/layout/lProcess1"/>
    <dgm:cxn modelId="{A66BFB7D-D010-4C87-BC48-D59F1441426D}" type="presOf" srcId="{D5C3A607-2A07-4A44-AA12-E9410E21CF4E}" destId="{B3395068-9054-4293-8818-8E9ADC74504F}" srcOrd="0" destOrd="0" presId="urn:microsoft.com/office/officeart/2005/8/layout/lProcess1"/>
    <dgm:cxn modelId="{41FB4C3E-2FB6-4CAB-BE80-ACC1F57C4DAB}" srcId="{C2480F7B-EBD6-4E53-BE90-1CE596A58965}" destId="{F58ABF8E-DB7C-435A-8CFC-9AC4BC2019FF}" srcOrd="3" destOrd="0" parTransId="{E21F15A1-44FF-4E13-9A7A-ACFB2872F4D7}" sibTransId="{DCA8928B-D2C2-4D1E-A49B-F528620621CB}"/>
    <dgm:cxn modelId="{568993BD-8722-4B72-8218-34990B762564}" srcId="{F58ABF8E-DB7C-435A-8CFC-9AC4BC2019FF}" destId="{70C4E05D-7040-497D-A014-3A98BF9A3910}" srcOrd="0" destOrd="0" parTransId="{70334206-9814-47D7-A3A0-27075492C5DB}" sibTransId="{0F4C23B0-D7E7-4B3A-9EA7-B7185EFA600D}"/>
    <dgm:cxn modelId="{AA771C5B-EE92-4468-B416-0F18376D12C8}" type="presOf" srcId="{94E438D0-BE18-46B8-8DB0-AE61EC2B5FE6}" destId="{E3D4C38A-7ECC-4980-9AA4-3368C8DD5B28}" srcOrd="0" destOrd="0" presId="urn:microsoft.com/office/officeart/2005/8/layout/lProcess1"/>
    <dgm:cxn modelId="{1A4D081D-A59A-43B5-B39D-DD8FEF66AE75}" type="presOf" srcId="{E2F5FAEB-EDA4-4D2A-9378-0E9EA120A401}" destId="{C4853580-FF45-46E6-AD5C-CD77B0C1B81B}" srcOrd="0" destOrd="0" presId="urn:microsoft.com/office/officeart/2005/8/layout/lProcess1"/>
    <dgm:cxn modelId="{B4DC8387-7819-472C-ACF6-4D278062DA81}" type="presOf" srcId="{318E5C7C-F5B6-4FDD-A20E-749C5597374B}" destId="{F97A8A1E-5C61-4C8D-A4F7-4833B7960ED6}" srcOrd="0" destOrd="0" presId="urn:microsoft.com/office/officeart/2005/8/layout/lProcess1"/>
    <dgm:cxn modelId="{F2A14C7C-2149-4E2C-9079-4C8783683DC0}" type="presOf" srcId="{FB3FB098-D01F-476C-B2C2-BD82278D08F3}" destId="{B9AFAF06-7C3F-4BD9-8A4F-CDB555AD6B8C}" srcOrd="0" destOrd="0" presId="urn:microsoft.com/office/officeart/2005/8/layout/lProcess1"/>
    <dgm:cxn modelId="{F66C09CF-1E79-4EC3-9193-5A3DB166A779}" type="presOf" srcId="{2F1718F3-4455-4970-9046-20A2F0F5B45A}" destId="{F43CD227-1C3F-425F-A60A-31662EA57AF4}" srcOrd="0" destOrd="0" presId="urn:microsoft.com/office/officeart/2005/8/layout/lProcess1"/>
    <dgm:cxn modelId="{B8D8A937-5470-422F-90F9-9B7DFE444F14}" type="presOf" srcId="{BA0E5490-BF5F-4329-9640-4874F6F5408C}" destId="{CB7C45AE-4F0B-452F-810A-E630B35802B5}" srcOrd="0" destOrd="0" presId="urn:microsoft.com/office/officeart/2005/8/layout/lProcess1"/>
    <dgm:cxn modelId="{FD05F18F-ECE0-4D09-AC5D-A8C5F48DB523}" type="presOf" srcId="{0F4C23B0-D7E7-4B3A-9EA7-B7185EFA600D}" destId="{B47317FC-47E3-4CAA-B730-DA65B8758373}" srcOrd="0" destOrd="0" presId="urn:microsoft.com/office/officeart/2005/8/layout/lProcess1"/>
    <dgm:cxn modelId="{6E9E6B7A-246B-49C7-98BC-A760CF92127C}" type="presOf" srcId="{1FA38D52-4394-4A0F-B34C-F0EEBA54FE2F}" destId="{82FDBC48-D3E7-4E61-BA40-2591979DEA81}" srcOrd="0" destOrd="0" presId="urn:microsoft.com/office/officeart/2005/8/layout/lProcess1"/>
    <dgm:cxn modelId="{FC8C0D7E-3CF0-4536-BD87-618EF8E59EE5}" type="presOf" srcId="{BFBDFC83-ACA1-420E-9A6D-9CEBF3518398}" destId="{83F2E128-38C3-4A9B-98FF-106D7764A66C}" srcOrd="0" destOrd="0" presId="urn:microsoft.com/office/officeart/2005/8/layout/lProcess1"/>
    <dgm:cxn modelId="{04B219FC-0657-46D0-8C80-635970D1013A}" type="presOf" srcId="{42A2ACE1-80B4-4CBE-879E-48E9A89F905B}" destId="{C911DA50-3CC7-4D34-87BE-B5F08E531E6C}" srcOrd="0" destOrd="0" presId="urn:microsoft.com/office/officeart/2005/8/layout/lProcess1"/>
    <dgm:cxn modelId="{B7123F49-8BC7-43E3-BB0B-C75471DF624B}" srcId="{42A2ACE1-80B4-4CBE-879E-48E9A89F905B}" destId="{1FA38D52-4394-4A0F-B34C-F0EEBA54FE2F}" srcOrd="0" destOrd="0" parTransId="{E2F5FAEB-EDA4-4D2A-9378-0E9EA120A401}" sibTransId="{94E438D0-BE18-46B8-8DB0-AE61EC2B5FE6}"/>
    <dgm:cxn modelId="{A78815F1-BA11-4646-9ECD-C84AEA244873}" srcId="{F58ABF8E-DB7C-435A-8CFC-9AC4BC2019FF}" destId="{318E5C7C-F5B6-4FDD-A20E-749C5597374B}" srcOrd="1" destOrd="0" parTransId="{3571E925-97AC-483D-A29F-4E9275D786CA}" sibTransId="{1321EF64-90D0-4E70-86D5-F6B7D2A36BD4}"/>
    <dgm:cxn modelId="{3B242761-D36F-481B-BFED-7CF5A0B5A233}" type="presParOf" srcId="{E7A1B885-4919-4192-9D16-D747B9B33A4E}" destId="{D6FDB934-5CC6-46AB-9F70-8AF5978A4304}" srcOrd="0" destOrd="0" presId="urn:microsoft.com/office/officeart/2005/8/layout/lProcess1"/>
    <dgm:cxn modelId="{B04A3EFA-C108-4BBD-A781-7DF4AD0CADFC}" type="presParOf" srcId="{D6FDB934-5CC6-46AB-9F70-8AF5978A4304}" destId="{AD9FFD62-23FF-469A-8071-F87CDFFE0168}" srcOrd="0" destOrd="0" presId="urn:microsoft.com/office/officeart/2005/8/layout/lProcess1"/>
    <dgm:cxn modelId="{52A16FBA-194F-40A4-9FBB-AA307B71D57C}" type="presParOf" srcId="{D6FDB934-5CC6-46AB-9F70-8AF5978A4304}" destId="{2E95CC00-C99B-4E9A-8655-0333D9F6FD51}" srcOrd="1" destOrd="0" presId="urn:microsoft.com/office/officeart/2005/8/layout/lProcess1"/>
    <dgm:cxn modelId="{64C6FC10-C16B-4CE5-A713-990334270C0A}" type="presParOf" srcId="{D6FDB934-5CC6-46AB-9F70-8AF5978A4304}" destId="{28290DE1-1920-4BCD-AD0A-7C328814040C}" srcOrd="2" destOrd="0" presId="urn:microsoft.com/office/officeart/2005/8/layout/lProcess1"/>
    <dgm:cxn modelId="{AEEC2C6A-5CF7-42D2-BD5A-08305B844A93}" type="presParOf" srcId="{E7A1B885-4919-4192-9D16-D747B9B33A4E}" destId="{F4275F95-5399-4626-8740-F987CCB4ADF2}" srcOrd="1" destOrd="0" presId="urn:microsoft.com/office/officeart/2005/8/layout/lProcess1"/>
    <dgm:cxn modelId="{B3B3ACA6-245E-41A1-B934-7A7C131DCD16}" type="presParOf" srcId="{E7A1B885-4919-4192-9D16-D747B9B33A4E}" destId="{7EA06C36-94EE-4653-9641-4E83C8CB14B0}" srcOrd="2" destOrd="0" presId="urn:microsoft.com/office/officeart/2005/8/layout/lProcess1"/>
    <dgm:cxn modelId="{4B4F09CF-C4CD-454A-B4A1-7D795AD3E916}" type="presParOf" srcId="{7EA06C36-94EE-4653-9641-4E83C8CB14B0}" destId="{C911DA50-3CC7-4D34-87BE-B5F08E531E6C}" srcOrd="0" destOrd="0" presId="urn:microsoft.com/office/officeart/2005/8/layout/lProcess1"/>
    <dgm:cxn modelId="{F4430F8B-C5FE-4720-BF20-4711A196F76F}" type="presParOf" srcId="{7EA06C36-94EE-4653-9641-4E83C8CB14B0}" destId="{C4853580-FF45-46E6-AD5C-CD77B0C1B81B}" srcOrd="1" destOrd="0" presId="urn:microsoft.com/office/officeart/2005/8/layout/lProcess1"/>
    <dgm:cxn modelId="{FC177864-F604-49AE-859E-9C85BB245B3B}" type="presParOf" srcId="{7EA06C36-94EE-4653-9641-4E83C8CB14B0}" destId="{82FDBC48-D3E7-4E61-BA40-2591979DEA81}" srcOrd="2" destOrd="0" presId="urn:microsoft.com/office/officeart/2005/8/layout/lProcess1"/>
    <dgm:cxn modelId="{02CB551A-BDB8-408B-A086-C67E6E636E92}" type="presParOf" srcId="{7EA06C36-94EE-4653-9641-4E83C8CB14B0}" destId="{E3D4C38A-7ECC-4980-9AA4-3368C8DD5B28}" srcOrd="3" destOrd="0" presId="urn:microsoft.com/office/officeart/2005/8/layout/lProcess1"/>
    <dgm:cxn modelId="{B929B2C1-3E31-4C6C-AABB-A641C1022C8D}" type="presParOf" srcId="{7EA06C36-94EE-4653-9641-4E83C8CB14B0}" destId="{83F2E128-38C3-4A9B-98FF-106D7764A66C}" srcOrd="4" destOrd="0" presId="urn:microsoft.com/office/officeart/2005/8/layout/lProcess1"/>
    <dgm:cxn modelId="{20FBDDD8-A2A2-4785-92EA-FCDA23DB04C4}" type="presParOf" srcId="{7EA06C36-94EE-4653-9641-4E83C8CB14B0}" destId="{0B68C0B8-A66E-4E15-9795-5BC1D2FF1556}" srcOrd="5" destOrd="0" presId="urn:microsoft.com/office/officeart/2005/8/layout/lProcess1"/>
    <dgm:cxn modelId="{AE49A143-7CEA-42AC-AD30-5FEF38BF3357}" type="presParOf" srcId="{7EA06C36-94EE-4653-9641-4E83C8CB14B0}" destId="{B926F478-493C-49CD-A66B-B1E593AFC4D2}" srcOrd="6" destOrd="0" presId="urn:microsoft.com/office/officeart/2005/8/layout/lProcess1"/>
    <dgm:cxn modelId="{0C740CD1-D2C3-4CE1-812D-5FA634225456}" type="presParOf" srcId="{E7A1B885-4919-4192-9D16-D747B9B33A4E}" destId="{543BC594-E14B-485F-8CAB-6DDA4F69B42E}" srcOrd="3" destOrd="0" presId="urn:microsoft.com/office/officeart/2005/8/layout/lProcess1"/>
    <dgm:cxn modelId="{558827DE-6429-4029-AC09-202139CDE79F}" type="presParOf" srcId="{E7A1B885-4919-4192-9D16-D747B9B33A4E}" destId="{8C4F2613-039D-4F4B-A95F-ABC8161804A4}" srcOrd="4" destOrd="0" presId="urn:microsoft.com/office/officeart/2005/8/layout/lProcess1"/>
    <dgm:cxn modelId="{E85D41DD-7884-4361-8FE4-F6172AB293E1}" type="presParOf" srcId="{8C4F2613-039D-4F4B-A95F-ABC8161804A4}" destId="{19A33DF1-7F99-4D36-8577-9C34C3709787}" srcOrd="0" destOrd="0" presId="urn:microsoft.com/office/officeart/2005/8/layout/lProcess1"/>
    <dgm:cxn modelId="{ECCA387A-28FF-4A9C-B970-E1A32D2C73D2}" type="presParOf" srcId="{8C4F2613-039D-4F4B-A95F-ABC8161804A4}" destId="{CB7C45AE-4F0B-452F-810A-E630B35802B5}" srcOrd="1" destOrd="0" presId="urn:microsoft.com/office/officeart/2005/8/layout/lProcess1"/>
    <dgm:cxn modelId="{813515B3-6D31-4DAD-8027-BE34E75E190D}" type="presParOf" srcId="{8C4F2613-039D-4F4B-A95F-ABC8161804A4}" destId="{8FE3372A-B927-4318-B9EE-A6909B59F74B}" srcOrd="2" destOrd="0" presId="urn:microsoft.com/office/officeart/2005/8/layout/lProcess1"/>
    <dgm:cxn modelId="{B495F3D0-57B0-41B0-8C2C-693254A1AE14}" type="presParOf" srcId="{8C4F2613-039D-4F4B-A95F-ABC8161804A4}" destId="{04B649EC-D2FC-4001-855B-0DCEF7FA56CE}" srcOrd="3" destOrd="0" presId="urn:microsoft.com/office/officeart/2005/8/layout/lProcess1"/>
    <dgm:cxn modelId="{7FEE4A7C-0F21-496A-B88D-E9F33129BA0D}" type="presParOf" srcId="{8C4F2613-039D-4F4B-A95F-ABC8161804A4}" destId="{38D3D31C-C544-4394-AA25-EEA1ADA8A72A}" srcOrd="4" destOrd="0" presId="urn:microsoft.com/office/officeart/2005/8/layout/lProcess1"/>
    <dgm:cxn modelId="{91EC64A4-B2B8-4321-AD95-5F31AE92F8D2}" type="presParOf" srcId="{8C4F2613-039D-4F4B-A95F-ABC8161804A4}" destId="{B9AFAF06-7C3F-4BD9-8A4F-CDB555AD6B8C}" srcOrd="5" destOrd="0" presId="urn:microsoft.com/office/officeart/2005/8/layout/lProcess1"/>
    <dgm:cxn modelId="{AC0D717D-924D-4B3F-A8BC-008CCF9104AB}" type="presParOf" srcId="{8C4F2613-039D-4F4B-A95F-ABC8161804A4}" destId="{F43CD227-1C3F-425F-A60A-31662EA57AF4}" srcOrd="6" destOrd="0" presId="urn:microsoft.com/office/officeart/2005/8/layout/lProcess1"/>
    <dgm:cxn modelId="{59C0166D-58E0-4132-898C-6A0BB36E72D8}" type="presParOf" srcId="{8C4F2613-039D-4F4B-A95F-ABC8161804A4}" destId="{B3395068-9054-4293-8818-8E9ADC74504F}" srcOrd="7" destOrd="0" presId="urn:microsoft.com/office/officeart/2005/8/layout/lProcess1"/>
    <dgm:cxn modelId="{7DB46FE9-8179-4E44-87E1-27D3DD7C3875}" type="presParOf" srcId="{8C4F2613-039D-4F4B-A95F-ABC8161804A4}" destId="{E2475017-9289-41B2-A39D-68E167F7FE4C}" srcOrd="8" destOrd="0" presId="urn:microsoft.com/office/officeart/2005/8/layout/lProcess1"/>
    <dgm:cxn modelId="{97978AA3-0F20-4031-9FCE-D6DCC8255F8A}" type="presParOf" srcId="{E7A1B885-4919-4192-9D16-D747B9B33A4E}" destId="{B8751AAB-45C3-48DD-BA95-BBB02EEFF26B}" srcOrd="5" destOrd="0" presId="urn:microsoft.com/office/officeart/2005/8/layout/lProcess1"/>
    <dgm:cxn modelId="{4B26569B-EB84-481B-9F8E-8038FD0194D2}" type="presParOf" srcId="{E7A1B885-4919-4192-9D16-D747B9B33A4E}" destId="{9E176E57-558E-4A4A-999B-7EEF9A212AC5}" srcOrd="6" destOrd="0" presId="urn:microsoft.com/office/officeart/2005/8/layout/lProcess1"/>
    <dgm:cxn modelId="{1FE74B6D-19BA-4B20-AAA3-184A2F2DAD94}" type="presParOf" srcId="{9E176E57-558E-4A4A-999B-7EEF9A212AC5}" destId="{AAEA3F13-8CD9-4577-80EF-2057A98479C1}" srcOrd="0" destOrd="0" presId="urn:microsoft.com/office/officeart/2005/8/layout/lProcess1"/>
    <dgm:cxn modelId="{76CD987D-A6CD-4596-9487-FDD5CB1783F0}" type="presParOf" srcId="{9E176E57-558E-4A4A-999B-7EEF9A212AC5}" destId="{D37EB3FB-A998-424E-A6CD-98F32F618AD3}" srcOrd="1" destOrd="0" presId="urn:microsoft.com/office/officeart/2005/8/layout/lProcess1"/>
    <dgm:cxn modelId="{7D99CD82-EF27-4F6A-90D2-BC3CB500F976}" type="presParOf" srcId="{9E176E57-558E-4A4A-999B-7EEF9A212AC5}" destId="{101572B7-2C5B-4B51-8A06-05EFAAE0460B}" srcOrd="2" destOrd="0" presId="urn:microsoft.com/office/officeart/2005/8/layout/lProcess1"/>
    <dgm:cxn modelId="{51FF3366-49C9-4955-9411-DC911C932476}" type="presParOf" srcId="{9E176E57-558E-4A4A-999B-7EEF9A212AC5}" destId="{B47317FC-47E3-4CAA-B730-DA65B8758373}" srcOrd="3" destOrd="0" presId="urn:microsoft.com/office/officeart/2005/8/layout/lProcess1"/>
    <dgm:cxn modelId="{EB9B5E6A-8FA2-4F60-82DC-8AFDAFFC7721}" type="presParOf" srcId="{9E176E57-558E-4A4A-999B-7EEF9A212AC5}" destId="{F97A8A1E-5C61-4C8D-A4F7-4833B7960ED6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480F7B-EBD6-4E53-BE90-1CE596A58965}" type="doc">
      <dgm:prSet loTypeId="urn:microsoft.com/office/officeart/2005/8/layout/lProcess1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318E5C7C-F5B6-4FDD-A20E-749C5597374B}">
      <dgm:prSet custT="1"/>
      <dgm:spPr/>
      <dgm:t>
        <a:bodyPr/>
        <a:lstStyle/>
        <a:p>
          <a:r>
            <a:rPr lang="es-ES" sz="1800" dirty="0">
              <a:latin typeface="+mn-lt"/>
            </a:rPr>
            <a:t>Edema perivascular</a:t>
          </a:r>
        </a:p>
      </dgm:t>
    </dgm:pt>
    <dgm:pt modelId="{70C4E05D-7040-497D-A014-3A98BF9A3910}">
      <dgm:prSet custT="1"/>
      <dgm:spPr/>
      <dgm:t>
        <a:bodyPr/>
        <a:lstStyle/>
        <a:p>
          <a:r>
            <a:rPr lang="es-ES" sz="1800" dirty="0">
              <a:latin typeface="+mn-lt"/>
            </a:rPr>
            <a:t>Alteración barrera hematoencefálica</a:t>
          </a:r>
        </a:p>
      </dgm:t>
    </dgm:pt>
    <dgm:pt modelId="{F58ABF8E-DB7C-435A-8CFC-9AC4BC2019FF}">
      <dgm:prSet custT="1"/>
      <dgm:spPr/>
      <dgm:t>
        <a:bodyPr/>
        <a:lstStyle/>
        <a:p>
          <a:r>
            <a:rPr lang="es-ES" sz="1800" dirty="0">
              <a:latin typeface="+mn-lt"/>
            </a:rPr>
            <a:t>Cerebro</a:t>
          </a:r>
        </a:p>
      </dgm:t>
    </dgm:pt>
    <dgm:pt modelId="{DCA8928B-D2C2-4D1E-A49B-F528620621CB}" type="sibTrans" cxnId="{41FB4C3E-2FB6-4CAB-BE80-ACC1F57C4DAB}">
      <dgm:prSet/>
      <dgm:spPr/>
      <dgm:t>
        <a:bodyPr/>
        <a:lstStyle/>
        <a:p>
          <a:endParaRPr lang="es-ES"/>
        </a:p>
      </dgm:t>
    </dgm:pt>
    <dgm:pt modelId="{E21F15A1-44FF-4E13-9A7A-ACFB2872F4D7}" type="parTrans" cxnId="{41FB4C3E-2FB6-4CAB-BE80-ACC1F57C4DAB}">
      <dgm:prSet/>
      <dgm:spPr/>
      <dgm:t>
        <a:bodyPr/>
        <a:lstStyle/>
        <a:p>
          <a:endParaRPr lang="es-ES"/>
        </a:p>
      </dgm:t>
    </dgm:pt>
    <dgm:pt modelId="{1321EF64-90D0-4E70-86D5-F6B7D2A36BD4}" type="sibTrans" cxnId="{A78815F1-BA11-4646-9ECD-C84AEA244873}">
      <dgm:prSet/>
      <dgm:spPr/>
      <dgm:t>
        <a:bodyPr/>
        <a:lstStyle/>
        <a:p>
          <a:endParaRPr lang="es-ES" dirty="0"/>
        </a:p>
      </dgm:t>
    </dgm:pt>
    <dgm:pt modelId="{3571E925-97AC-483D-A29F-4E9275D786CA}" type="parTrans" cxnId="{A78815F1-BA11-4646-9ECD-C84AEA244873}">
      <dgm:prSet/>
      <dgm:spPr/>
      <dgm:t>
        <a:bodyPr/>
        <a:lstStyle/>
        <a:p>
          <a:endParaRPr lang="es-ES"/>
        </a:p>
      </dgm:t>
    </dgm:pt>
    <dgm:pt modelId="{0F4C23B0-D7E7-4B3A-9EA7-B7185EFA600D}" type="sibTrans" cxnId="{568993BD-8722-4B72-8218-34990B762564}">
      <dgm:prSet/>
      <dgm:spPr/>
      <dgm:t>
        <a:bodyPr/>
        <a:lstStyle/>
        <a:p>
          <a:endParaRPr lang="es-ES" dirty="0"/>
        </a:p>
      </dgm:t>
    </dgm:pt>
    <dgm:pt modelId="{70334206-9814-47D7-A3A0-27075492C5DB}" type="parTrans" cxnId="{568993BD-8722-4B72-8218-34990B762564}">
      <dgm:prSet/>
      <dgm:spPr/>
      <dgm:t>
        <a:bodyPr/>
        <a:lstStyle/>
        <a:p>
          <a:endParaRPr lang="es-ES" dirty="0"/>
        </a:p>
      </dgm:t>
    </dgm:pt>
    <dgm:pt modelId="{036DFA8E-83E9-41E2-BF7D-E06793B652EB}">
      <dgm:prSet phldrT="[Texto]" custT="1"/>
      <dgm:spPr/>
      <dgm:t>
        <a:bodyPr/>
        <a:lstStyle/>
        <a:p>
          <a:r>
            <a:rPr lang="es-ES" sz="1800" b="1" dirty="0">
              <a:latin typeface="+mn-lt"/>
            </a:rPr>
            <a:t>Insuficiencia renal aguda</a:t>
          </a:r>
        </a:p>
      </dgm:t>
    </dgm:pt>
    <dgm:pt modelId="{2F1718F3-4455-4970-9046-20A2F0F5B45A}">
      <dgm:prSet phldrT="[Texto]" custT="1"/>
      <dgm:spPr/>
      <dgm:t>
        <a:bodyPr/>
        <a:lstStyle/>
        <a:p>
          <a:r>
            <a:rPr lang="es-ES" sz="1800" dirty="0">
              <a:latin typeface="+mn-lt"/>
              <a:cs typeface="Times New Roman"/>
            </a:rPr>
            <a:t>↓ Perfusión Renal?</a:t>
          </a:r>
          <a:endParaRPr lang="es-ES" sz="1800" dirty="0">
            <a:latin typeface="+mn-lt"/>
          </a:endParaRPr>
        </a:p>
      </dgm:t>
    </dgm:pt>
    <dgm:pt modelId="{61BA0897-9983-4219-894B-ABE6A7EDD748}">
      <dgm:prSet phldrT="[Texto]" custT="1"/>
      <dgm:spPr/>
      <dgm:t>
        <a:bodyPr/>
        <a:lstStyle/>
        <a:p>
          <a:r>
            <a:rPr lang="es-ES" sz="1800" dirty="0">
              <a:latin typeface="+mn-lt"/>
            </a:rPr>
            <a:t>Disfunción microvascular</a:t>
          </a:r>
        </a:p>
      </dgm:t>
    </dgm:pt>
    <dgm:pt modelId="{F202B0FC-FBFF-4485-A1E8-C4EA6A4AE85B}">
      <dgm:prSet custT="1"/>
      <dgm:spPr/>
      <dgm:t>
        <a:bodyPr/>
        <a:lstStyle/>
        <a:p>
          <a:pPr>
            <a:lnSpc>
              <a:spcPts val="1800"/>
            </a:lnSpc>
          </a:pPr>
          <a:r>
            <a:rPr lang="es-ES" sz="1800" dirty="0">
              <a:latin typeface="+mn-lt"/>
            </a:rPr>
            <a:t>Disfunción tubular</a:t>
          </a:r>
        </a:p>
      </dgm:t>
    </dgm:pt>
    <dgm:pt modelId="{112F0098-D185-4031-8635-2F9A366282EB}">
      <dgm:prSet phldrT="[Texto]" custT="1"/>
      <dgm:spPr/>
      <dgm:t>
        <a:bodyPr/>
        <a:lstStyle/>
        <a:p>
          <a:r>
            <a:rPr lang="es-ES" sz="1800" dirty="0">
              <a:latin typeface="+mn-lt"/>
            </a:rPr>
            <a:t>Riñón</a:t>
          </a:r>
        </a:p>
      </dgm:t>
    </dgm:pt>
    <dgm:pt modelId="{35B7E370-B1C2-47FA-92CB-808E4B2058FB}" type="sibTrans" cxnId="{2D90CE22-1CEB-45EC-A597-3CA3115C4517}">
      <dgm:prSet/>
      <dgm:spPr/>
      <dgm:t>
        <a:bodyPr/>
        <a:lstStyle/>
        <a:p>
          <a:endParaRPr lang="es-ES"/>
        </a:p>
      </dgm:t>
    </dgm:pt>
    <dgm:pt modelId="{DDF77C15-1EDB-402A-B583-301AA46BB1F0}" type="parTrans" cxnId="{2D90CE22-1CEB-45EC-A597-3CA3115C4517}">
      <dgm:prSet/>
      <dgm:spPr/>
      <dgm:t>
        <a:bodyPr/>
        <a:lstStyle/>
        <a:p>
          <a:endParaRPr lang="es-ES"/>
        </a:p>
      </dgm:t>
    </dgm:pt>
    <dgm:pt modelId="{39D7C187-1295-4A35-979C-2BDA3A8F100B}" type="sibTrans" cxnId="{4CAE66B0-2994-413A-BA92-4D56D5960165}">
      <dgm:prSet/>
      <dgm:spPr/>
      <dgm:t>
        <a:bodyPr/>
        <a:lstStyle/>
        <a:p>
          <a:endParaRPr lang="es-ES"/>
        </a:p>
      </dgm:t>
    </dgm:pt>
    <dgm:pt modelId="{A42BC8E5-FFB8-4CC0-9134-6766781A8F4C}" type="parTrans" cxnId="{4CAE66B0-2994-413A-BA92-4D56D5960165}">
      <dgm:prSet/>
      <dgm:spPr/>
      <dgm:t>
        <a:bodyPr/>
        <a:lstStyle/>
        <a:p>
          <a:endParaRPr lang="es-ES"/>
        </a:p>
      </dgm:t>
    </dgm:pt>
    <dgm:pt modelId="{D5C3A607-2A07-4A44-AA12-E9410E21CF4E}" type="sibTrans" cxnId="{CCFEC1BD-0FEA-4B3D-B7BF-2CCACDC0C574}">
      <dgm:prSet/>
      <dgm:spPr/>
      <dgm:t>
        <a:bodyPr/>
        <a:lstStyle/>
        <a:p>
          <a:endParaRPr lang="es-ES" dirty="0"/>
        </a:p>
      </dgm:t>
    </dgm:pt>
    <dgm:pt modelId="{CF0FA1BA-853A-479A-B0E1-747D7AE73731}" type="parTrans" cxnId="{CCFEC1BD-0FEA-4B3D-B7BF-2CCACDC0C574}">
      <dgm:prSet/>
      <dgm:spPr/>
      <dgm:t>
        <a:bodyPr/>
        <a:lstStyle/>
        <a:p>
          <a:endParaRPr lang="es-ES"/>
        </a:p>
      </dgm:t>
    </dgm:pt>
    <dgm:pt modelId="{FB3FB098-D01F-476C-B2C2-BD82278D08F3}" type="sibTrans" cxnId="{A22AF462-7D19-484A-84EE-24D55A3D95DA}">
      <dgm:prSet/>
      <dgm:spPr/>
      <dgm:t>
        <a:bodyPr/>
        <a:lstStyle/>
        <a:p>
          <a:endParaRPr lang="es-ES" dirty="0"/>
        </a:p>
      </dgm:t>
    </dgm:pt>
    <dgm:pt modelId="{7A445412-BBAF-447D-8FCE-F519811050DA}" type="parTrans" cxnId="{A22AF462-7D19-484A-84EE-24D55A3D95DA}">
      <dgm:prSet/>
      <dgm:spPr/>
      <dgm:t>
        <a:bodyPr/>
        <a:lstStyle/>
        <a:p>
          <a:endParaRPr lang="es-ES"/>
        </a:p>
      </dgm:t>
    </dgm:pt>
    <dgm:pt modelId="{E57A9590-3325-4EA0-8941-64128911B396}" type="sibTrans" cxnId="{AC362F28-9424-4922-9DA3-F267216BAA59}">
      <dgm:prSet/>
      <dgm:spPr/>
      <dgm:t>
        <a:bodyPr/>
        <a:lstStyle/>
        <a:p>
          <a:endParaRPr lang="es-ES" dirty="0"/>
        </a:p>
      </dgm:t>
    </dgm:pt>
    <dgm:pt modelId="{BA0E5490-BF5F-4329-9640-4874F6F5408C}" type="parTrans" cxnId="{AC362F28-9424-4922-9DA3-F267216BAA59}">
      <dgm:prSet/>
      <dgm:spPr/>
      <dgm:t>
        <a:bodyPr/>
        <a:lstStyle/>
        <a:p>
          <a:endParaRPr lang="es-ES" dirty="0"/>
        </a:p>
      </dgm:t>
    </dgm:pt>
    <dgm:pt modelId="{D6A4607E-03AB-494A-9BFC-3D2B7BFF8AD9}">
      <dgm:prSet phldrT="[Texto]" custT="1"/>
      <dgm:spPr/>
      <dgm:t>
        <a:bodyPr/>
        <a:lstStyle/>
        <a:p>
          <a:r>
            <a:rPr lang="es-ES" sz="1800" dirty="0">
              <a:latin typeface="+mn-lt"/>
            </a:rPr>
            <a:t>Alteración del transporte de lípidos</a:t>
          </a:r>
        </a:p>
      </dgm:t>
    </dgm:pt>
    <dgm:pt modelId="{BFBDFC83-ACA1-420E-9A6D-9CEBF3518398}">
      <dgm:prSet phldrT="[Texto]" custT="1"/>
      <dgm:spPr/>
      <dgm:t>
        <a:bodyPr/>
        <a:lstStyle/>
        <a:p>
          <a:r>
            <a:rPr lang="es-ES" sz="1800" dirty="0">
              <a:latin typeface="+mn-lt"/>
            </a:rPr>
            <a:t>Colestasis</a:t>
          </a:r>
        </a:p>
      </dgm:t>
    </dgm:pt>
    <dgm:pt modelId="{1FA38D52-4394-4A0F-B34C-F0EEBA54FE2F}">
      <dgm:prSet phldrT="[Texto]" custT="1"/>
      <dgm:spPr/>
      <dgm:t>
        <a:bodyPr/>
        <a:lstStyle/>
        <a:p>
          <a:r>
            <a:rPr lang="es-ES" sz="1800" dirty="0">
              <a:latin typeface="+mn-lt"/>
              <a:cs typeface="Times New Roman"/>
            </a:rPr>
            <a:t>↓ Eliminación de bilirrubinas</a:t>
          </a:r>
          <a:endParaRPr lang="es-ES" sz="1800" dirty="0">
            <a:latin typeface="+mn-lt"/>
          </a:endParaRPr>
        </a:p>
      </dgm:t>
    </dgm:pt>
    <dgm:pt modelId="{42A2ACE1-80B4-4CBE-879E-48E9A89F905B}">
      <dgm:prSet phldrT="[Texto]" custT="1"/>
      <dgm:spPr/>
      <dgm:t>
        <a:bodyPr/>
        <a:lstStyle/>
        <a:p>
          <a:r>
            <a:rPr lang="es-ES" sz="1800" dirty="0">
              <a:latin typeface="+mn-lt"/>
            </a:rPr>
            <a:t>Hígado</a:t>
          </a:r>
        </a:p>
      </dgm:t>
    </dgm:pt>
    <dgm:pt modelId="{94F3EBF1-6537-4B62-A1B4-2B8B9C236D6B}" type="sibTrans" cxnId="{1E89BED2-29D0-447E-BC2C-E4B5BEDFBCC6}">
      <dgm:prSet/>
      <dgm:spPr/>
      <dgm:t>
        <a:bodyPr/>
        <a:lstStyle/>
        <a:p>
          <a:endParaRPr lang="es-ES"/>
        </a:p>
      </dgm:t>
    </dgm:pt>
    <dgm:pt modelId="{4E782066-EEAB-4C16-B7BA-362F45B8710A}" type="parTrans" cxnId="{1E89BED2-29D0-447E-BC2C-E4B5BEDFBCC6}">
      <dgm:prSet/>
      <dgm:spPr/>
      <dgm:t>
        <a:bodyPr/>
        <a:lstStyle/>
        <a:p>
          <a:endParaRPr lang="es-ES"/>
        </a:p>
      </dgm:t>
    </dgm:pt>
    <dgm:pt modelId="{8F343B1D-04AD-4DDC-BB04-22C0DDFE948E}" type="sibTrans" cxnId="{02DC76A2-9F20-4270-BA4F-B5B8518C22C3}">
      <dgm:prSet/>
      <dgm:spPr/>
      <dgm:t>
        <a:bodyPr/>
        <a:lstStyle/>
        <a:p>
          <a:endParaRPr lang="es-ES"/>
        </a:p>
      </dgm:t>
    </dgm:pt>
    <dgm:pt modelId="{723CF712-D119-4F85-8503-828ABE698D2C}" type="parTrans" cxnId="{02DC76A2-9F20-4270-BA4F-B5B8518C22C3}">
      <dgm:prSet/>
      <dgm:spPr/>
      <dgm:t>
        <a:bodyPr/>
        <a:lstStyle/>
        <a:p>
          <a:endParaRPr lang="es-ES"/>
        </a:p>
      </dgm:t>
    </dgm:pt>
    <dgm:pt modelId="{F023CCF7-E74D-4307-95D2-8AC88C94B3BA}" type="sibTrans" cxnId="{A7E087E3-43F4-4FA4-B1C8-CBE573C753D3}">
      <dgm:prSet/>
      <dgm:spPr/>
      <dgm:t>
        <a:bodyPr/>
        <a:lstStyle/>
        <a:p>
          <a:endParaRPr lang="es-ES" dirty="0"/>
        </a:p>
      </dgm:t>
    </dgm:pt>
    <dgm:pt modelId="{992D6A07-847C-40FA-8A1A-F3EC19F56993}" type="parTrans" cxnId="{A7E087E3-43F4-4FA4-B1C8-CBE573C753D3}">
      <dgm:prSet/>
      <dgm:spPr/>
      <dgm:t>
        <a:bodyPr/>
        <a:lstStyle/>
        <a:p>
          <a:endParaRPr lang="es-ES"/>
        </a:p>
      </dgm:t>
    </dgm:pt>
    <dgm:pt modelId="{94E438D0-BE18-46B8-8DB0-AE61EC2B5FE6}" type="sibTrans" cxnId="{B7123F49-8BC7-43E3-BB0B-C75471DF624B}">
      <dgm:prSet/>
      <dgm:spPr/>
      <dgm:t>
        <a:bodyPr/>
        <a:lstStyle/>
        <a:p>
          <a:endParaRPr lang="es-ES" dirty="0"/>
        </a:p>
      </dgm:t>
    </dgm:pt>
    <dgm:pt modelId="{E2F5FAEB-EDA4-4D2A-9378-0E9EA120A401}" type="parTrans" cxnId="{B7123F49-8BC7-43E3-BB0B-C75471DF624B}">
      <dgm:prSet/>
      <dgm:spPr/>
      <dgm:t>
        <a:bodyPr/>
        <a:lstStyle/>
        <a:p>
          <a:endParaRPr lang="es-ES" dirty="0"/>
        </a:p>
      </dgm:t>
    </dgm:pt>
    <dgm:pt modelId="{0B0FBF39-B7EC-4E03-BECC-B39C97938DFE}">
      <dgm:prSet phldrT="[Texto]" custT="1"/>
      <dgm:spPr/>
      <dgm:t>
        <a:bodyPr/>
        <a:lstStyle/>
        <a:p>
          <a:r>
            <a:rPr lang="es-ES" sz="1800" dirty="0">
              <a:latin typeface="+mn-lt"/>
              <a:cs typeface="Times New Roman"/>
            </a:rPr>
            <a:t>↑Permeabilidad</a:t>
          </a:r>
          <a:endParaRPr lang="es-ES" sz="1800" dirty="0">
            <a:latin typeface="+mn-lt"/>
          </a:endParaRPr>
        </a:p>
      </dgm:t>
    </dgm:pt>
    <dgm:pt modelId="{E5CC8175-01FA-4D3F-9810-400F7BC8E344}">
      <dgm:prSet phldrT="[Texto]" custT="1"/>
      <dgm:spPr/>
      <dgm:t>
        <a:bodyPr/>
        <a:lstStyle/>
        <a:p>
          <a:r>
            <a:rPr lang="es-ES" sz="1800" dirty="0">
              <a:latin typeface="+mn-lt"/>
            </a:rPr>
            <a:t>Pulmón</a:t>
          </a:r>
        </a:p>
      </dgm:t>
    </dgm:pt>
    <dgm:pt modelId="{C7FF0D29-8F6E-4D9D-ADF3-313327EC3319}" type="sibTrans" cxnId="{F004812E-12E9-4E69-9E86-AF2E25892EB8}">
      <dgm:prSet/>
      <dgm:spPr/>
      <dgm:t>
        <a:bodyPr/>
        <a:lstStyle/>
        <a:p>
          <a:endParaRPr lang="es-ES"/>
        </a:p>
      </dgm:t>
    </dgm:pt>
    <dgm:pt modelId="{DFDF7C21-69B2-4F35-9603-C98E837D180F}" type="parTrans" cxnId="{F004812E-12E9-4E69-9E86-AF2E25892EB8}">
      <dgm:prSet/>
      <dgm:spPr/>
      <dgm:t>
        <a:bodyPr/>
        <a:lstStyle/>
        <a:p>
          <a:endParaRPr lang="es-ES"/>
        </a:p>
      </dgm:t>
    </dgm:pt>
    <dgm:pt modelId="{2961D68C-2D67-4AEB-A7E5-BF3AE73EDC68}" type="sibTrans" cxnId="{4EA6065A-4738-47E1-9543-160621715FE4}">
      <dgm:prSet/>
      <dgm:spPr/>
      <dgm:t>
        <a:bodyPr/>
        <a:lstStyle/>
        <a:p>
          <a:endParaRPr lang="es-ES" dirty="0"/>
        </a:p>
      </dgm:t>
    </dgm:pt>
    <dgm:pt modelId="{72F9BAD1-85F3-4989-9ACD-1B51B4056DF8}" type="parTrans" cxnId="{4EA6065A-4738-47E1-9543-160621715FE4}">
      <dgm:prSet/>
      <dgm:spPr/>
      <dgm:t>
        <a:bodyPr/>
        <a:lstStyle/>
        <a:p>
          <a:endParaRPr lang="es-ES" dirty="0"/>
        </a:p>
      </dgm:t>
    </dgm:pt>
    <dgm:pt modelId="{BEA0D48B-C316-48F4-9227-C6DC760AAC50}">
      <dgm:prSet custT="1"/>
      <dgm:spPr/>
      <dgm:t>
        <a:bodyPr/>
        <a:lstStyle/>
        <a:p>
          <a:r>
            <a:rPr lang="es-ES" sz="1800" dirty="0">
              <a:latin typeface="+mn-lt"/>
            </a:rPr>
            <a:t>Edema, alteración en la ventilación</a:t>
          </a:r>
        </a:p>
      </dgm:t>
    </dgm:pt>
    <dgm:pt modelId="{47732A65-F078-408C-9B42-AA763624DAD9}" type="parTrans" cxnId="{BD53EFDC-9EBF-4718-A9ED-ECBCAA3D2A5C}">
      <dgm:prSet/>
      <dgm:spPr/>
      <dgm:t>
        <a:bodyPr/>
        <a:lstStyle/>
        <a:p>
          <a:endParaRPr lang="es-ES"/>
        </a:p>
      </dgm:t>
    </dgm:pt>
    <dgm:pt modelId="{24BC4580-824D-4A66-BD81-491445705E7E}" type="sibTrans" cxnId="{BD53EFDC-9EBF-4718-A9ED-ECBCAA3D2A5C}">
      <dgm:prSet/>
      <dgm:spPr/>
      <dgm:t>
        <a:bodyPr/>
        <a:lstStyle/>
        <a:p>
          <a:endParaRPr lang="es-ES" dirty="0"/>
        </a:p>
      </dgm:t>
    </dgm:pt>
    <dgm:pt modelId="{FCE49975-B28D-4B9D-A03E-3B2E178B5C8D}">
      <dgm:prSet custT="1"/>
      <dgm:spPr/>
      <dgm:t>
        <a:bodyPr/>
        <a:lstStyle/>
        <a:p>
          <a:r>
            <a:rPr lang="es-ES" sz="1800" dirty="0">
              <a:latin typeface="+mn-lt"/>
            </a:rPr>
            <a:t>SDRA</a:t>
          </a:r>
        </a:p>
      </dgm:t>
    </dgm:pt>
    <dgm:pt modelId="{EFF19D31-920B-4EE4-A387-C53EEDFD12BE}" type="parTrans" cxnId="{D6FA99A3-7E5E-496D-BD98-6F67ED8EAFCF}">
      <dgm:prSet/>
      <dgm:spPr/>
      <dgm:t>
        <a:bodyPr/>
        <a:lstStyle/>
        <a:p>
          <a:endParaRPr lang="es-ES"/>
        </a:p>
      </dgm:t>
    </dgm:pt>
    <dgm:pt modelId="{798AECB6-8DDD-41E7-A312-AC3D41F75568}" type="sibTrans" cxnId="{D6FA99A3-7E5E-496D-BD98-6F67ED8EAFCF}">
      <dgm:prSet/>
      <dgm:spPr/>
      <dgm:t>
        <a:bodyPr/>
        <a:lstStyle/>
        <a:p>
          <a:endParaRPr lang="es-ES"/>
        </a:p>
      </dgm:t>
    </dgm:pt>
    <dgm:pt modelId="{19F3342B-EF2B-456C-B20F-0DD233A2CCEB}">
      <dgm:prSet/>
      <dgm:spPr/>
      <dgm:t>
        <a:bodyPr/>
        <a:lstStyle/>
        <a:p>
          <a:r>
            <a:rPr lang="es-ES" dirty="0">
              <a:latin typeface="+mn-lt"/>
            </a:rPr>
            <a:t>Leucoencefalopatia</a:t>
          </a:r>
        </a:p>
      </dgm:t>
    </dgm:pt>
    <dgm:pt modelId="{C9CA87DC-B573-4E5E-B2BF-A08E68E3E69A}" type="parTrans" cxnId="{BBA7A0FD-4B73-44E8-AB46-29A56B8314A7}">
      <dgm:prSet/>
      <dgm:spPr/>
      <dgm:t>
        <a:bodyPr/>
        <a:lstStyle/>
        <a:p>
          <a:endParaRPr lang="es-ES"/>
        </a:p>
      </dgm:t>
    </dgm:pt>
    <dgm:pt modelId="{5C7C2AB3-4DF1-4CD3-BAFD-CB8D19C43BD3}" type="sibTrans" cxnId="{BBA7A0FD-4B73-44E8-AB46-29A56B8314A7}">
      <dgm:prSet/>
      <dgm:spPr/>
      <dgm:t>
        <a:bodyPr/>
        <a:lstStyle/>
        <a:p>
          <a:endParaRPr lang="es-ES" dirty="0"/>
        </a:p>
      </dgm:t>
    </dgm:pt>
    <dgm:pt modelId="{79BE039F-D0D4-4C26-8CA4-1CDCDC1F6CC3}">
      <dgm:prSet/>
      <dgm:spPr/>
      <dgm:t>
        <a:bodyPr/>
        <a:lstStyle/>
        <a:p>
          <a:r>
            <a:rPr lang="es-ES" dirty="0">
              <a:latin typeface="+mn-lt"/>
            </a:rPr>
            <a:t>Delirium</a:t>
          </a:r>
        </a:p>
      </dgm:t>
    </dgm:pt>
    <dgm:pt modelId="{A04F0398-FF94-42E2-9D43-B668A08E9937}" type="parTrans" cxnId="{0F6B7DE8-2B90-482D-B2A6-C8074C4D2A1A}">
      <dgm:prSet/>
      <dgm:spPr/>
      <dgm:t>
        <a:bodyPr/>
        <a:lstStyle/>
        <a:p>
          <a:endParaRPr lang="es-ES"/>
        </a:p>
      </dgm:t>
    </dgm:pt>
    <dgm:pt modelId="{8226A6E2-8B9C-4AF5-AB91-A2407A3D74D2}" type="sibTrans" cxnId="{0F6B7DE8-2B90-482D-B2A6-C8074C4D2A1A}">
      <dgm:prSet/>
      <dgm:spPr/>
      <dgm:t>
        <a:bodyPr/>
        <a:lstStyle/>
        <a:p>
          <a:endParaRPr lang="es-ES"/>
        </a:p>
      </dgm:t>
    </dgm:pt>
    <dgm:pt modelId="{E7A1B885-4919-4192-9D16-D747B9B33A4E}" type="pres">
      <dgm:prSet presAssocID="{C2480F7B-EBD6-4E53-BE90-1CE596A5896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BO"/>
        </a:p>
      </dgm:t>
    </dgm:pt>
    <dgm:pt modelId="{D6FDB934-5CC6-46AB-9F70-8AF5978A4304}" type="pres">
      <dgm:prSet presAssocID="{E5CC8175-01FA-4D3F-9810-400F7BC8E344}" presName="vertFlow" presStyleCnt="0"/>
      <dgm:spPr/>
    </dgm:pt>
    <dgm:pt modelId="{AD9FFD62-23FF-469A-8071-F87CDFFE0168}" type="pres">
      <dgm:prSet presAssocID="{E5CC8175-01FA-4D3F-9810-400F7BC8E344}" presName="header" presStyleLbl="node1" presStyleIdx="0" presStyleCnt="4"/>
      <dgm:spPr/>
      <dgm:t>
        <a:bodyPr/>
        <a:lstStyle/>
        <a:p>
          <a:endParaRPr lang="es-BO"/>
        </a:p>
      </dgm:t>
    </dgm:pt>
    <dgm:pt modelId="{2E95CC00-C99B-4E9A-8655-0333D9F6FD51}" type="pres">
      <dgm:prSet presAssocID="{72F9BAD1-85F3-4989-9ACD-1B51B4056DF8}" presName="parTrans" presStyleLbl="sibTrans2D1" presStyleIdx="0" presStyleCnt="14"/>
      <dgm:spPr/>
      <dgm:t>
        <a:bodyPr/>
        <a:lstStyle/>
        <a:p>
          <a:endParaRPr lang="es-BO"/>
        </a:p>
      </dgm:t>
    </dgm:pt>
    <dgm:pt modelId="{28290DE1-1920-4BCD-AD0A-7C328814040C}" type="pres">
      <dgm:prSet presAssocID="{0B0FBF39-B7EC-4E03-BECC-B39C97938DFE}" presName="child" presStyleLbl="alignAccFollowNode1" presStyleIdx="0" presStyleCnt="14" custScaleY="94772">
        <dgm:presLayoutVars>
          <dgm:chMax val="0"/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CF024027-327A-4DB9-9344-DD5BC92B7016}" type="pres">
      <dgm:prSet presAssocID="{2961D68C-2D67-4AEB-A7E5-BF3AE73EDC68}" presName="sibTrans" presStyleLbl="sibTrans2D1" presStyleIdx="1" presStyleCnt="14"/>
      <dgm:spPr/>
      <dgm:t>
        <a:bodyPr/>
        <a:lstStyle/>
        <a:p>
          <a:endParaRPr lang="es-BO"/>
        </a:p>
      </dgm:t>
    </dgm:pt>
    <dgm:pt modelId="{FCF5681A-788D-43E9-800F-CC2482C30D35}" type="pres">
      <dgm:prSet presAssocID="{BEA0D48B-C316-48F4-9227-C6DC760AAC50}" presName="child" presStyleLbl="alignAccFollowNode1" presStyleIdx="1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164E517B-24D5-40FB-A622-E99CDB75A796}" type="pres">
      <dgm:prSet presAssocID="{24BC4580-824D-4A66-BD81-491445705E7E}" presName="sibTrans" presStyleLbl="sibTrans2D1" presStyleIdx="2" presStyleCnt="14"/>
      <dgm:spPr/>
      <dgm:t>
        <a:bodyPr/>
        <a:lstStyle/>
        <a:p>
          <a:endParaRPr lang="es-BO"/>
        </a:p>
      </dgm:t>
    </dgm:pt>
    <dgm:pt modelId="{1A87E20C-6EDD-4265-845F-6B3A92BC3B4C}" type="pres">
      <dgm:prSet presAssocID="{FCE49975-B28D-4B9D-A03E-3B2E178B5C8D}" presName="child" presStyleLbl="alignAccFollowNode1" presStyleIdx="2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F4275F95-5399-4626-8740-F987CCB4ADF2}" type="pres">
      <dgm:prSet presAssocID="{E5CC8175-01FA-4D3F-9810-400F7BC8E344}" presName="hSp" presStyleCnt="0"/>
      <dgm:spPr/>
    </dgm:pt>
    <dgm:pt modelId="{7EA06C36-94EE-4653-9641-4E83C8CB14B0}" type="pres">
      <dgm:prSet presAssocID="{42A2ACE1-80B4-4CBE-879E-48E9A89F905B}" presName="vertFlow" presStyleCnt="0"/>
      <dgm:spPr/>
    </dgm:pt>
    <dgm:pt modelId="{C911DA50-3CC7-4D34-87BE-B5F08E531E6C}" type="pres">
      <dgm:prSet presAssocID="{42A2ACE1-80B4-4CBE-879E-48E9A89F905B}" presName="header" presStyleLbl="node1" presStyleIdx="1" presStyleCnt="4"/>
      <dgm:spPr/>
      <dgm:t>
        <a:bodyPr/>
        <a:lstStyle/>
        <a:p>
          <a:endParaRPr lang="es-BO"/>
        </a:p>
      </dgm:t>
    </dgm:pt>
    <dgm:pt modelId="{C4853580-FF45-46E6-AD5C-CD77B0C1B81B}" type="pres">
      <dgm:prSet presAssocID="{E2F5FAEB-EDA4-4D2A-9378-0E9EA120A401}" presName="parTrans" presStyleLbl="sibTrans2D1" presStyleIdx="3" presStyleCnt="14"/>
      <dgm:spPr/>
      <dgm:t>
        <a:bodyPr/>
        <a:lstStyle/>
        <a:p>
          <a:endParaRPr lang="es-BO"/>
        </a:p>
      </dgm:t>
    </dgm:pt>
    <dgm:pt modelId="{82FDBC48-D3E7-4E61-BA40-2591979DEA81}" type="pres">
      <dgm:prSet presAssocID="{1FA38D52-4394-4A0F-B34C-F0EEBA54FE2F}" presName="child" presStyleLbl="alignAccFollowNode1" presStyleIdx="3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E3D4C38A-7ECC-4980-9AA4-3368C8DD5B28}" type="pres">
      <dgm:prSet presAssocID="{94E438D0-BE18-46B8-8DB0-AE61EC2B5FE6}" presName="sibTrans" presStyleLbl="sibTrans2D1" presStyleIdx="4" presStyleCnt="14"/>
      <dgm:spPr/>
      <dgm:t>
        <a:bodyPr/>
        <a:lstStyle/>
        <a:p>
          <a:endParaRPr lang="es-BO"/>
        </a:p>
      </dgm:t>
    </dgm:pt>
    <dgm:pt modelId="{83F2E128-38C3-4A9B-98FF-106D7764A66C}" type="pres">
      <dgm:prSet presAssocID="{BFBDFC83-ACA1-420E-9A6D-9CEBF3518398}" presName="child" presStyleLbl="alignAccFollowNode1" presStyleIdx="4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0B68C0B8-A66E-4E15-9795-5BC1D2FF1556}" type="pres">
      <dgm:prSet presAssocID="{F023CCF7-E74D-4307-95D2-8AC88C94B3BA}" presName="sibTrans" presStyleLbl="sibTrans2D1" presStyleIdx="5" presStyleCnt="14"/>
      <dgm:spPr/>
      <dgm:t>
        <a:bodyPr/>
        <a:lstStyle/>
        <a:p>
          <a:endParaRPr lang="es-BO"/>
        </a:p>
      </dgm:t>
    </dgm:pt>
    <dgm:pt modelId="{B926F478-493C-49CD-A66B-B1E593AFC4D2}" type="pres">
      <dgm:prSet presAssocID="{D6A4607E-03AB-494A-9BFC-3D2B7BFF8AD9}" presName="child" presStyleLbl="alignAccFollowNode1" presStyleIdx="5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543BC594-E14B-485F-8CAB-6DDA4F69B42E}" type="pres">
      <dgm:prSet presAssocID="{42A2ACE1-80B4-4CBE-879E-48E9A89F905B}" presName="hSp" presStyleCnt="0"/>
      <dgm:spPr/>
    </dgm:pt>
    <dgm:pt modelId="{8C4F2613-039D-4F4B-A95F-ABC8161804A4}" type="pres">
      <dgm:prSet presAssocID="{112F0098-D185-4031-8635-2F9A366282EB}" presName="vertFlow" presStyleCnt="0"/>
      <dgm:spPr/>
    </dgm:pt>
    <dgm:pt modelId="{19A33DF1-7F99-4D36-8577-9C34C3709787}" type="pres">
      <dgm:prSet presAssocID="{112F0098-D185-4031-8635-2F9A366282EB}" presName="header" presStyleLbl="node1" presStyleIdx="2" presStyleCnt="4"/>
      <dgm:spPr/>
      <dgm:t>
        <a:bodyPr/>
        <a:lstStyle/>
        <a:p>
          <a:endParaRPr lang="es-BO"/>
        </a:p>
      </dgm:t>
    </dgm:pt>
    <dgm:pt modelId="{CB7C45AE-4F0B-452F-810A-E630B35802B5}" type="pres">
      <dgm:prSet presAssocID="{BA0E5490-BF5F-4329-9640-4874F6F5408C}" presName="parTrans" presStyleLbl="sibTrans2D1" presStyleIdx="6" presStyleCnt="14"/>
      <dgm:spPr/>
      <dgm:t>
        <a:bodyPr/>
        <a:lstStyle/>
        <a:p>
          <a:endParaRPr lang="es-BO"/>
        </a:p>
      </dgm:t>
    </dgm:pt>
    <dgm:pt modelId="{8FE3372A-B927-4318-B9EE-A6909B59F74B}" type="pres">
      <dgm:prSet presAssocID="{F202B0FC-FBFF-4485-A1E8-C4EA6A4AE85B}" presName="child" presStyleLbl="alignAccFollowNode1" presStyleIdx="6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04B649EC-D2FC-4001-855B-0DCEF7FA56CE}" type="pres">
      <dgm:prSet presAssocID="{E57A9590-3325-4EA0-8941-64128911B396}" presName="sibTrans" presStyleLbl="sibTrans2D1" presStyleIdx="7" presStyleCnt="14"/>
      <dgm:spPr/>
      <dgm:t>
        <a:bodyPr/>
        <a:lstStyle/>
        <a:p>
          <a:endParaRPr lang="es-BO"/>
        </a:p>
      </dgm:t>
    </dgm:pt>
    <dgm:pt modelId="{38D3D31C-C544-4394-AA25-EEA1ADA8A72A}" type="pres">
      <dgm:prSet presAssocID="{61BA0897-9983-4219-894B-ABE6A7EDD748}" presName="child" presStyleLbl="alignAccFollowNode1" presStyleIdx="7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B9AFAF06-7C3F-4BD9-8A4F-CDB555AD6B8C}" type="pres">
      <dgm:prSet presAssocID="{FB3FB098-D01F-476C-B2C2-BD82278D08F3}" presName="sibTrans" presStyleLbl="sibTrans2D1" presStyleIdx="8" presStyleCnt="14"/>
      <dgm:spPr/>
      <dgm:t>
        <a:bodyPr/>
        <a:lstStyle/>
        <a:p>
          <a:endParaRPr lang="es-BO"/>
        </a:p>
      </dgm:t>
    </dgm:pt>
    <dgm:pt modelId="{F43CD227-1C3F-425F-A60A-31662EA57AF4}" type="pres">
      <dgm:prSet presAssocID="{2F1718F3-4455-4970-9046-20A2F0F5B45A}" presName="child" presStyleLbl="alignAccFollowNode1" presStyleIdx="8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B3395068-9054-4293-8818-8E9ADC74504F}" type="pres">
      <dgm:prSet presAssocID="{D5C3A607-2A07-4A44-AA12-E9410E21CF4E}" presName="sibTrans" presStyleLbl="sibTrans2D1" presStyleIdx="9" presStyleCnt="14"/>
      <dgm:spPr/>
      <dgm:t>
        <a:bodyPr/>
        <a:lstStyle/>
        <a:p>
          <a:endParaRPr lang="es-BO"/>
        </a:p>
      </dgm:t>
    </dgm:pt>
    <dgm:pt modelId="{E2475017-9289-41B2-A39D-68E167F7FE4C}" type="pres">
      <dgm:prSet presAssocID="{036DFA8E-83E9-41E2-BF7D-E06793B652EB}" presName="child" presStyleLbl="alignAccFollowNode1" presStyleIdx="9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B8751AAB-45C3-48DD-BA95-BBB02EEFF26B}" type="pres">
      <dgm:prSet presAssocID="{112F0098-D185-4031-8635-2F9A366282EB}" presName="hSp" presStyleCnt="0"/>
      <dgm:spPr/>
    </dgm:pt>
    <dgm:pt modelId="{9E176E57-558E-4A4A-999B-7EEF9A212AC5}" type="pres">
      <dgm:prSet presAssocID="{F58ABF8E-DB7C-435A-8CFC-9AC4BC2019FF}" presName="vertFlow" presStyleCnt="0"/>
      <dgm:spPr/>
    </dgm:pt>
    <dgm:pt modelId="{AAEA3F13-8CD9-4577-80EF-2057A98479C1}" type="pres">
      <dgm:prSet presAssocID="{F58ABF8E-DB7C-435A-8CFC-9AC4BC2019FF}" presName="header" presStyleLbl="node1" presStyleIdx="3" presStyleCnt="4"/>
      <dgm:spPr/>
      <dgm:t>
        <a:bodyPr/>
        <a:lstStyle/>
        <a:p>
          <a:endParaRPr lang="es-BO"/>
        </a:p>
      </dgm:t>
    </dgm:pt>
    <dgm:pt modelId="{D37EB3FB-A998-424E-A6CD-98F32F618AD3}" type="pres">
      <dgm:prSet presAssocID="{70334206-9814-47D7-A3A0-27075492C5DB}" presName="parTrans" presStyleLbl="sibTrans2D1" presStyleIdx="10" presStyleCnt="14"/>
      <dgm:spPr/>
      <dgm:t>
        <a:bodyPr/>
        <a:lstStyle/>
        <a:p>
          <a:endParaRPr lang="es-BO"/>
        </a:p>
      </dgm:t>
    </dgm:pt>
    <dgm:pt modelId="{101572B7-2C5B-4B51-8A06-05EFAAE0460B}" type="pres">
      <dgm:prSet presAssocID="{70C4E05D-7040-497D-A014-3A98BF9A3910}" presName="child" presStyleLbl="alignAccFollowNode1" presStyleIdx="10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B47317FC-47E3-4CAA-B730-DA65B8758373}" type="pres">
      <dgm:prSet presAssocID="{0F4C23B0-D7E7-4B3A-9EA7-B7185EFA600D}" presName="sibTrans" presStyleLbl="sibTrans2D1" presStyleIdx="11" presStyleCnt="14"/>
      <dgm:spPr/>
      <dgm:t>
        <a:bodyPr/>
        <a:lstStyle/>
        <a:p>
          <a:endParaRPr lang="es-BO"/>
        </a:p>
      </dgm:t>
    </dgm:pt>
    <dgm:pt modelId="{F97A8A1E-5C61-4C8D-A4F7-4833B7960ED6}" type="pres">
      <dgm:prSet presAssocID="{318E5C7C-F5B6-4FDD-A20E-749C5597374B}" presName="child" presStyleLbl="alignAccFollowNode1" presStyleIdx="11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7947D39C-A32E-4351-A154-CAAEECB35827}" type="pres">
      <dgm:prSet presAssocID="{1321EF64-90D0-4E70-86D5-F6B7D2A36BD4}" presName="sibTrans" presStyleLbl="sibTrans2D1" presStyleIdx="12" presStyleCnt="14"/>
      <dgm:spPr/>
      <dgm:t>
        <a:bodyPr/>
        <a:lstStyle/>
        <a:p>
          <a:endParaRPr lang="es-BO"/>
        </a:p>
      </dgm:t>
    </dgm:pt>
    <dgm:pt modelId="{4757AA91-9995-4F43-ACD1-24CBA5BC63F2}" type="pres">
      <dgm:prSet presAssocID="{19F3342B-EF2B-456C-B20F-0DD233A2CCEB}" presName="child" presStyleLbl="alignAccFollowNode1" presStyleIdx="12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735475F4-096C-4EAB-A77A-AC6A5E260523}" type="pres">
      <dgm:prSet presAssocID="{5C7C2AB3-4DF1-4CD3-BAFD-CB8D19C43BD3}" presName="sibTrans" presStyleLbl="sibTrans2D1" presStyleIdx="13" presStyleCnt="14"/>
      <dgm:spPr/>
      <dgm:t>
        <a:bodyPr/>
        <a:lstStyle/>
        <a:p>
          <a:endParaRPr lang="es-BO"/>
        </a:p>
      </dgm:t>
    </dgm:pt>
    <dgm:pt modelId="{5CDA9776-6F77-43C0-86D6-A0EFDD524455}" type="pres">
      <dgm:prSet presAssocID="{79BE039F-D0D4-4C26-8CA4-1CDCDC1F6CC3}" presName="child" presStyleLbl="alignAccFollowNode1" presStyleIdx="13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es-BO"/>
        </a:p>
      </dgm:t>
    </dgm:pt>
  </dgm:ptLst>
  <dgm:cxnLst>
    <dgm:cxn modelId="{168A8977-282A-44AA-BAC1-6D8FC6B93FA2}" type="presOf" srcId="{2F1718F3-4455-4970-9046-20A2F0F5B45A}" destId="{F43CD227-1C3F-425F-A60A-31662EA57AF4}" srcOrd="0" destOrd="0" presId="urn:microsoft.com/office/officeart/2005/8/layout/lProcess1"/>
    <dgm:cxn modelId="{2FA616FF-273D-4C92-9023-3142EFF93C77}" type="presOf" srcId="{BEA0D48B-C316-48F4-9227-C6DC760AAC50}" destId="{FCF5681A-788D-43E9-800F-CC2482C30D35}" srcOrd="0" destOrd="0" presId="urn:microsoft.com/office/officeart/2005/8/layout/lProcess1"/>
    <dgm:cxn modelId="{63BEB34C-EE35-4305-966B-11240BFB6729}" type="presOf" srcId="{BFBDFC83-ACA1-420E-9A6D-9CEBF3518398}" destId="{83F2E128-38C3-4A9B-98FF-106D7764A66C}" srcOrd="0" destOrd="0" presId="urn:microsoft.com/office/officeart/2005/8/layout/lProcess1"/>
    <dgm:cxn modelId="{AD27A9AD-956A-4813-B697-6DE97BF91CAD}" type="presOf" srcId="{19F3342B-EF2B-456C-B20F-0DD233A2CCEB}" destId="{4757AA91-9995-4F43-ACD1-24CBA5BC63F2}" srcOrd="0" destOrd="0" presId="urn:microsoft.com/office/officeart/2005/8/layout/lProcess1"/>
    <dgm:cxn modelId="{D6FA99A3-7E5E-496D-BD98-6F67ED8EAFCF}" srcId="{E5CC8175-01FA-4D3F-9810-400F7BC8E344}" destId="{FCE49975-B28D-4B9D-A03E-3B2E178B5C8D}" srcOrd="2" destOrd="0" parTransId="{EFF19D31-920B-4EE4-A387-C53EEDFD12BE}" sibTransId="{798AECB6-8DDD-41E7-A312-AC3D41F75568}"/>
    <dgm:cxn modelId="{8B6BB0C4-04B7-4F1A-85E2-9594555BEB40}" type="presOf" srcId="{0F4C23B0-D7E7-4B3A-9EA7-B7185EFA600D}" destId="{B47317FC-47E3-4CAA-B730-DA65B8758373}" srcOrd="0" destOrd="0" presId="urn:microsoft.com/office/officeart/2005/8/layout/lProcess1"/>
    <dgm:cxn modelId="{CF4F173A-FF5F-4378-B6FA-12DDE1E14FD4}" type="presOf" srcId="{61BA0897-9983-4219-894B-ABE6A7EDD748}" destId="{38D3D31C-C544-4394-AA25-EEA1ADA8A72A}" srcOrd="0" destOrd="0" presId="urn:microsoft.com/office/officeart/2005/8/layout/lProcess1"/>
    <dgm:cxn modelId="{41FB4C3E-2FB6-4CAB-BE80-ACC1F57C4DAB}" srcId="{C2480F7B-EBD6-4E53-BE90-1CE596A58965}" destId="{F58ABF8E-DB7C-435A-8CFC-9AC4BC2019FF}" srcOrd="3" destOrd="0" parTransId="{E21F15A1-44FF-4E13-9A7A-ACFB2872F4D7}" sibTransId="{DCA8928B-D2C2-4D1E-A49B-F528620621CB}"/>
    <dgm:cxn modelId="{3F1F156C-B17E-470D-9CE0-B4DDBFA91506}" type="presOf" srcId="{FB3FB098-D01F-476C-B2C2-BD82278D08F3}" destId="{B9AFAF06-7C3F-4BD9-8A4F-CDB555AD6B8C}" srcOrd="0" destOrd="0" presId="urn:microsoft.com/office/officeart/2005/8/layout/lProcess1"/>
    <dgm:cxn modelId="{BBA7A0FD-4B73-44E8-AB46-29A56B8314A7}" srcId="{F58ABF8E-DB7C-435A-8CFC-9AC4BC2019FF}" destId="{19F3342B-EF2B-456C-B20F-0DD233A2CCEB}" srcOrd="2" destOrd="0" parTransId="{C9CA87DC-B573-4E5E-B2BF-A08E68E3E69A}" sibTransId="{5C7C2AB3-4DF1-4CD3-BAFD-CB8D19C43BD3}"/>
    <dgm:cxn modelId="{A78815F1-BA11-4646-9ECD-C84AEA244873}" srcId="{F58ABF8E-DB7C-435A-8CFC-9AC4BC2019FF}" destId="{318E5C7C-F5B6-4FDD-A20E-749C5597374B}" srcOrd="1" destOrd="0" parTransId="{3571E925-97AC-483D-A29F-4E9275D786CA}" sibTransId="{1321EF64-90D0-4E70-86D5-F6B7D2A36BD4}"/>
    <dgm:cxn modelId="{3B835066-217B-4D99-A13D-3FFDD19720A7}" type="presOf" srcId="{F58ABF8E-DB7C-435A-8CFC-9AC4BC2019FF}" destId="{AAEA3F13-8CD9-4577-80EF-2057A98479C1}" srcOrd="0" destOrd="0" presId="urn:microsoft.com/office/officeart/2005/8/layout/lProcess1"/>
    <dgm:cxn modelId="{70689155-FABE-45BB-BDB1-AACFF621BCCB}" type="presOf" srcId="{1FA38D52-4394-4A0F-B34C-F0EEBA54FE2F}" destId="{82FDBC48-D3E7-4E61-BA40-2591979DEA81}" srcOrd="0" destOrd="0" presId="urn:microsoft.com/office/officeart/2005/8/layout/lProcess1"/>
    <dgm:cxn modelId="{0C41CFA6-E71E-4797-9F5F-BA35D268682D}" type="presOf" srcId="{70C4E05D-7040-497D-A014-3A98BF9A3910}" destId="{101572B7-2C5B-4B51-8A06-05EFAAE0460B}" srcOrd="0" destOrd="0" presId="urn:microsoft.com/office/officeart/2005/8/layout/lProcess1"/>
    <dgm:cxn modelId="{5AB3BCA4-BD22-407A-9301-D9A8001799AF}" type="presOf" srcId="{F202B0FC-FBFF-4485-A1E8-C4EA6A4AE85B}" destId="{8FE3372A-B927-4318-B9EE-A6909B59F74B}" srcOrd="0" destOrd="0" presId="urn:microsoft.com/office/officeart/2005/8/layout/lProcess1"/>
    <dgm:cxn modelId="{9F06F346-3BB8-4C08-BB4A-7D73E8D39674}" type="presOf" srcId="{E57A9590-3325-4EA0-8941-64128911B396}" destId="{04B649EC-D2FC-4001-855B-0DCEF7FA56CE}" srcOrd="0" destOrd="0" presId="urn:microsoft.com/office/officeart/2005/8/layout/lProcess1"/>
    <dgm:cxn modelId="{7567610E-EE89-4B2C-AE1D-51B2B380D791}" type="presOf" srcId="{112F0098-D185-4031-8635-2F9A366282EB}" destId="{19A33DF1-7F99-4D36-8577-9C34C3709787}" srcOrd="0" destOrd="0" presId="urn:microsoft.com/office/officeart/2005/8/layout/lProcess1"/>
    <dgm:cxn modelId="{0337D7D9-2352-4DF2-9B90-20652AEA481D}" type="presOf" srcId="{72F9BAD1-85F3-4989-9ACD-1B51B4056DF8}" destId="{2E95CC00-C99B-4E9A-8655-0333D9F6FD51}" srcOrd="0" destOrd="0" presId="urn:microsoft.com/office/officeart/2005/8/layout/lProcess1"/>
    <dgm:cxn modelId="{52325F73-2E9C-4E73-BEFC-3DF8D63A52F3}" type="presOf" srcId="{94E438D0-BE18-46B8-8DB0-AE61EC2B5FE6}" destId="{E3D4C38A-7ECC-4980-9AA4-3368C8DD5B28}" srcOrd="0" destOrd="0" presId="urn:microsoft.com/office/officeart/2005/8/layout/lProcess1"/>
    <dgm:cxn modelId="{0F6B7DE8-2B90-482D-B2A6-C8074C4D2A1A}" srcId="{F58ABF8E-DB7C-435A-8CFC-9AC4BC2019FF}" destId="{79BE039F-D0D4-4C26-8CA4-1CDCDC1F6CC3}" srcOrd="3" destOrd="0" parTransId="{A04F0398-FF94-42E2-9D43-B668A08E9937}" sibTransId="{8226A6E2-8B9C-4AF5-AB91-A2407A3D74D2}"/>
    <dgm:cxn modelId="{9EDFC5BA-75DC-4E54-8A66-7AB9D2D1756D}" type="presOf" srcId="{E2F5FAEB-EDA4-4D2A-9378-0E9EA120A401}" destId="{C4853580-FF45-46E6-AD5C-CD77B0C1B81B}" srcOrd="0" destOrd="0" presId="urn:microsoft.com/office/officeart/2005/8/layout/lProcess1"/>
    <dgm:cxn modelId="{568993BD-8722-4B72-8218-34990B762564}" srcId="{F58ABF8E-DB7C-435A-8CFC-9AC4BC2019FF}" destId="{70C4E05D-7040-497D-A014-3A98BF9A3910}" srcOrd="0" destOrd="0" parTransId="{70334206-9814-47D7-A3A0-27075492C5DB}" sibTransId="{0F4C23B0-D7E7-4B3A-9EA7-B7185EFA600D}"/>
    <dgm:cxn modelId="{B7123F49-8BC7-43E3-BB0B-C75471DF624B}" srcId="{42A2ACE1-80B4-4CBE-879E-48E9A89F905B}" destId="{1FA38D52-4394-4A0F-B34C-F0EEBA54FE2F}" srcOrd="0" destOrd="0" parTransId="{E2F5FAEB-EDA4-4D2A-9378-0E9EA120A401}" sibTransId="{94E438D0-BE18-46B8-8DB0-AE61EC2B5FE6}"/>
    <dgm:cxn modelId="{1E89BED2-29D0-447E-BC2C-E4B5BEDFBCC6}" srcId="{C2480F7B-EBD6-4E53-BE90-1CE596A58965}" destId="{42A2ACE1-80B4-4CBE-879E-48E9A89F905B}" srcOrd="1" destOrd="0" parTransId="{4E782066-EEAB-4C16-B7BA-362F45B8710A}" sibTransId="{94F3EBF1-6537-4B62-A1B4-2B8B9C236D6B}"/>
    <dgm:cxn modelId="{4CAE66B0-2994-413A-BA92-4D56D5960165}" srcId="{112F0098-D185-4031-8635-2F9A366282EB}" destId="{036DFA8E-83E9-41E2-BF7D-E06793B652EB}" srcOrd="3" destOrd="0" parTransId="{A42BC8E5-FFB8-4CC0-9134-6766781A8F4C}" sibTransId="{39D7C187-1295-4A35-979C-2BDA3A8F100B}"/>
    <dgm:cxn modelId="{E0A20F55-FA49-49B1-BDAA-A20D65497ABA}" type="presOf" srcId="{42A2ACE1-80B4-4CBE-879E-48E9A89F905B}" destId="{C911DA50-3CC7-4D34-87BE-B5F08E531E6C}" srcOrd="0" destOrd="0" presId="urn:microsoft.com/office/officeart/2005/8/layout/lProcess1"/>
    <dgm:cxn modelId="{194C030E-6C41-4E7C-95DB-C38C74915709}" type="presOf" srcId="{D6A4607E-03AB-494A-9BFC-3D2B7BFF8AD9}" destId="{B926F478-493C-49CD-A66B-B1E593AFC4D2}" srcOrd="0" destOrd="0" presId="urn:microsoft.com/office/officeart/2005/8/layout/lProcess1"/>
    <dgm:cxn modelId="{97DF84F1-7A61-4BBD-BA36-F1351509DDA5}" type="presOf" srcId="{70334206-9814-47D7-A3A0-27075492C5DB}" destId="{D37EB3FB-A998-424E-A6CD-98F32F618AD3}" srcOrd="0" destOrd="0" presId="urn:microsoft.com/office/officeart/2005/8/layout/lProcess1"/>
    <dgm:cxn modelId="{41FD7C80-785D-45E7-B148-3E76B2078AB0}" type="presOf" srcId="{318E5C7C-F5B6-4FDD-A20E-749C5597374B}" destId="{F97A8A1E-5C61-4C8D-A4F7-4833B7960ED6}" srcOrd="0" destOrd="0" presId="urn:microsoft.com/office/officeart/2005/8/layout/lProcess1"/>
    <dgm:cxn modelId="{02DC76A2-9F20-4270-BA4F-B5B8518C22C3}" srcId="{42A2ACE1-80B4-4CBE-879E-48E9A89F905B}" destId="{D6A4607E-03AB-494A-9BFC-3D2B7BFF8AD9}" srcOrd="2" destOrd="0" parTransId="{723CF712-D119-4F85-8503-828ABE698D2C}" sibTransId="{8F343B1D-04AD-4DDC-BB04-22C0DDFE948E}"/>
    <dgm:cxn modelId="{EE1D04DB-7B55-4B94-A154-3BD57A006330}" type="presOf" srcId="{1321EF64-90D0-4E70-86D5-F6B7D2A36BD4}" destId="{7947D39C-A32E-4351-A154-CAAEECB35827}" srcOrd="0" destOrd="0" presId="urn:microsoft.com/office/officeart/2005/8/layout/lProcess1"/>
    <dgm:cxn modelId="{DBDE37DE-F743-460E-AAB3-243C96581927}" type="presOf" srcId="{BA0E5490-BF5F-4329-9640-4874F6F5408C}" destId="{CB7C45AE-4F0B-452F-810A-E630B35802B5}" srcOrd="0" destOrd="0" presId="urn:microsoft.com/office/officeart/2005/8/layout/lProcess1"/>
    <dgm:cxn modelId="{EB350086-A3D5-453D-A48D-238C8351FAC2}" type="presOf" srcId="{5C7C2AB3-4DF1-4CD3-BAFD-CB8D19C43BD3}" destId="{735475F4-096C-4EAB-A77A-AC6A5E260523}" srcOrd="0" destOrd="0" presId="urn:microsoft.com/office/officeart/2005/8/layout/lProcess1"/>
    <dgm:cxn modelId="{616AA59E-66CD-4A0A-8C74-BCDCD00D7A7C}" type="presOf" srcId="{036DFA8E-83E9-41E2-BF7D-E06793B652EB}" destId="{E2475017-9289-41B2-A39D-68E167F7FE4C}" srcOrd="0" destOrd="0" presId="urn:microsoft.com/office/officeart/2005/8/layout/lProcess1"/>
    <dgm:cxn modelId="{A7E087E3-43F4-4FA4-B1C8-CBE573C753D3}" srcId="{42A2ACE1-80B4-4CBE-879E-48E9A89F905B}" destId="{BFBDFC83-ACA1-420E-9A6D-9CEBF3518398}" srcOrd="1" destOrd="0" parTransId="{992D6A07-847C-40FA-8A1A-F3EC19F56993}" sibTransId="{F023CCF7-E74D-4307-95D2-8AC88C94B3BA}"/>
    <dgm:cxn modelId="{2D90CE22-1CEB-45EC-A597-3CA3115C4517}" srcId="{C2480F7B-EBD6-4E53-BE90-1CE596A58965}" destId="{112F0098-D185-4031-8635-2F9A366282EB}" srcOrd="2" destOrd="0" parTransId="{DDF77C15-1EDB-402A-B583-301AA46BB1F0}" sibTransId="{35B7E370-B1C2-47FA-92CB-808E4B2058FB}"/>
    <dgm:cxn modelId="{C1701116-B404-4EE5-80E7-EE8C187BCCD2}" type="presOf" srcId="{E5CC8175-01FA-4D3F-9810-400F7BC8E344}" destId="{AD9FFD62-23FF-469A-8071-F87CDFFE0168}" srcOrd="0" destOrd="0" presId="urn:microsoft.com/office/officeart/2005/8/layout/lProcess1"/>
    <dgm:cxn modelId="{F004812E-12E9-4E69-9E86-AF2E25892EB8}" srcId="{C2480F7B-EBD6-4E53-BE90-1CE596A58965}" destId="{E5CC8175-01FA-4D3F-9810-400F7BC8E344}" srcOrd="0" destOrd="0" parTransId="{DFDF7C21-69B2-4F35-9603-C98E837D180F}" sibTransId="{C7FF0D29-8F6E-4D9D-ADF3-313327EC3319}"/>
    <dgm:cxn modelId="{A22AF462-7D19-484A-84EE-24D55A3D95DA}" srcId="{112F0098-D185-4031-8635-2F9A366282EB}" destId="{61BA0897-9983-4219-894B-ABE6A7EDD748}" srcOrd="1" destOrd="0" parTransId="{7A445412-BBAF-447D-8FCE-F519811050DA}" sibTransId="{FB3FB098-D01F-476C-B2C2-BD82278D08F3}"/>
    <dgm:cxn modelId="{177FA0BF-E681-4664-9443-6BBD28111ECF}" type="presOf" srcId="{24BC4580-824D-4A66-BD81-491445705E7E}" destId="{164E517B-24D5-40FB-A622-E99CDB75A796}" srcOrd="0" destOrd="0" presId="urn:microsoft.com/office/officeart/2005/8/layout/lProcess1"/>
    <dgm:cxn modelId="{AC362F28-9424-4922-9DA3-F267216BAA59}" srcId="{112F0098-D185-4031-8635-2F9A366282EB}" destId="{F202B0FC-FBFF-4485-A1E8-C4EA6A4AE85B}" srcOrd="0" destOrd="0" parTransId="{BA0E5490-BF5F-4329-9640-4874F6F5408C}" sibTransId="{E57A9590-3325-4EA0-8941-64128911B396}"/>
    <dgm:cxn modelId="{3785017F-C31F-41EE-8D21-48AE23C775A7}" type="presOf" srcId="{0B0FBF39-B7EC-4E03-BECC-B39C97938DFE}" destId="{28290DE1-1920-4BCD-AD0A-7C328814040C}" srcOrd="0" destOrd="0" presId="urn:microsoft.com/office/officeart/2005/8/layout/lProcess1"/>
    <dgm:cxn modelId="{CD2C5480-4125-4D6D-BE68-E32F1F0C2F54}" type="presOf" srcId="{D5C3A607-2A07-4A44-AA12-E9410E21CF4E}" destId="{B3395068-9054-4293-8818-8E9ADC74504F}" srcOrd="0" destOrd="0" presId="urn:microsoft.com/office/officeart/2005/8/layout/lProcess1"/>
    <dgm:cxn modelId="{CCFEC1BD-0FEA-4B3D-B7BF-2CCACDC0C574}" srcId="{112F0098-D185-4031-8635-2F9A366282EB}" destId="{2F1718F3-4455-4970-9046-20A2F0F5B45A}" srcOrd="2" destOrd="0" parTransId="{CF0FA1BA-853A-479A-B0E1-747D7AE73731}" sibTransId="{D5C3A607-2A07-4A44-AA12-E9410E21CF4E}"/>
    <dgm:cxn modelId="{DBF00447-DA85-4255-8429-D3D8E62B527E}" type="presOf" srcId="{F023CCF7-E74D-4307-95D2-8AC88C94B3BA}" destId="{0B68C0B8-A66E-4E15-9795-5BC1D2FF1556}" srcOrd="0" destOrd="0" presId="urn:microsoft.com/office/officeart/2005/8/layout/lProcess1"/>
    <dgm:cxn modelId="{BD53EFDC-9EBF-4718-A9ED-ECBCAA3D2A5C}" srcId="{E5CC8175-01FA-4D3F-9810-400F7BC8E344}" destId="{BEA0D48B-C316-48F4-9227-C6DC760AAC50}" srcOrd="1" destOrd="0" parTransId="{47732A65-F078-408C-9B42-AA763624DAD9}" sibTransId="{24BC4580-824D-4A66-BD81-491445705E7E}"/>
    <dgm:cxn modelId="{2B7DAF56-2C54-4175-BD7F-F1D322E65FD7}" type="presOf" srcId="{2961D68C-2D67-4AEB-A7E5-BF3AE73EDC68}" destId="{CF024027-327A-4DB9-9344-DD5BC92B7016}" srcOrd="0" destOrd="0" presId="urn:microsoft.com/office/officeart/2005/8/layout/lProcess1"/>
    <dgm:cxn modelId="{4EA6065A-4738-47E1-9543-160621715FE4}" srcId="{E5CC8175-01FA-4D3F-9810-400F7BC8E344}" destId="{0B0FBF39-B7EC-4E03-BECC-B39C97938DFE}" srcOrd="0" destOrd="0" parTransId="{72F9BAD1-85F3-4989-9ACD-1B51B4056DF8}" sibTransId="{2961D68C-2D67-4AEB-A7E5-BF3AE73EDC68}"/>
    <dgm:cxn modelId="{3C50FA88-4A8E-4BB5-A94A-B21B1337B39D}" type="presOf" srcId="{79BE039F-D0D4-4C26-8CA4-1CDCDC1F6CC3}" destId="{5CDA9776-6F77-43C0-86D6-A0EFDD524455}" srcOrd="0" destOrd="0" presId="urn:microsoft.com/office/officeart/2005/8/layout/lProcess1"/>
    <dgm:cxn modelId="{6ED50158-8D0A-4F76-A8DE-33929C34CC2A}" type="presOf" srcId="{FCE49975-B28D-4B9D-A03E-3B2E178B5C8D}" destId="{1A87E20C-6EDD-4265-845F-6B3A92BC3B4C}" srcOrd="0" destOrd="0" presId="urn:microsoft.com/office/officeart/2005/8/layout/lProcess1"/>
    <dgm:cxn modelId="{0408676D-3419-49CA-9A07-1940B85D4580}" type="presOf" srcId="{C2480F7B-EBD6-4E53-BE90-1CE596A58965}" destId="{E7A1B885-4919-4192-9D16-D747B9B33A4E}" srcOrd="0" destOrd="0" presId="urn:microsoft.com/office/officeart/2005/8/layout/lProcess1"/>
    <dgm:cxn modelId="{36D025DC-8ADB-4184-949D-EB14FFEF5AA8}" type="presParOf" srcId="{E7A1B885-4919-4192-9D16-D747B9B33A4E}" destId="{D6FDB934-5CC6-46AB-9F70-8AF5978A4304}" srcOrd="0" destOrd="0" presId="urn:microsoft.com/office/officeart/2005/8/layout/lProcess1"/>
    <dgm:cxn modelId="{64D08BDB-9E12-4C72-914D-8E03BE65B886}" type="presParOf" srcId="{D6FDB934-5CC6-46AB-9F70-8AF5978A4304}" destId="{AD9FFD62-23FF-469A-8071-F87CDFFE0168}" srcOrd="0" destOrd="0" presId="urn:microsoft.com/office/officeart/2005/8/layout/lProcess1"/>
    <dgm:cxn modelId="{CEF20C24-45D6-42A3-8127-7D256110E205}" type="presParOf" srcId="{D6FDB934-5CC6-46AB-9F70-8AF5978A4304}" destId="{2E95CC00-C99B-4E9A-8655-0333D9F6FD51}" srcOrd="1" destOrd="0" presId="urn:microsoft.com/office/officeart/2005/8/layout/lProcess1"/>
    <dgm:cxn modelId="{CD5AEF4D-C2A4-4706-9190-020AEF64AAA9}" type="presParOf" srcId="{D6FDB934-5CC6-46AB-9F70-8AF5978A4304}" destId="{28290DE1-1920-4BCD-AD0A-7C328814040C}" srcOrd="2" destOrd="0" presId="urn:microsoft.com/office/officeart/2005/8/layout/lProcess1"/>
    <dgm:cxn modelId="{DF280945-2CED-460E-A1FB-18416ECACEBC}" type="presParOf" srcId="{D6FDB934-5CC6-46AB-9F70-8AF5978A4304}" destId="{CF024027-327A-4DB9-9344-DD5BC92B7016}" srcOrd="3" destOrd="0" presId="urn:microsoft.com/office/officeart/2005/8/layout/lProcess1"/>
    <dgm:cxn modelId="{BB8B0F28-A40E-42C7-807E-7A0CD2CA7835}" type="presParOf" srcId="{D6FDB934-5CC6-46AB-9F70-8AF5978A4304}" destId="{FCF5681A-788D-43E9-800F-CC2482C30D35}" srcOrd="4" destOrd="0" presId="urn:microsoft.com/office/officeart/2005/8/layout/lProcess1"/>
    <dgm:cxn modelId="{96D95EA8-4678-4FE0-812C-6B71CCB0C965}" type="presParOf" srcId="{D6FDB934-5CC6-46AB-9F70-8AF5978A4304}" destId="{164E517B-24D5-40FB-A622-E99CDB75A796}" srcOrd="5" destOrd="0" presId="urn:microsoft.com/office/officeart/2005/8/layout/lProcess1"/>
    <dgm:cxn modelId="{86DC5A25-78C4-4D0E-964C-679D84D2BE99}" type="presParOf" srcId="{D6FDB934-5CC6-46AB-9F70-8AF5978A4304}" destId="{1A87E20C-6EDD-4265-845F-6B3A92BC3B4C}" srcOrd="6" destOrd="0" presId="urn:microsoft.com/office/officeart/2005/8/layout/lProcess1"/>
    <dgm:cxn modelId="{B10D83BA-868A-44E3-8C01-D18C0094462B}" type="presParOf" srcId="{E7A1B885-4919-4192-9D16-D747B9B33A4E}" destId="{F4275F95-5399-4626-8740-F987CCB4ADF2}" srcOrd="1" destOrd="0" presId="urn:microsoft.com/office/officeart/2005/8/layout/lProcess1"/>
    <dgm:cxn modelId="{65BB18F4-16A5-490B-BF10-44468B1FCD48}" type="presParOf" srcId="{E7A1B885-4919-4192-9D16-D747B9B33A4E}" destId="{7EA06C36-94EE-4653-9641-4E83C8CB14B0}" srcOrd="2" destOrd="0" presId="urn:microsoft.com/office/officeart/2005/8/layout/lProcess1"/>
    <dgm:cxn modelId="{994CD9F8-4B5F-4918-A186-FEB7E3CA2FC7}" type="presParOf" srcId="{7EA06C36-94EE-4653-9641-4E83C8CB14B0}" destId="{C911DA50-3CC7-4D34-87BE-B5F08E531E6C}" srcOrd="0" destOrd="0" presId="urn:microsoft.com/office/officeart/2005/8/layout/lProcess1"/>
    <dgm:cxn modelId="{7055ABEA-07EF-45CD-B0FC-288F203F60ED}" type="presParOf" srcId="{7EA06C36-94EE-4653-9641-4E83C8CB14B0}" destId="{C4853580-FF45-46E6-AD5C-CD77B0C1B81B}" srcOrd="1" destOrd="0" presId="urn:microsoft.com/office/officeart/2005/8/layout/lProcess1"/>
    <dgm:cxn modelId="{FE2307FF-6CCF-4ACE-A3C2-307FF5456F8D}" type="presParOf" srcId="{7EA06C36-94EE-4653-9641-4E83C8CB14B0}" destId="{82FDBC48-D3E7-4E61-BA40-2591979DEA81}" srcOrd="2" destOrd="0" presId="urn:microsoft.com/office/officeart/2005/8/layout/lProcess1"/>
    <dgm:cxn modelId="{DE161CEB-9740-4B7D-86AA-61C614A797E2}" type="presParOf" srcId="{7EA06C36-94EE-4653-9641-4E83C8CB14B0}" destId="{E3D4C38A-7ECC-4980-9AA4-3368C8DD5B28}" srcOrd="3" destOrd="0" presId="urn:microsoft.com/office/officeart/2005/8/layout/lProcess1"/>
    <dgm:cxn modelId="{C3482B31-2E46-4B92-9305-DEE542B32F76}" type="presParOf" srcId="{7EA06C36-94EE-4653-9641-4E83C8CB14B0}" destId="{83F2E128-38C3-4A9B-98FF-106D7764A66C}" srcOrd="4" destOrd="0" presId="urn:microsoft.com/office/officeart/2005/8/layout/lProcess1"/>
    <dgm:cxn modelId="{4CB856A6-3452-446C-B098-64121E9CF11D}" type="presParOf" srcId="{7EA06C36-94EE-4653-9641-4E83C8CB14B0}" destId="{0B68C0B8-A66E-4E15-9795-5BC1D2FF1556}" srcOrd="5" destOrd="0" presId="urn:microsoft.com/office/officeart/2005/8/layout/lProcess1"/>
    <dgm:cxn modelId="{D6F3F0B8-EA20-4053-927C-F78B3CFE40D5}" type="presParOf" srcId="{7EA06C36-94EE-4653-9641-4E83C8CB14B0}" destId="{B926F478-493C-49CD-A66B-B1E593AFC4D2}" srcOrd="6" destOrd="0" presId="urn:microsoft.com/office/officeart/2005/8/layout/lProcess1"/>
    <dgm:cxn modelId="{7C4763A3-B57B-4C1B-BCBF-49FE550BB907}" type="presParOf" srcId="{E7A1B885-4919-4192-9D16-D747B9B33A4E}" destId="{543BC594-E14B-485F-8CAB-6DDA4F69B42E}" srcOrd="3" destOrd="0" presId="urn:microsoft.com/office/officeart/2005/8/layout/lProcess1"/>
    <dgm:cxn modelId="{9F120BF1-C6C8-4A9A-9894-1BA480FB83B8}" type="presParOf" srcId="{E7A1B885-4919-4192-9D16-D747B9B33A4E}" destId="{8C4F2613-039D-4F4B-A95F-ABC8161804A4}" srcOrd="4" destOrd="0" presId="urn:microsoft.com/office/officeart/2005/8/layout/lProcess1"/>
    <dgm:cxn modelId="{26C06C3C-C1AC-47DB-B483-F52E7DF01303}" type="presParOf" srcId="{8C4F2613-039D-4F4B-A95F-ABC8161804A4}" destId="{19A33DF1-7F99-4D36-8577-9C34C3709787}" srcOrd="0" destOrd="0" presId="urn:microsoft.com/office/officeart/2005/8/layout/lProcess1"/>
    <dgm:cxn modelId="{DD851D74-0421-45E4-9C4E-A18045337C2C}" type="presParOf" srcId="{8C4F2613-039D-4F4B-A95F-ABC8161804A4}" destId="{CB7C45AE-4F0B-452F-810A-E630B35802B5}" srcOrd="1" destOrd="0" presId="urn:microsoft.com/office/officeart/2005/8/layout/lProcess1"/>
    <dgm:cxn modelId="{83F4B2CB-559F-49A7-AA13-FB3B779EBE01}" type="presParOf" srcId="{8C4F2613-039D-4F4B-A95F-ABC8161804A4}" destId="{8FE3372A-B927-4318-B9EE-A6909B59F74B}" srcOrd="2" destOrd="0" presId="urn:microsoft.com/office/officeart/2005/8/layout/lProcess1"/>
    <dgm:cxn modelId="{A1AA7FF2-3E53-4B8F-AF9F-E63D7BF4E802}" type="presParOf" srcId="{8C4F2613-039D-4F4B-A95F-ABC8161804A4}" destId="{04B649EC-D2FC-4001-855B-0DCEF7FA56CE}" srcOrd="3" destOrd="0" presId="urn:microsoft.com/office/officeart/2005/8/layout/lProcess1"/>
    <dgm:cxn modelId="{9F61A39B-146C-4FA4-87E4-57429DA2400C}" type="presParOf" srcId="{8C4F2613-039D-4F4B-A95F-ABC8161804A4}" destId="{38D3D31C-C544-4394-AA25-EEA1ADA8A72A}" srcOrd="4" destOrd="0" presId="urn:microsoft.com/office/officeart/2005/8/layout/lProcess1"/>
    <dgm:cxn modelId="{A0086143-4B75-407C-8322-3A56825225BF}" type="presParOf" srcId="{8C4F2613-039D-4F4B-A95F-ABC8161804A4}" destId="{B9AFAF06-7C3F-4BD9-8A4F-CDB555AD6B8C}" srcOrd="5" destOrd="0" presId="urn:microsoft.com/office/officeart/2005/8/layout/lProcess1"/>
    <dgm:cxn modelId="{632259E4-0A57-40D1-B22D-E30758DE9C6C}" type="presParOf" srcId="{8C4F2613-039D-4F4B-A95F-ABC8161804A4}" destId="{F43CD227-1C3F-425F-A60A-31662EA57AF4}" srcOrd="6" destOrd="0" presId="urn:microsoft.com/office/officeart/2005/8/layout/lProcess1"/>
    <dgm:cxn modelId="{BD0946E9-1187-4418-8AE7-6F279B98F5A5}" type="presParOf" srcId="{8C4F2613-039D-4F4B-A95F-ABC8161804A4}" destId="{B3395068-9054-4293-8818-8E9ADC74504F}" srcOrd="7" destOrd="0" presId="urn:microsoft.com/office/officeart/2005/8/layout/lProcess1"/>
    <dgm:cxn modelId="{14F22313-ECCB-459C-A729-69F16F3CEDFE}" type="presParOf" srcId="{8C4F2613-039D-4F4B-A95F-ABC8161804A4}" destId="{E2475017-9289-41B2-A39D-68E167F7FE4C}" srcOrd="8" destOrd="0" presId="urn:microsoft.com/office/officeart/2005/8/layout/lProcess1"/>
    <dgm:cxn modelId="{4609B872-165A-4794-A35D-98FFEE9249AB}" type="presParOf" srcId="{E7A1B885-4919-4192-9D16-D747B9B33A4E}" destId="{B8751AAB-45C3-48DD-BA95-BBB02EEFF26B}" srcOrd="5" destOrd="0" presId="urn:microsoft.com/office/officeart/2005/8/layout/lProcess1"/>
    <dgm:cxn modelId="{CD115139-5686-4795-820A-3973AAD16279}" type="presParOf" srcId="{E7A1B885-4919-4192-9D16-D747B9B33A4E}" destId="{9E176E57-558E-4A4A-999B-7EEF9A212AC5}" srcOrd="6" destOrd="0" presId="urn:microsoft.com/office/officeart/2005/8/layout/lProcess1"/>
    <dgm:cxn modelId="{B974361B-ACBD-401A-A5A2-1C948DFED7C5}" type="presParOf" srcId="{9E176E57-558E-4A4A-999B-7EEF9A212AC5}" destId="{AAEA3F13-8CD9-4577-80EF-2057A98479C1}" srcOrd="0" destOrd="0" presId="urn:microsoft.com/office/officeart/2005/8/layout/lProcess1"/>
    <dgm:cxn modelId="{063258C4-FF50-4C75-B4EB-CE5957AC0B64}" type="presParOf" srcId="{9E176E57-558E-4A4A-999B-7EEF9A212AC5}" destId="{D37EB3FB-A998-424E-A6CD-98F32F618AD3}" srcOrd="1" destOrd="0" presId="urn:microsoft.com/office/officeart/2005/8/layout/lProcess1"/>
    <dgm:cxn modelId="{32703BD9-5861-43F8-9BC3-048B65C48CF4}" type="presParOf" srcId="{9E176E57-558E-4A4A-999B-7EEF9A212AC5}" destId="{101572B7-2C5B-4B51-8A06-05EFAAE0460B}" srcOrd="2" destOrd="0" presId="urn:microsoft.com/office/officeart/2005/8/layout/lProcess1"/>
    <dgm:cxn modelId="{F39B4FC6-2DA8-49A9-A77C-7A90F805D81C}" type="presParOf" srcId="{9E176E57-558E-4A4A-999B-7EEF9A212AC5}" destId="{B47317FC-47E3-4CAA-B730-DA65B8758373}" srcOrd="3" destOrd="0" presId="urn:microsoft.com/office/officeart/2005/8/layout/lProcess1"/>
    <dgm:cxn modelId="{1CF1B64A-F8CE-4D82-9113-BFA5FE593DDF}" type="presParOf" srcId="{9E176E57-558E-4A4A-999B-7EEF9A212AC5}" destId="{F97A8A1E-5C61-4C8D-A4F7-4833B7960ED6}" srcOrd="4" destOrd="0" presId="urn:microsoft.com/office/officeart/2005/8/layout/lProcess1"/>
    <dgm:cxn modelId="{3C03C7C7-039A-4568-AC56-CA21A24D58E2}" type="presParOf" srcId="{9E176E57-558E-4A4A-999B-7EEF9A212AC5}" destId="{7947D39C-A32E-4351-A154-CAAEECB35827}" srcOrd="5" destOrd="0" presId="urn:microsoft.com/office/officeart/2005/8/layout/lProcess1"/>
    <dgm:cxn modelId="{8DCDD298-26AB-4A73-9542-1B11EE6656ED}" type="presParOf" srcId="{9E176E57-558E-4A4A-999B-7EEF9A212AC5}" destId="{4757AA91-9995-4F43-ACD1-24CBA5BC63F2}" srcOrd="6" destOrd="0" presId="urn:microsoft.com/office/officeart/2005/8/layout/lProcess1"/>
    <dgm:cxn modelId="{EA550351-C21D-4926-9123-E36FF1B602B2}" type="presParOf" srcId="{9E176E57-558E-4A4A-999B-7EEF9A212AC5}" destId="{735475F4-096C-4EAB-A77A-AC6A5E260523}" srcOrd="7" destOrd="0" presId="urn:microsoft.com/office/officeart/2005/8/layout/lProcess1"/>
    <dgm:cxn modelId="{50E655EA-FF67-484F-9138-6A0EC5471B47}" type="presParOf" srcId="{9E176E57-558E-4A4A-999B-7EEF9A212AC5}" destId="{5CDA9776-6F77-43C0-86D6-A0EFDD524455}" srcOrd="8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5ECE3D7-8782-4CC9-BA11-6DB35167CE6F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58A18B8E-2A5C-45D4-9E0A-6C8F87C8914B}">
      <dgm:prSet phldrT="[Texto]" custT="1"/>
      <dgm:spPr>
        <a:ln w="47625">
          <a:solidFill>
            <a:schemeClr val="accent1"/>
          </a:solidFill>
        </a:ln>
      </dgm:spPr>
      <dgm:t>
        <a:bodyPr/>
        <a:lstStyle/>
        <a:p>
          <a:r>
            <a:rPr lang="es-CO" sz="1400" dirty="0"/>
            <a:t>1</a:t>
          </a:r>
          <a:r>
            <a:rPr lang="es-CO" sz="1600" dirty="0"/>
            <a:t>. Medición lactato. ( depuración mayor 10%)</a:t>
          </a:r>
        </a:p>
        <a:p>
          <a:r>
            <a:rPr lang="es-CO" sz="1600" dirty="0"/>
            <a:t>2. Obtener cultivos pre AB.</a:t>
          </a:r>
        </a:p>
        <a:p>
          <a:r>
            <a:rPr lang="es-CO" sz="1600" dirty="0"/>
            <a:t>3. Administrar AB  adecuado según flora local y etiología probable</a:t>
          </a:r>
        </a:p>
        <a:p>
          <a:r>
            <a:rPr lang="es-CO" sz="1600" dirty="0"/>
            <a:t>4. Administrar 30 ml/kg cristaloides por hipotensión o lactato &gt; 4 mol/L. </a:t>
          </a:r>
        </a:p>
        <a:p>
          <a:r>
            <a:rPr lang="es-CO" sz="1600" dirty="0"/>
            <a:t>5. Monitorización materno-fetal continua</a:t>
          </a:r>
        </a:p>
        <a:p>
          <a:r>
            <a:rPr lang="es-CO" sz="1600" dirty="0"/>
            <a:t>6. TA&gt; 65 </a:t>
          </a:r>
          <a:r>
            <a:rPr lang="es-CO" sz="1600" dirty="0" err="1"/>
            <a:t>mmHg</a:t>
          </a:r>
          <a:r>
            <a:rPr lang="es-CO" sz="1600" dirty="0"/>
            <a:t>.</a:t>
          </a:r>
        </a:p>
        <a:p>
          <a:r>
            <a:rPr lang="es-ES" sz="1600" dirty="0"/>
            <a:t>7. Calculo SOFA. &gt; 2, Traslado a UCI.</a:t>
          </a:r>
          <a:endParaRPr lang="es-CO" sz="1600" dirty="0"/>
        </a:p>
        <a:p>
          <a:endParaRPr lang="es-CO" sz="1400" dirty="0"/>
        </a:p>
        <a:p>
          <a:endParaRPr lang="es-CO" sz="1400" dirty="0"/>
        </a:p>
        <a:p>
          <a:endParaRPr lang="es-CO" sz="1400" dirty="0"/>
        </a:p>
      </dgm:t>
    </dgm:pt>
    <dgm:pt modelId="{B6064F93-72D2-478A-B554-1AC58F10B9B2}" type="parTrans" cxnId="{357D8230-6229-4BBC-8519-C34751F6FD57}">
      <dgm:prSet/>
      <dgm:spPr/>
      <dgm:t>
        <a:bodyPr/>
        <a:lstStyle/>
        <a:p>
          <a:endParaRPr lang="es-CO"/>
        </a:p>
      </dgm:t>
    </dgm:pt>
    <dgm:pt modelId="{7DCD9B4C-F0E1-443E-BB15-D40372346F30}" type="sibTrans" cxnId="{357D8230-6229-4BBC-8519-C34751F6FD57}">
      <dgm:prSet/>
      <dgm:spPr/>
      <dgm:t>
        <a:bodyPr/>
        <a:lstStyle/>
        <a:p>
          <a:endParaRPr lang="es-CO"/>
        </a:p>
      </dgm:t>
    </dgm:pt>
    <dgm:pt modelId="{69603AF0-FE32-4761-A2DC-838B38BFB3F6}">
      <dgm:prSet phldrT="[Texto]" custT="1"/>
      <dgm:spPr>
        <a:ln w="41275">
          <a:solidFill>
            <a:schemeClr val="accent1"/>
          </a:solidFill>
        </a:ln>
      </dgm:spPr>
      <dgm:t>
        <a:bodyPr/>
        <a:lstStyle/>
        <a:p>
          <a:r>
            <a:rPr lang="es-CO" sz="1400" dirty="0"/>
            <a:t>7. </a:t>
          </a:r>
          <a:r>
            <a:rPr lang="es-CO" sz="1600" dirty="0"/>
            <a:t>Inicio vasopresores para TA&gt; 65 mmHg.</a:t>
          </a:r>
        </a:p>
        <a:p>
          <a:r>
            <a:rPr lang="es-CO" sz="1600" dirty="0"/>
            <a:t>8. Si persiste choque:   - Lactato.</a:t>
          </a:r>
        </a:p>
        <a:p>
          <a:r>
            <a:rPr lang="es-CO" sz="1600" dirty="0"/>
            <a:t>                                        -  Sat VO2</a:t>
          </a:r>
        </a:p>
        <a:p>
          <a:r>
            <a:rPr lang="es-CO" sz="1600" dirty="0"/>
            <a:t> 9. Depuración lactato &gt; 20%</a:t>
          </a:r>
        </a:p>
        <a:p>
          <a:r>
            <a:rPr lang="es-CO" sz="1600" dirty="0"/>
            <a:t>10. Definir terminar Embarazo</a:t>
          </a:r>
        </a:p>
        <a:p>
          <a:endParaRPr lang="es-CO" sz="2000" dirty="0"/>
        </a:p>
      </dgm:t>
    </dgm:pt>
    <dgm:pt modelId="{1A00B25B-0A83-49B0-ABAF-BB409A634BA8}" type="parTrans" cxnId="{B3E23103-F48C-47A7-9E67-AC6523B358DC}">
      <dgm:prSet/>
      <dgm:spPr/>
      <dgm:t>
        <a:bodyPr/>
        <a:lstStyle/>
        <a:p>
          <a:endParaRPr lang="es-CO"/>
        </a:p>
      </dgm:t>
    </dgm:pt>
    <dgm:pt modelId="{CBCD9E48-F19B-4C32-89A0-C53C0CC829C9}" type="sibTrans" cxnId="{B3E23103-F48C-47A7-9E67-AC6523B358DC}">
      <dgm:prSet/>
      <dgm:spPr/>
      <dgm:t>
        <a:bodyPr/>
        <a:lstStyle/>
        <a:p>
          <a:endParaRPr lang="es-CO"/>
        </a:p>
      </dgm:t>
    </dgm:pt>
    <dgm:pt modelId="{EF2C0A5D-806E-47BA-B223-1778D6E46DB4}">
      <dgm:prSet phldrT="[Texto]" custT="1"/>
      <dgm:spPr>
        <a:ln w="38100">
          <a:solidFill>
            <a:schemeClr val="accent1"/>
          </a:solidFill>
        </a:ln>
      </dgm:spPr>
      <dgm:t>
        <a:bodyPr/>
        <a:lstStyle/>
        <a:p>
          <a:endParaRPr lang="es-CO" sz="2400" b="1" dirty="0">
            <a:solidFill>
              <a:schemeClr val="bg1"/>
            </a:solidFill>
          </a:endParaRPr>
        </a:p>
        <a:p>
          <a:r>
            <a:rPr lang="es-CO" sz="1600" dirty="0"/>
            <a:t>*Corrección hipo perfusión.</a:t>
          </a:r>
        </a:p>
        <a:p>
          <a:r>
            <a:rPr lang="es-CO" sz="1600" dirty="0"/>
            <a:t>* Confirmación bienestar fetal</a:t>
          </a:r>
        </a:p>
      </dgm:t>
    </dgm:pt>
    <dgm:pt modelId="{6F20D479-B7CA-40CF-BEAA-91833612ACB6}" type="parTrans" cxnId="{D260BCD0-9939-4118-8850-83AB0F79E8DB}">
      <dgm:prSet/>
      <dgm:spPr/>
      <dgm:t>
        <a:bodyPr/>
        <a:lstStyle/>
        <a:p>
          <a:endParaRPr lang="es-CO"/>
        </a:p>
      </dgm:t>
    </dgm:pt>
    <dgm:pt modelId="{5F2869D3-21F8-43DC-BD8C-32DC0EEF6F11}" type="sibTrans" cxnId="{D260BCD0-9939-4118-8850-83AB0F79E8DB}">
      <dgm:prSet/>
      <dgm:spPr/>
      <dgm:t>
        <a:bodyPr/>
        <a:lstStyle/>
        <a:p>
          <a:endParaRPr lang="es-CO"/>
        </a:p>
      </dgm:t>
    </dgm:pt>
    <dgm:pt modelId="{5E379CC8-B316-49F6-8B7D-BEEDAE729DD2}" type="pres">
      <dgm:prSet presAssocID="{75ECE3D7-8782-4CC9-BA11-6DB35167CE6F}" presName="arrowDiagram" presStyleCnt="0">
        <dgm:presLayoutVars>
          <dgm:chMax val="5"/>
          <dgm:dir/>
          <dgm:resizeHandles val="exact"/>
        </dgm:presLayoutVars>
      </dgm:prSet>
      <dgm:spPr/>
    </dgm:pt>
    <dgm:pt modelId="{AA07911B-13E5-4EE4-B9B3-5C12A4413566}" type="pres">
      <dgm:prSet presAssocID="{75ECE3D7-8782-4CC9-BA11-6DB35167CE6F}" presName="arrow" presStyleLbl="bgShp" presStyleIdx="0" presStyleCnt="1" custLinFactNeighborX="-13730" custLinFactNeighborY="2963"/>
      <dgm:spPr/>
    </dgm:pt>
    <dgm:pt modelId="{759518B1-8EA9-49A0-9676-7F8F6CCB2CD0}" type="pres">
      <dgm:prSet presAssocID="{75ECE3D7-8782-4CC9-BA11-6DB35167CE6F}" presName="arrowDiagram3" presStyleCnt="0"/>
      <dgm:spPr/>
    </dgm:pt>
    <dgm:pt modelId="{50FFE9B9-4149-4DD8-B103-9F2BA22A1EE5}" type="pres">
      <dgm:prSet presAssocID="{58A18B8E-2A5C-45D4-9E0A-6C8F87C8914B}" presName="bullet3a" presStyleLbl="node1" presStyleIdx="0" presStyleCnt="3" custScaleX="530817" custScaleY="386781" custLinFactX="-300000" custLinFactY="78702" custLinFactNeighborX="-343912" custLinFactNeighborY="100000"/>
      <dgm:spPr/>
    </dgm:pt>
    <dgm:pt modelId="{34244869-DFEF-49B8-9A2F-A7500E86DD4C}" type="pres">
      <dgm:prSet presAssocID="{58A18B8E-2A5C-45D4-9E0A-6C8F87C8914B}" presName="textBox3a" presStyleLbl="revTx" presStyleIdx="0" presStyleCnt="3" custScaleX="338821" custScaleY="166567" custLinFactX="22786" custLinFactNeighborX="100000" custLinFactNeighborY="-25414">
        <dgm:presLayoutVars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84725F77-BB23-4E9C-BB35-E5B6848EA881}" type="pres">
      <dgm:prSet presAssocID="{69603AF0-FE32-4761-A2DC-838B38BFB3F6}" presName="bullet3b" presStyleLbl="node1" presStyleIdx="1" presStyleCnt="3" custScaleX="313659" custScaleY="217873" custLinFactY="-31539" custLinFactNeighborX="-66407" custLinFactNeighborY="-100000"/>
      <dgm:spPr/>
    </dgm:pt>
    <dgm:pt modelId="{302B68C1-C981-402F-9635-D1201F1471D0}" type="pres">
      <dgm:prSet presAssocID="{69603AF0-FE32-4761-A2DC-838B38BFB3F6}" presName="textBox3b" presStyleLbl="revTx" presStyleIdx="1" presStyleCnt="3" custScaleX="189429" custScaleY="64705" custLinFactX="-100000" custLinFactNeighborX="-110439" custLinFactNeighborY="-94331">
        <dgm:presLayoutVars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C3BDF64B-151D-4DDA-9E65-FC96BF5A8750}" type="pres">
      <dgm:prSet presAssocID="{EF2C0A5D-806E-47BA-B223-1778D6E46DB4}" presName="bullet3c" presStyleLbl="node1" presStyleIdx="2" presStyleCnt="3" custFlipVert="1" custFlipHor="1" custScaleX="236682" custScaleY="145385" custLinFactX="17679" custLinFactNeighborX="100000" custLinFactNeighborY="-35369"/>
      <dgm:spPr/>
    </dgm:pt>
    <dgm:pt modelId="{1ED2B633-C90D-4D40-84B8-31BE30B7B314}" type="pres">
      <dgm:prSet presAssocID="{EF2C0A5D-806E-47BA-B223-1778D6E46DB4}" presName="textBox3c" presStyleLbl="revTx" presStyleIdx="2" presStyleCnt="3" custScaleX="114197" custScaleY="57767" custLinFactNeighborX="93830" custLinFactNeighborY="-52758">
        <dgm:presLayoutVars>
          <dgm:bulletEnabled val="1"/>
        </dgm:presLayoutVars>
      </dgm:prSet>
      <dgm:spPr/>
      <dgm:t>
        <a:bodyPr/>
        <a:lstStyle/>
        <a:p>
          <a:endParaRPr lang="es-BO"/>
        </a:p>
      </dgm:t>
    </dgm:pt>
  </dgm:ptLst>
  <dgm:cxnLst>
    <dgm:cxn modelId="{B3E23103-F48C-47A7-9E67-AC6523B358DC}" srcId="{75ECE3D7-8782-4CC9-BA11-6DB35167CE6F}" destId="{69603AF0-FE32-4761-A2DC-838B38BFB3F6}" srcOrd="1" destOrd="0" parTransId="{1A00B25B-0A83-49B0-ABAF-BB409A634BA8}" sibTransId="{CBCD9E48-F19B-4C32-89A0-C53C0CC829C9}"/>
    <dgm:cxn modelId="{D260BCD0-9939-4118-8850-83AB0F79E8DB}" srcId="{75ECE3D7-8782-4CC9-BA11-6DB35167CE6F}" destId="{EF2C0A5D-806E-47BA-B223-1778D6E46DB4}" srcOrd="2" destOrd="0" parTransId="{6F20D479-B7CA-40CF-BEAA-91833612ACB6}" sibTransId="{5F2869D3-21F8-43DC-BD8C-32DC0EEF6F11}"/>
    <dgm:cxn modelId="{B7FC0D16-D1EB-4B48-B9D3-33828453F629}" type="presOf" srcId="{69603AF0-FE32-4761-A2DC-838B38BFB3F6}" destId="{302B68C1-C981-402F-9635-D1201F1471D0}" srcOrd="0" destOrd="0" presId="urn:microsoft.com/office/officeart/2005/8/layout/arrow2"/>
    <dgm:cxn modelId="{0D5FEE8B-440A-4D6C-9EFC-31B3A1582B87}" type="presOf" srcId="{75ECE3D7-8782-4CC9-BA11-6DB35167CE6F}" destId="{5E379CC8-B316-49F6-8B7D-BEEDAE729DD2}" srcOrd="0" destOrd="0" presId="urn:microsoft.com/office/officeart/2005/8/layout/arrow2"/>
    <dgm:cxn modelId="{FB419012-5A2C-4830-9706-21ED56DB5EE9}" type="presOf" srcId="{EF2C0A5D-806E-47BA-B223-1778D6E46DB4}" destId="{1ED2B633-C90D-4D40-84B8-31BE30B7B314}" srcOrd="0" destOrd="0" presId="urn:microsoft.com/office/officeart/2005/8/layout/arrow2"/>
    <dgm:cxn modelId="{10A38AAA-019E-474C-A526-5B9A3462062F}" type="presOf" srcId="{58A18B8E-2A5C-45D4-9E0A-6C8F87C8914B}" destId="{34244869-DFEF-49B8-9A2F-A7500E86DD4C}" srcOrd="0" destOrd="0" presId="urn:microsoft.com/office/officeart/2005/8/layout/arrow2"/>
    <dgm:cxn modelId="{357D8230-6229-4BBC-8519-C34751F6FD57}" srcId="{75ECE3D7-8782-4CC9-BA11-6DB35167CE6F}" destId="{58A18B8E-2A5C-45D4-9E0A-6C8F87C8914B}" srcOrd="0" destOrd="0" parTransId="{B6064F93-72D2-478A-B554-1AC58F10B9B2}" sibTransId="{7DCD9B4C-F0E1-443E-BB15-D40372346F30}"/>
    <dgm:cxn modelId="{422E69BE-F2DD-474E-BE03-6FF6CFE87868}" type="presParOf" srcId="{5E379CC8-B316-49F6-8B7D-BEEDAE729DD2}" destId="{AA07911B-13E5-4EE4-B9B3-5C12A4413566}" srcOrd="0" destOrd="0" presId="urn:microsoft.com/office/officeart/2005/8/layout/arrow2"/>
    <dgm:cxn modelId="{A7A3EF64-BA6B-4E53-AB83-B5FAF8CA26F6}" type="presParOf" srcId="{5E379CC8-B316-49F6-8B7D-BEEDAE729DD2}" destId="{759518B1-8EA9-49A0-9676-7F8F6CCB2CD0}" srcOrd="1" destOrd="0" presId="urn:microsoft.com/office/officeart/2005/8/layout/arrow2"/>
    <dgm:cxn modelId="{71799746-7E0F-4AF1-83B5-53B4D1A2D809}" type="presParOf" srcId="{759518B1-8EA9-49A0-9676-7F8F6CCB2CD0}" destId="{50FFE9B9-4149-4DD8-B103-9F2BA22A1EE5}" srcOrd="0" destOrd="0" presId="urn:microsoft.com/office/officeart/2005/8/layout/arrow2"/>
    <dgm:cxn modelId="{CB398533-C533-4F01-93CD-96D85884BFB5}" type="presParOf" srcId="{759518B1-8EA9-49A0-9676-7F8F6CCB2CD0}" destId="{34244869-DFEF-49B8-9A2F-A7500E86DD4C}" srcOrd="1" destOrd="0" presId="urn:microsoft.com/office/officeart/2005/8/layout/arrow2"/>
    <dgm:cxn modelId="{B54AB8FD-7CE1-4054-876A-4EB06B309987}" type="presParOf" srcId="{759518B1-8EA9-49A0-9676-7F8F6CCB2CD0}" destId="{84725F77-BB23-4E9C-BB35-E5B6848EA881}" srcOrd="2" destOrd="0" presId="urn:microsoft.com/office/officeart/2005/8/layout/arrow2"/>
    <dgm:cxn modelId="{6FD7503A-B181-47A3-8A9C-760B53D34B49}" type="presParOf" srcId="{759518B1-8EA9-49A0-9676-7F8F6CCB2CD0}" destId="{302B68C1-C981-402F-9635-D1201F1471D0}" srcOrd="3" destOrd="0" presId="urn:microsoft.com/office/officeart/2005/8/layout/arrow2"/>
    <dgm:cxn modelId="{2E0328FC-E71D-4359-B0B5-898606A48801}" type="presParOf" srcId="{759518B1-8EA9-49A0-9676-7F8F6CCB2CD0}" destId="{C3BDF64B-151D-4DDA-9E65-FC96BF5A8750}" srcOrd="4" destOrd="0" presId="urn:microsoft.com/office/officeart/2005/8/layout/arrow2"/>
    <dgm:cxn modelId="{0106B43E-6BBC-4B55-AE30-3E6B94148BCE}" type="presParOf" srcId="{759518B1-8EA9-49A0-9676-7F8F6CCB2CD0}" destId="{1ED2B633-C90D-4D40-84B8-31BE30B7B314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9FFD62-23FF-469A-8071-F87CDFFE0168}">
      <dsp:nvSpPr>
        <dsp:cNvPr id="0" name=""/>
        <dsp:cNvSpPr/>
      </dsp:nvSpPr>
      <dsp:spPr>
        <a:xfrm>
          <a:off x="6169" y="1622087"/>
          <a:ext cx="2065986" cy="5164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/>
            <a:t>PAMPS/DAMPS</a:t>
          </a:r>
        </a:p>
      </dsp:txBody>
      <dsp:txXfrm>
        <a:off x="21297" y="1637215"/>
        <a:ext cx="2035730" cy="486240"/>
      </dsp:txXfrm>
    </dsp:sp>
    <dsp:sp modelId="{2E95CC00-C99B-4E9A-8655-0333D9F6FD51}">
      <dsp:nvSpPr>
        <dsp:cNvPr id="0" name=""/>
        <dsp:cNvSpPr/>
      </dsp:nvSpPr>
      <dsp:spPr>
        <a:xfrm rot="5400000">
          <a:off x="993969" y="2183777"/>
          <a:ext cx="90386" cy="90386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8290DE1-1920-4BCD-AD0A-7C328814040C}">
      <dsp:nvSpPr>
        <dsp:cNvPr id="0" name=""/>
        <dsp:cNvSpPr/>
      </dsp:nvSpPr>
      <dsp:spPr>
        <a:xfrm>
          <a:off x="6169" y="2319357"/>
          <a:ext cx="2065986" cy="77752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/>
            <a:t>Activación  de sistema inmune vía TLR</a:t>
          </a:r>
        </a:p>
      </dsp:txBody>
      <dsp:txXfrm>
        <a:off x="28942" y="2342130"/>
        <a:ext cx="2020440" cy="731977"/>
      </dsp:txXfrm>
    </dsp:sp>
    <dsp:sp modelId="{C911DA50-3CC7-4D34-87BE-B5F08E531E6C}">
      <dsp:nvSpPr>
        <dsp:cNvPr id="0" name=""/>
        <dsp:cNvSpPr/>
      </dsp:nvSpPr>
      <dsp:spPr>
        <a:xfrm>
          <a:off x="2361394" y="1622087"/>
          <a:ext cx="2065986" cy="5164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451115"/>
                <a:satOff val="-3409"/>
                <a:lumOff val="-130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2451115"/>
                <a:satOff val="-3409"/>
                <a:lumOff val="-130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2451115"/>
                <a:satOff val="-3409"/>
                <a:lumOff val="-130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/>
            <a:t>Citoquinas Proinflamatorias</a:t>
          </a:r>
        </a:p>
      </dsp:txBody>
      <dsp:txXfrm>
        <a:off x="2376522" y="1637215"/>
        <a:ext cx="2035730" cy="486240"/>
      </dsp:txXfrm>
    </dsp:sp>
    <dsp:sp modelId="{C4853580-FF45-46E6-AD5C-CD77B0C1B81B}">
      <dsp:nvSpPr>
        <dsp:cNvPr id="0" name=""/>
        <dsp:cNvSpPr/>
      </dsp:nvSpPr>
      <dsp:spPr>
        <a:xfrm rot="5400000">
          <a:off x="3349194" y="2183777"/>
          <a:ext cx="90386" cy="90386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5">
                <a:hueOff val="-817038"/>
                <a:satOff val="-1136"/>
                <a:lumOff val="-43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817038"/>
                <a:satOff val="-1136"/>
                <a:lumOff val="-43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817038"/>
                <a:satOff val="-1136"/>
                <a:lumOff val="-43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2FDBC48-D3E7-4E61-BA40-2591979DEA81}">
      <dsp:nvSpPr>
        <dsp:cNvPr id="0" name=""/>
        <dsp:cNvSpPr/>
      </dsp:nvSpPr>
      <dsp:spPr>
        <a:xfrm>
          <a:off x="2361394" y="2319357"/>
          <a:ext cx="2065986" cy="516496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821306"/>
            <a:satOff val="-1424"/>
            <a:lumOff val="-143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821306"/>
              <a:satOff val="-1424"/>
              <a:lumOff val="-14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/>
            <a:t>Respuesta inmune</a:t>
          </a:r>
        </a:p>
      </dsp:txBody>
      <dsp:txXfrm>
        <a:off x="2376522" y="2334485"/>
        <a:ext cx="2035730" cy="486240"/>
      </dsp:txXfrm>
    </dsp:sp>
    <dsp:sp modelId="{E3D4C38A-7ECC-4980-9AA4-3368C8DD5B28}">
      <dsp:nvSpPr>
        <dsp:cNvPr id="0" name=""/>
        <dsp:cNvSpPr/>
      </dsp:nvSpPr>
      <dsp:spPr>
        <a:xfrm rot="5400000">
          <a:off x="3349194" y="2881047"/>
          <a:ext cx="90386" cy="90386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5">
                <a:hueOff val="-1634077"/>
                <a:satOff val="-2273"/>
                <a:lumOff val="-87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1634077"/>
                <a:satOff val="-2273"/>
                <a:lumOff val="-87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1634077"/>
                <a:satOff val="-2273"/>
                <a:lumOff val="-87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3F2E128-38C3-4A9B-98FF-106D7764A66C}">
      <dsp:nvSpPr>
        <dsp:cNvPr id="0" name=""/>
        <dsp:cNvSpPr/>
      </dsp:nvSpPr>
      <dsp:spPr>
        <a:xfrm>
          <a:off x="2361394" y="3016628"/>
          <a:ext cx="2065986" cy="516496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1642612"/>
            <a:satOff val="-2848"/>
            <a:lumOff val="-286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1642612"/>
              <a:satOff val="-2848"/>
              <a:lumOff val="-28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/>
            <a:t>Permeabilidad endotelial</a:t>
          </a:r>
        </a:p>
      </dsp:txBody>
      <dsp:txXfrm>
        <a:off x="2376522" y="3031756"/>
        <a:ext cx="2035730" cy="486240"/>
      </dsp:txXfrm>
    </dsp:sp>
    <dsp:sp modelId="{0B68C0B8-A66E-4E15-9795-5BC1D2FF1556}">
      <dsp:nvSpPr>
        <dsp:cNvPr id="0" name=""/>
        <dsp:cNvSpPr/>
      </dsp:nvSpPr>
      <dsp:spPr>
        <a:xfrm rot="5400000">
          <a:off x="3349194" y="3578318"/>
          <a:ext cx="90386" cy="90386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5">
                <a:hueOff val="-2451115"/>
                <a:satOff val="-3409"/>
                <a:lumOff val="-130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2451115"/>
                <a:satOff val="-3409"/>
                <a:lumOff val="-130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2451115"/>
                <a:satOff val="-3409"/>
                <a:lumOff val="-130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926F478-493C-49CD-A66B-B1E593AFC4D2}">
      <dsp:nvSpPr>
        <dsp:cNvPr id="0" name=""/>
        <dsp:cNvSpPr/>
      </dsp:nvSpPr>
      <dsp:spPr>
        <a:xfrm>
          <a:off x="2361394" y="3713898"/>
          <a:ext cx="2065986" cy="516496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2463918"/>
            <a:satOff val="-4272"/>
            <a:lumOff val="-43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2463918"/>
              <a:satOff val="-4272"/>
              <a:lumOff val="-43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/>
            <a:t>Factor Tisular</a:t>
          </a:r>
        </a:p>
      </dsp:txBody>
      <dsp:txXfrm>
        <a:off x="2376522" y="3729026"/>
        <a:ext cx="2035730" cy="486240"/>
      </dsp:txXfrm>
    </dsp:sp>
    <dsp:sp modelId="{19A33DF1-7F99-4D36-8577-9C34C3709787}">
      <dsp:nvSpPr>
        <dsp:cNvPr id="0" name=""/>
        <dsp:cNvSpPr/>
      </dsp:nvSpPr>
      <dsp:spPr>
        <a:xfrm>
          <a:off x="4716619" y="1622087"/>
          <a:ext cx="2065986" cy="5164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902230"/>
                <a:satOff val="-6819"/>
                <a:lumOff val="-261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4902230"/>
                <a:satOff val="-6819"/>
                <a:lumOff val="-261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4902230"/>
                <a:satOff val="-6819"/>
                <a:lumOff val="-261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/>
            <a:t>Disfunción Endotelial</a:t>
          </a:r>
        </a:p>
      </dsp:txBody>
      <dsp:txXfrm>
        <a:off x="4731747" y="1637215"/>
        <a:ext cx="2035730" cy="486240"/>
      </dsp:txXfrm>
    </dsp:sp>
    <dsp:sp modelId="{CB7C45AE-4F0B-452F-810A-E630B35802B5}">
      <dsp:nvSpPr>
        <dsp:cNvPr id="0" name=""/>
        <dsp:cNvSpPr/>
      </dsp:nvSpPr>
      <dsp:spPr>
        <a:xfrm rot="5400000">
          <a:off x="5704418" y="2183777"/>
          <a:ext cx="90386" cy="90386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5">
                <a:hueOff val="-3268153"/>
                <a:satOff val="-4546"/>
                <a:lumOff val="-174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3268153"/>
                <a:satOff val="-4546"/>
                <a:lumOff val="-174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3268153"/>
                <a:satOff val="-4546"/>
                <a:lumOff val="-174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FE3372A-B927-4318-B9EE-A6909B59F74B}">
      <dsp:nvSpPr>
        <dsp:cNvPr id="0" name=""/>
        <dsp:cNvSpPr/>
      </dsp:nvSpPr>
      <dsp:spPr>
        <a:xfrm>
          <a:off x="4716619" y="2319357"/>
          <a:ext cx="2065986" cy="516496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3285225"/>
            <a:satOff val="-5696"/>
            <a:lumOff val="-573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3285225"/>
              <a:satOff val="-5696"/>
              <a:lumOff val="-57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/>
            <a:t>Daño circulatorio</a:t>
          </a:r>
        </a:p>
      </dsp:txBody>
      <dsp:txXfrm>
        <a:off x="4731747" y="2334485"/>
        <a:ext cx="2035730" cy="486240"/>
      </dsp:txXfrm>
    </dsp:sp>
    <dsp:sp modelId="{04B649EC-D2FC-4001-855B-0DCEF7FA56CE}">
      <dsp:nvSpPr>
        <dsp:cNvPr id="0" name=""/>
        <dsp:cNvSpPr/>
      </dsp:nvSpPr>
      <dsp:spPr>
        <a:xfrm rot="5400000">
          <a:off x="5704418" y="2881047"/>
          <a:ext cx="90386" cy="90386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5">
                <a:hueOff val="-4085191"/>
                <a:satOff val="-5682"/>
                <a:lumOff val="-217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4085191"/>
                <a:satOff val="-5682"/>
                <a:lumOff val="-217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4085191"/>
                <a:satOff val="-5682"/>
                <a:lumOff val="-217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8D3D31C-C544-4394-AA25-EEA1ADA8A72A}">
      <dsp:nvSpPr>
        <dsp:cNvPr id="0" name=""/>
        <dsp:cNvSpPr/>
      </dsp:nvSpPr>
      <dsp:spPr>
        <a:xfrm>
          <a:off x="4716619" y="3016628"/>
          <a:ext cx="2065986" cy="516496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4106531"/>
            <a:satOff val="-7120"/>
            <a:lumOff val="-716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4106531"/>
              <a:satOff val="-7120"/>
              <a:lumOff val="-71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/>
            <a:t>Estado protrombótico</a:t>
          </a:r>
        </a:p>
      </dsp:txBody>
      <dsp:txXfrm>
        <a:off x="4731747" y="3031756"/>
        <a:ext cx="2035730" cy="486240"/>
      </dsp:txXfrm>
    </dsp:sp>
    <dsp:sp modelId="{B9AFAF06-7C3F-4BD9-8A4F-CDB555AD6B8C}">
      <dsp:nvSpPr>
        <dsp:cNvPr id="0" name=""/>
        <dsp:cNvSpPr/>
      </dsp:nvSpPr>
      <dsp:spPr>
        <a:xfrm rot="5400000">
          <a:off x="5704418" y="3578318"/>
          <a:ext cx="90386" cy="90386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5">
                <a:hueOff val="-4902230"/>
                <a:satOff val="-6819"/>
                <a:lumOff val="-261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4902230"/>
                <a:satOff val="-6819"/>
                <a:lumOff val="-261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4902230"/>
                <a:satOff val="-6819"/>
                <a:lumOff val="-261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43CD227-1C3F-425F-A60A-31662EA57AF4}">
      <dsp:nvSpPr>
        <dsp:cNvPr id="0" name=""/>
        <dsp:cNvSpPr/>
      </dsp:nvSpPr>
      <dsp:spPr>
        <a:xfrm>
          <a:off x="4716619" y="3713898"/>
          <a:ext cx="2065986" cy="516496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4927837"/>
            <a:satOff val="-8544"/>
            <a:lumOff val="-859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4927837"/>
              <a:satOff val="-8544"/>
              <a:lumOff val="-85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/>
            <a:t>ROS</a:t>
          </a:r>
        </a:p>
      </dsp:txBody>
      <dsp:txXfrm>
        <a:off x="4731747" y="3729026"/>
        <a:ext cx="2035730" cy="486240"/>
      </dsp:txXfrm>
    </dsp:sp>
    <dsp:sp modelId="{B3395068-9054-4293-8818-8E9ADC74504F}">
      <dsp:nvSpPr>
        <dsp:cNvPr id="0" name=""/>
        <dsp:cNvSpPr/>
      </dsp:nvSpPr>
      <dsp:spPr>
        <a:xfrm rot="5400000">
          <a:off x="5704418" y="4275588"/>
          <a:ext cx="90386" cy="90386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5">
                <a:hueOff val="-5719268"/>
                <a:satOff val="-7955"/>
                <a:lumOff val="-305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5719268"/>
                <a:satOff val="-7955"/>
                <a:lumOff val="-305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5719268"/>
                <a:satOff val="-7955"/>
                <a:lumOff val="-305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2475017-9289-41B2-A39D-68E167F7FE4C}">
      <dsp:nvSpPr>
        <dsp:cNvPr id="0" name=""/>
        <dsp:cNvSpPr/>
      </dsp:nvSpPr>
      <dsp:spPr>
        <a:xfrm>
          <a:off x="4716619" y="4411169"/>
          <a:ext cx="2065986" cy="516496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5749143"/>
            <a:satOff val="-9968"/>
            <a:lumOff val="-1003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5749143"/>
              <a:satOff val="-9968"/>
              <a:lumOff val="-100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/>
            <a:t>“Vasodilatación”</a:t>
          </a:r>
        </a:p>
      </dsp:txBody>
      <dsp:txXfrm>
        <a:off x="4731747" y="4426297"/>
        <a:ext cx="2035730" cy="486240"/>
      </dsp:txXfrm>
    </dsp:sp>
    <dsp:sp modelId="{AAEA3F13-8CD9-4577-80EF-2057A98479C1}">
      <dsp:nvSpPr>
        <dsp:cNvPr id="0" name=""/>
        <dsp:cNvSpPr/>
      </dsp:nvSpPr>
      <dsp:spPr>
        <a:xfrm>
          <a:off x="7071843" y="1622087"/>
          <a:ext cx="2065986" cy="5164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/>
            <a:t>Daño Mitocondrial</a:t>
          </a:r>
        </a:p>
      </dsp:txBody>
      <dsp:txXfrm>
        <a:off x="7086971" y="1637215"/>
        <a:ext cx="2035730" cy="486240"/>
      </dsp:txXfrm>
    </dsp:sp>
    <dsp:sp modelId="{D37EB3FB-A998-424E-A6CD-98F32F618AD3}">
      <dsp:nvSpPr>
        <dsp:cNvPr id="0" name=""/>
        <dsp:cNvSpPr/>
      </dsp:nvSpPr>
      <dsp:spPr>
        <a:xfrm rot="5400000">
          <a:off x="8059643" y="2183777"/>
          <a:ext cx="90386" cy="90386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5">
                <a:hueOff val="-6536306"/>
                <a:satOff val="-9092"/>
                <a:lumOff val="-348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536306"/>
                <a:satOff val="-9092"/>
                <a:lumOff val="-348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536306"/>
                <a:satOff val="-9092"/>
                <a:lumOff val="-348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01572B7-2C5B-4B51-8A06-05EFAAE0460B}">
      <dsp:nvSpPr>
        <dsp:cNvPr id="0" name=""/>
        <dsp:cNvSpPr/>
      </dsp:nvSpPr>
      <dsp:spPr>
        <a:xfrm>
          <a:off x="7071843" y="2319357"/>
          <a:ext cx="2065986" cy="516496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6570449"/>
            <a:satOff val="-11392"/>
            <a:lumOff val="-1146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6570449"/>
              <a:satOff val="-11392"/>
              <a:lumOff val="-114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/>
            <a:t>Estado disóxico</a:t>
          </a:r>
        </a:p>
      </dsp:txBody>
      <dsp:txXfrm>
        <a:off x="7086971" y="2334485"/>
        <a:ext cx="2035730" cy="486240"/>
      </dsp:txXfrm>
    </dsp:sp>
    <dsp:sp modelId="{B47317FC-47E3-4CAA-B730-DA65B8758373}">
      <dsp:nvSpPr>
        <dsp:cNvPr id="0" name=""/>
        <dsp:cNvSpPr/>
      </dsp:nvSpPr>
      <dsp:spPr>
        <a:xfrm rot="5400000">
          <a:off x="8059643" y="2881047"/>
          <a:ext cx="90386" cy="90386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97A8A1E-5C61-4C8D-A4F7-4833B7960ED6}">
      <dsp:nvSpPr>
        <dsp:cNvPr id="0" name=""/>
        <dsp:cNvSpPr/>
      </dsp:nvSpPr>
      <dsp:spPr>
        <a:xfrm>
          <a:off x="7071843" y="3016628"/>
          <a:ext cx="2065986" cy="516496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/>
            <a:t>Daño de Órgano</a:t>
          </a:r>
        </a:p>
      </dsp:txBody>
      <dsp:txXfrm>
        <a:off x="7086971" y="3031756"/>
        <a:ext cx="2035730" cy="4862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9FFD62-23FF-469A-8071-F87CDFFE0168}">
      <dsp:nvSpPr>
        <dsp:cNvPr id="0" name=""/>
        <dsp:cNvSpPr/>
      </dsp:nvSpPr>
      <dsp:spPr>
        <a:xfrm>
          <a:off x="6869" y="1920514"/>
          <a:ext cx="2065669" cy="5164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>
              <a:latin typeface="+mn-lt"/>
            </a:rPr>
            <a:t>Pulmón</a:t>
          </a:r>
        </a:p>
      </dsp:txBody>
      <dsp:txXfrm>
        <a:off x="21994" y="1935639"/>
        <a:ext cx="2035419" cy="486167"/>
      </dsp:txXfrm>
    </dsp:sp>
    <dsp:sp modelId="{2E95CC00-C99B-4E9A-8655-0333D9F6FD51}">
      <dsp:nvSpPr>
        <dsp:cNvPr id="0" name=""/>
        <dsp:cNvSpPr/>
      </dsp:nvSpPr>
      <dsp:spPr>
        <a:xfrm rot="5400000">
          <a:off x="994518" y="2482118"/>
          <a:ext cx="90373" cy="90373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8290DE1-1920-4BCD-AD0A-7C328814040C}">
      <dsp:nvSpPr>
        <dsp:cNvPr id="0" name=""/>
        <dsp:cNvSpPr/>
      </dsp:nvSpPr>
      <dsp:spPr>
        <a:xfrm>
          <a:off x="6869" y="2617678"/>
          <a:ext cx="2065669" cy="489419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>
              <a:latin typeface="+mn-lt"/>
              <a:cs typeface="Times New Roman"/>
            </a:rPr>
            <a:t>↑Permeabilidad</a:t>
          </a:r>
          <a:endParaRPr lang="es-ES" sz="1800" kern="1200" dirty="0">
            <a:latin typeface="+mn-lt"/>
          </a:endParaRPr>
        </a:p>
      </dsp:txBody>
      <dsp:txXfrm>
        <a:off x="21204" y="2632013"/>
        <a:ext cx="2036999" cy="460749"/>
      </dsp:txXfrm>
    </dsp:sp>
    <dsp:sp modelId="{CF024027-327A-4DB9-9344-DD5BC92B7016}">
      <dsp:nvSpPr>
        <dsp:cNvPr id="0" name=""/>
        <dsp:cNvSpPr/>
      </dsp:nvSpPr>
      <dsp:spPr>
        <a:xfrm rot="5400000">
          <a:off x="994518" y="3152283"/>
          <a:ext cx="90373" cy="90373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5">
                <a:hueOff val="-565642"/>
                <a:satOff val="-787"/>
                <a:lumOff val="-3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565642"/>
                <a:satOff val="-787"/>
                <a:lumOff val="-3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565642"/>
                <a:satOff val="-787"/>
                <a:lumOff val="-3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CF5681A-788D-43E9-800F-CC2482C30D35}">
      <dsp:nvSpPr>
        <dsp:cNvPr id="0" name=""/>
        <dsp:cNvSpPr/>
      </dsp:nvSpPr>
      <dsp:spPr>
        <a:xfrm>
          <a:off x="6869" y="3287843"/>
          <a:ext cx="2065669" cy="516417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568597"/>
            <a:satOff val="-986"/>
            <a:lumOff val="-99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568597"/>
              <a:satOff val="-986"/>
              <a:lumOff val="-9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>
              <a:latin typeface="+mn-lt"/>
            </a:rPr>
            <a:t>Edema, alteración en la ventilación</a:t>
          </a:r>
        </a:p>
      </dsp:txBody>
      <dsp:txXfrm>
        <a:off x="21994" y="3302968"/>
        <a:ext cx="2035419" cy="486167"/>
      </dsp:txXfrm>
    </dsp:sp>
    <dsp:sp modelId="{164E517B-24D5-40FB-A622-E99CDB75A796}">
      <dsp:nvSpPr>
        <dsp:cNvPr id="0" name=""/>
        <dsp:cNvSpPr/>
      </dsp:nvSpPr>
      <dsp:spPr>
        <a:xfrm rot="5400000">
          <a:off x="994518" y="3849447"/>
          <a:ext cx="90373" cy="90373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5">
                <a:hueOff val="-1131284"/>
                <a:satOff val="-1574"/>
                <a:lumOff val="-60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1131284"/>
                <a:satOff val="-1574"/>
                <a:lumOff val="-60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1131284"/>
                <a:satOff val="-1574"/>
                <a:lumOff val="-60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A87E20C-6EDD-4265-845F-6B3A92BC3B4C}">
      <dsp:nvSpPr>
        <dsp:cNvPr id="0" name=""/>
        <dsp:cNvSpPr/>
      </dsp:nvSpPr>
      <dsp:spPr>
        <a:xfrm>
          <a:off x="6869" y="3985007"/>
          <a:ext cx="2065669" cy="516417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1137193"/>
            <a:satOff val="-1972"/>
            <a:lumOff val="-198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1137193"/>
              <a:satOff val="-1972"/>
              <a:lumOff val="-19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>
              <a:latin typeface="+mn-lt"/>
            </a:rPr>
            <a:t>SDRA</a:t>
          </a:r>
        </a:p>
      </dsp:txBody>
      <dsp:txXfrm>
        <a:off x="21994" y="4000132"/>
        <a:ext cx="2035419" cy="486167"/>
      </dsp:txXfrm>
    </dsp:sp>
    <dsp:sp modelId="{C911DA50-3CC7-4D34-87BE-B5F08E531E6C}">
      <dsp:nvSpPr>
        <dsp:cNvPr id="0" name=""/>
        <dsp:cNvSpPr/>
      </dsp:nvSpPr>
      <dsp:spPr>
        <a:xfrm>
          <a:off x="2361733" y="1920514"/>
          <a:ext cx="2065669" cy="5164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451115"/>
                <a:satOff val="-3409"/>
                <a:lumOff val="-130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2451115"/>
                <a:satOff val="-3409"/>
                <a:lumOff val="-130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2451115"/>
                <a:satOff val="-3409"/>
                <a:lumOff val="-130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>
              <a:latin typeface="+mn-lt"/>
            </a:rPr>
            <a:t>Hígado</a:t>
          </a:r>
        </a:p>
      </dsp:txBody>
      <dsp:txXfrm>
        <a:off x="2376858" y="1935639"/>
        <a:ext cx="2035419" cy="486167"/>
      </dsp:txXfrm>
    </dsp:sp>
    <dsp:sp modelId="{C4853580-FF45-46E6-AD5C-CD77B0C1B81B}">
      <dsp:nvSpPr>
        <dsp:cNvPr id="0" name=""/>
        <dsp:cNvSpPr/>
      </dsp:nvSpPr>
      <dsp:spPr>
        <a:xfrm rot="5400000">
          <a:off x="3349381" y="2482118"/>
          <a:ext cx="90373" cy="90373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5">
                <a:hueOff val="-1696926"/>
                <a:satOff val="-2360"/>
                <a:lumOff val="-90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1696926"/>
                <a:satOff val="-2360"/>
                <a:lumOff val="-90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1696926"/>
                <a:satOff val="-2360"/>
                <a:lumOff val="-90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2FDBC48-D3E7-4E61-BA40-2591979DEA81}">
      <dsp:nvSpPr>
        <dsp:cNvPr id="0" name=""/>
        <dsp:cNvSpPr/>
      </dsp:nvSpPr>
      <dsp:spPr>
        <a:xfrm>
          <a:off x="2361733" y="2617678"/>
          <a:ext cx="2065669" cy="516417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1705790"/>
            <a:satOff val="-2958"/>
            <a:lumOff val="-297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1705790"/>
              <a:satOff val="-2958"/>
              <a:lumOff val="-29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>
              <a:latin typeface="+mn-lt"/>
              <a:cs typeface="Times New Roman"/>
            </a:rPr>
            <a:t>↓ Eliminación de bilirrubinas</a:t>
          </a:r>
          <a:endParaRPr lang="es-ES" sz="1800" kern="1200" dirty="0">
            <a:latin typeface="+mn-lt"/>
          </a:endParaRPr>
        </a:p>
      </dsp:txBody>
      <dsp:txXfrm>
        <a:off x="2376858" y="2632803"/>
        <a:ext cx="2035419" cy="486167"/>
      </dsp:txXfrm>
    </dsp:sp>
    <dsp:sp modelId="{E3D4C38A-7ECC-4980-9AA4-3368C8DD5B28}">
      <dsp:nvSpPr>
        <dsp:cNvPr id="0" name=""/>
        <dsp:cNvSpPr/>
      </dsp:nvSpPr>
      <dsp:spPr>
        <a:xfrm rot="5400000">
          <a:off x="3349381" y="3179282"/>
          <a:ext cx="90373" cy="90373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5">
                <a:hueOff val="-2262568"/>
                <a:satOff val="-3147"/>
                <a:lumOff val="-120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2262568"/>
                <a:satOff val="-3147"/>
                <a:lumOff val="-120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2262568"/>
                <a:satOff val="-3147"/>
                <a:lumOff val="-120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3F2E128-38C3-4A9B-98FF-106D7764A66C}">
      <dsp:nvSpPr>
        <dsp:cNvPr id="0" name=""/>
        <dsp:cNvSpPr/>
      </dsp:nvSpPr>
      <dsp:spPr>
        <a:xfrm>
          <a:off x="2361733" y="3314841"/>
          <a:ext cx="2065669" cy="516417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2274386"/>
            <a:satOff val="-3943"/>
            <a:lumOff val="-397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2274386"/>
              <a:satOff val="-3943"/>
              <a:lumOff val="-39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>
              <a:latin typeface="+mn-lt"/>
            </a:rPr>
            <a:t>Colestasis</a:t>
          </a:r>
        </a:p>
      </dsp:txBody>
      <dsp:txXfrm>
        <a:off x="2376858" y="3329966"/>
        <a:ext cx="2035419" cy="486167"/>
      </dsp:txXfrm>
    </dsp:sp>
    <dsp:sp modelId="{0B68C0B8-A66E-4E15-9795-5BC1D2FF1556}">
      <dsp:nvSpPr>
        <dsp:cNvPr id="0" name=""/>
        <dsp:cNvSpPr/>
      </dsp:nvSpPr>
      <dsp:spPr>
        <a:xfrm rot="5400000">
          <a:off x="3349381" y="3876445"/>
          <a:ext cx="90373" cy="90373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5">
                <a:hueOff val="-2828210"/>
                <a:satOff val="-3934"/>
                <a:lumOff val="-15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2828210"/>
                <a:satOff val="-3934"/>
                <a:lumOff val="-15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2828210"/>
                <a:satOff val="-3934"/>
                <a:lumOff val="-15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926F478-493C-49CD-A66B-B1E593AFC4D2}">
      <dsp:nvSpPr>
        <dsp:cNvPr id="0" name=""/>
        <dsp:cNvSpPr/>
      </dsp:nvSpPr>
      <dsp:spPr>
        <a:xfrm>
          <a:off x="2361733" y="4012005"/>
          <a:ext cx="2065669" cy="516417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2842983"/>
            <a:satOff val="-4929"/>
            <a:lumOff val="-496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2842983"/>
              <a:satOff val="-4929"/>
              <a:lumOff val="-49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>
              <a:latin typeface="+mn-lt"/>
            </a:rPr>
            <a:t>Alteración del transporte de lípidos</a:t>
          </a:r>
        </a:p>
      </dsp:txBody>
      <dsp:txXfrm>
        <a:off x="2376858" y="4027130"/>
        <a:ext cx="2035419" cy="486167"/>
      </dsp:txXfrm>
    </dsp:sp>
    <dsp:sp modelId="{19A33DF1-7F99-4D36-8577-9C34C3709787}">
      <dsp:nvSpPr>
        <dsp:cNvPr id="0" name=""/>
        <dsp:cNvSpPr/>
      </dsp:nvSpPr>
      <dsp:spPr>
        <a:xfrm>
          <a:off x="4716596" y="1920514"/>
          <a:ext cx="2065669" cy="5164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902230"/>
                <a:satOff val="-6819"/>
                <a:lumOff val="-261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4902230"/>
                <a:satOff val="-6819"/>
                <a:lumOff val="-261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4902230"/>
                <a:satOff val="-6819"/>
                <a:lumOff val="-261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>
              <a:latin typeface="+mn-lt"/>
            </a:rPr>
            <a:t>Riñón</a:t>
          </a:r>
        </a:p>
      </dsp:txBody>
      <dsp:txXfrm>
        <a:off x="4731721" y="1935639"/>
        <a:ext cx="2035419" cy="486167"/>
      </dsp:txXfrm>
    </dsp:sp>
    <dsp:sp modelId="{CB7C45AE-4F0B-452F-810A-E630B35802B5}">
      <dsp:nvSpPr>
        <dsp:cNvPr id="0" name=""/>
        <dsp:cNvSpPr/>
      </dsp:nvSpPr>
      <dsp:spPr>
        <a:xfrm rot="5400000">
          <a:off x="5704245" y="2482118"/>
          <a:ext cx="90373" cy="90373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5">
                <a:hueOff val="-3393851"/>
                <a:satOff val="-4721"/>
                <a:lumOff val="-181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3393851"/>
                <a:satOff val="-4721"/>
                <a:lumOff val="-181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3393851"/>
                <a:satOff val="-4721"/>
                <a:lumOff val="-181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FE3372A-B927-4318-B9EE-A6909B59F74B}">
      <dsp:nvSpPr>
        <dsp:cNvPr id="0" name=""/>
        <dsp:cNvSpPr/>
      </dsp:nvSpPr>
      <dsp:spPr>
        <a:xfrm>
          <a:off x="4716596" y="2617678"/>
          <a:ext cx="2065669" cy="516417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3411579"/>
            <a:satOff val="-5915"/>
            <a:lumOff val="-595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3411579"/>
              <a:satOff val="-5915"/>
              <a:lumOff val="-59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>
              <a:latin typeface="+mn-lt"/>
            </a:rPr>
            <a:t>Disfunción tubular</a:t>
          </a:r>
        </a:p>
      </dsp:txBody>
      <dsp:txXfrm>
        <a:off x="4731721" y="2632803"/>
        <a:ext cx="2035419" cy="486167"/>
      </dsp:txXfrm>
    </dsp:sp>
    <dsp:sp modelId="{04B649EC-D2FC-4001-855B-0DCEF7FA56CE}">
      <dsp:nvSpPr>
        <dsp:cNvPr id="0" name=""/>
        <dsp:cNvSpPr/>
      </dsp:nvSpPr>
      <dsp:spPr>
        <a:xfrm rot="5400000">
          <a:off x="5704245" y="3179282"/>
          <a:ext cx="90373" cy="90373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5">
                <a:hueOff val="-3959493"/>
                <a:satOff val="-5507"/>
                <a:lumOff val="-21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3959493"/>
                <a:satOff val="-5507"/>
                <a:lumOff val="-21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3959493"/>
                <a:satOff val="-5507"/>
                <a:lumOff val="-21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8D3D31C-C544-4394-AA25-EEA1ADA8A72A}">
      <dsp:nvSpPr>
        <dsp:cNvPr id="0" name=""/>
        <dsp:cNvSpPr/>
      </dsp:nvSpPr>
      <dsp:spPr>
        <a:xfrm>
          <a:off x="4716596" y="3314841"/>
          <a:ext cx="2065669" cy="516417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3980176"/>
            <a:satOff val="-6901"/>
            <a:lumOff val="-694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3980176"/>
              <a:satOff val="-6901"/>
              <a:lumOff val="-69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>
              <a:latin typeface="+mn-lt"/>
            </a:rPr>
            <a:t>Disfunción microvascular</a:t>
          </a:r>
        </a:p>
      </dsp:txBody>
      <dsp:txXfrm>
        <a:off x="4731721" y="3329966"/>
        <a:ext cx="2035419" cy="486167"/>
      </dsp:txXfrm>
    </dsp:sp>
    <dsp:sp modelId="{B9AFAF06-7C3F-4BD9-8A4F-CDB555AD6B8C}">
      <dsp:nvSpPr>
        <dsp:cNvPr id="0" name=""/>
        <dsp:cNvSpPr/>
      </dsp:nvSpPr>
      <dsp:spPr>
        <a:xfrm rot="5400000">
          <a:off x="5704245" y="3876445"/>
          <a:ext cx="90373" cy="90373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5">
                <a:hueOff val="-4525135"/>
                <a:satOff val="-6294"/>
                <a:lumOff val="-24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4525135"/>
                <a:satOff val="-6294"/>
                <a:lumOff val="-24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4525135"/>
                <a:satOff val="-6294"/>
                <a:lumOff val="-24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43CD227-1C3F-425F-A60A-31662EA57AF4}">
      <dsp:nvSpPr>
        <dsp:cNvPr id="0" name=""/>
        <dsp:cNvSpPr/>
      </dsp:nvSpPr>
      <dsp:spPr>
        <a:xfrm>
          <a:off x="4716596" y="4012005"/>
          <a:ext cx="2065669" cy="516417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4548772"/>
            <a:satOff val="-7887"/>
            <a:lumOff val="-793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4548772"/>
              <a:satOff val="-7887"/>
              <a:lumOff val="-79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>
              <a:latin typeface="+mn-lt"/>
              <a:cs typeface="Times New Roman"/>
            </a:rPr>
            <a:t>↓ Perfusión Renal?</a:t>
          </a:r>
          <a:endParaRPr lang="es-ES" sz="1800" kern="1200" dirty="0">
            <a:latin typeface="+mn-lt"/>
          </a:endParaRPr>
        </a:p>
      </dsp:txBody>
      <dsp:txXfrm>
        <a:off x="4731721" y="4027130"/>
        <a:ext cx="2035419" cy="486167"/>
      </dsp:txXfrm>
    </dsp:sp>
    <dsp:sp modelId="{B3395068-9054-4293-8818-8E9ADC74504F}">
      <dsp:nvSpPr>
        <dsp:cNvPr id="0" name=""/>
        <dsp:cNvSpPr/>
      </dsp:nvSpPr>
      <dsp:spPr>
        <a:xfrm rot="5400000">
          <a:off x="5704245" y="4573609"/>
          <a:ext cx="90373" cy="90373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5">
                <a:hueOff val="-5090777"/>
                <a:satOff val="-7081"/>
                <a:lumOff val="-271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5090777"/>
                <a:satOff val="-7081"/>
                <a:lumOff val="-271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5090777"/>
                <a:satOff val="-7081"/>
                <a:lumOff val="-271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2475017-9289-41B2-A39D-68E167F7FE4C}">
      <dsp:nvSpPr>
        <dsp:cNvPr id="0" name=""/>
        <dsp:cNvSpPr/>
      </dsp:nvSpPr>
      <dsp:spPr>
        <a:xfrm>
          <a:off x="4716596" y="4709168"/>
          <a:ext cx="2065669" cy="516417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5117369"/>
            <a:satOff val="-8873"/>
            <a:lumOff val="-892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5117369"/>
              <a:satOff val="-8873"/>
              <a:lumOff val="-89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>
              <a:latin typeface="+mn-lt"/>
            </a:rPr>
            <a:t>Insuficiencia renal aguda</a:t>
          </a:r>
        </a:p>
      </dsp:txBody>
      <dsp:txXfrm>
        <a:off x="4731721" y="4724293"/>
        <a:ext cx="2035419" cy="486167"/>
      </dsp:txXfrm>
    </dsp:sp>
    <dsp:sp modelId="{AAEA3F13-8CD9-4577-80EF-2057A98479C1}">
      <dsp:nvSpPr>
        <dsp:cNvPr id="0" name=""/>
        <dsp:cNvSpPr/>
      </dsp:nvSpPr>
      <dsp:spPr>
        <a:xfrm>
          <a:off x="7071460" y="1920514"/>
          <a:ext cx="2065669" cy="5164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>
              <a:latin typeface="+mn-lt"/>
            </a:rPr>
            <a:t>Cerebro</a:t>
          </a:r>
        </a:p>
      </dsp:txBody>
      <dsp:txXfrm>
        <a:off x="7086585" y="1935639"/>
        <a:ext cx="2035419" cy="486167"/>
      </dsp:txXfrm>
    </dsp:sp>
    <dsp:sp modelId="{D37EB3FB-A998-424E-A6CD-98F32F618AD3}">
      <dsp:nvSpPr>
        <dsp:cNvPr id="0" name=""/>
        <dsp:cNvSpPr/>
      </dsp:nvSpPr>
      <dsp:spPr>
        <a:xfrm rot="5400000">
          <a:off x="8059108" y="2482118"/>
          <a:ext cx="90373" cy="90373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5">
                <a:hueOff val="-5656419"/>
                <a:satOff val="-7868"/>
                <a:lumOff val="-301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5656419"/>
                <a:satOff val="-7868"/>
                <a:lumOff val="-301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5656419"/>
                <a:satOff val="-7868"/>
                <a:lumOff val="-301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01572B7-2C5B-4B51-8A06-05EFAAE0460B}">
      <dsp:nvSpPr>
        <dsp:cNvPr id="0" name=""/>
        <dsp:cNvSpPr/>
      </dsp:nvSpPr>
      <dsp:spPr>
        <a:xfrm>
          <a:off x="7071460" y="2617678"/>
          <a:ext cx="2065669" cy="516417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5685965"/>
            <a:satOff val="-9858"/>
            <a:lumOff val="-992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5685965"/>
              <a:satOff val="-9858"/>
              <a:lumOff val="-99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>
              <a:latin typeface="+mn-lt"/>
            </a:rPr>
            <a:t>Alteración barrera hematoencefálica</a:t>
          </a:r>
        </a:p>
      </dsp:txBody>
      <dsp:txXfrm>
        <a:off x="7086585" y="2632803"/>
        <a:ext cx="2035419" cy="486167"/>
      </dsp:txXfrm>
    </dsp:sp>
    <dsp:sp modelId="{B47317FC-47E3-4CAA-B730-DA65B8758373}">
      <dsp:nvSpPr>
        <dsp:cNvPr id="0" name=""/>
        <dsp:cNvSpPr/>
      </dsp:nvSpPr>
      <dsp:spPr>
        <a:xfrm rot="5400000">
          <a:off x="8059108" y="3179282"/>
          <a:ext cx="90373" cy="90373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5">
                <a:hueOff val="-6222061"/>
                <a:satOff val="-8654"/>
                <a:lumOff val="-331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222061"/>
                <a:satOff val="-8654"/>
                <a:lumOff val="-331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222061"/>
                <a:satOff val="-8654"/>
                <a:lumOff val="-331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97A8A1E-5C61-4C8D-A4F7-4833B7960ED6}">
      <dsp:nvSpPr>
        <dsp:cNvPr id="0" name=""/>
        <dsp:cNvSpPr/>
      </dsp:nvSpPr>
      <dsp:spPr>
        <a:xfrm>
          <a:off x="7071460" y="3314841"/>
          <a:ext cx="2065669" cy="516417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6254562"/>
            <a:satOff val="-10844"/>
            <a:lumOff val="-1091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6254562"/>
              <a:satOff val="-10844"/>
              <a:lumOff val="-109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>
              <a:latin typeface="+mn-lt"/>
            </a:rPr>
            <a:t>Edema perivascular</a:t>
          </a:r>
        </a:p>
      </dsp:txBody>
      <dsp:txXfrm>
        <a:off x="7086585" y="3329966"/>
        <a:ext cx="2035419" cy="486167"/>
      </dsp:txXfrm>
    </dsp:sp>
    <dsp:sp modelId="{7947D39C-A32E-4351-A154-CAAEECB35827}">
      <dsp:nvSpPr>
        <dsp:cNvPr id="0" name=""/>
        <dsp:cNvSpPr/>
      </dsp:nvSpPr>
      <dsp:spPr>
        <a:xfrm rot="5400000">
          <a:off x="8059108" y="3876445"/>
          <a:ext cx="90373" cy="90373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5">
                <a:hueOff val="-6787703"/>
                <a:satOff val="-9441"/>
                <a:lumOff val="-362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87703"/>
                <a:satOff val="-9441"/>
                <a:lumOff val="-362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87703"/>
                <a:satOff val="-9441"/>
                <a:lumOff val="-362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757AA91-9995-4F43-ACD1-24CBA5BC63F2}">
      <dsp:nvSpPr>
        <dsp:cNvPr id="0" name=""/>
        <dsp:cNvSpPr/>
      </dsp:nvSpPr>
      <dsp:spPr>
        <a:xfrm>
          <a:off x="7071460" y="4012005"/>
          <a:ext cx="2065669" cy="516417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6823158"/>
            <a:satOff val="-11830"/>
            <a:lumOff val="-119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6823158"/>
              <a:satOff val="-11830"/>
              <a:lumOff val="-119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>
              <a:latin typeface="+mn-lt"/>
            </a:rPr>
            <a:t>Leucoencefalopatia</a:t>
          </a:r>
        </a:p>
      </dsp:txBody>
      <dsp:txXfrm>
        <a:off x="7086585" y="4027130"/>
        <a:ext cx="2035419" cy="486167"/>
      </dsp:txXfrm>
    </dsp:sp>
    <dsp:sp modelId="{735475F4-096C-4EAB-A77A-AC6A5E260523}">
      <dsp:nvSpPr>
        <dsp:cNvPr id="0" name=""/>
        <dsp:cNvSpPr/>
      </dsp:nvSpPr>
      <dsp:spPr>
        <a:xfrm rot="5400000">
          <a:off x="8059108" y="4573609"/>
          <a:ext cx="90373" cy="90373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CDA9776-6F77-43C0-86D6-A0EFDD524455}">
      <dsp:nvSpPr>
        <dsp:cNvPr id="0" name=""/>
        <dsp:cNvSpPr/>
      </dsp:nvSpPr>
      <dsp:spPr>
        <a:xfrm>
          <a:off x="7071460" y="4709168"/>
          <a:ext cx="2065669" cy="516417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>
              <a:latin typeface="+mn-lt"/>
            </a:rPr>
            <a:t>Delirium</a:t>
          </a:r>
        </a:p>
      </dsp:txBody>
      <dsp:txXfrm>
        <a:off x="7086585" y="4724293"/>
        <a:ext cx="2035419" cy="4861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07911B-13E5-4EE4-B9B3-5C12A4413566}">
      <dsp:nvSpPr>
        <dsp:cNvPr id="0" name=""/>
        <dsp:cNvSpPr/>
      </dsp:nvSpPr>
      <dsp:spPr>
        <a:xfrm>
          <a:off x="907161" y="-89913"/>
          <a:ext cx="7791168" cy="486947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FFE9B9-4149-4DD8-B103-9F2BA22A1EE5}">
      <dsp:nvSpPr>
        <dsp:cNvPr id="0" name=""/>
        <dsp:cNvSpPr/>
      </dsp:nvSpPr>
      <dsp:spPr>
        <a:xfrm>
          <a:off x="1225638" y="3198249"/>
          <a:ext cx="1075277" cy="7835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244869-DFEF-49B8-9A2F-A7500E86DD4C}">
      <dsp:nvSpPr>
        <dsp:cNvPr id="0" name=""/>
        <dsp:cNvSpPr/>
      </dsp:nvSpPr>
      <dsp:spPr>
        <a:xfrm>
          <a:off x="3128929" y="2401966"/>
          <a:ext cx="6150760" cy="2344063"/>
        </a:xfrm>
        <a:prstGeom prst="rect">
          <a:avLst/>
        </a:prstGeom>
        <a:noFill/>
        <a:ln w="47625">
          <a:solidFill>
            <a:schemeClr val="accent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338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kern="1200" dirty="0"/>
            <a:t>1</a:t>
          </a:r>
          <a:r>
            <a:rPr lang="es-CO" sz="1600" kern="1200" dirty="0"/>
            <a:t>. Medición lactato. ( depuración mayor 10%)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/>
            <a:t>2. Obtener cultivos pre AB.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/>
            <a:t>3. Administrar AB  adecuado según flora local y etiología probable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/>
            <a:t>4. Administrar 30 ml/kg cristaloides por hipotensión o lactato &gt; 4 mol/L.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/>
            <a:t>5. Monitorización materno-fetal continua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/>
            <a:t>6. TA&gt; 65 </a:t>
          </a:r>
          <a:r>
            <a:rPr lang="es-CO" sz="1600" kern="1200" dirty="0" err="1"/>
            <a:t>mmHg</a:t>
          </a:r>
          <a:r>
            <a:rPr lang="es-CO" sz="1600" kern="1200" dirty="0"/>
            <a:t>.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7. Calculo SOFA. &gt; 2, Traslado a UCI.</a:t>
          </a:r>
          <a:endParaRPr lang="es-CO" sz="1600" kern="1200" dirty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400" kern="1200" dirty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400" kern="1200" dirty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400" kern="1200" dirty="0"/>
        </a:p>
      </dsp:txBody>
      <dsp:txXfrm>
        <a:off x="3128929" y="2401966"/>
        <a:ext cx="6150760" cy="2344063"/>
      </dsp:txXfrm>
    </dsp:sp>
    <dsp:sp modelId="{84725F77-BB23-4E9C-BB35-E5B6848EA881}">
      <dsp:nvSpPr>
        <dsp:cNvPr id="0" name=""/>
        <dsp:cNvSpPr/>
      </dsp:nvSpPr>
      <dsp:spPr>
        <a:xfrm>
          <a:off x="4120074" y="1105701"/>
          <a:ext cx="1148571" cy="7978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2B68C1-C981-402F-9635-D1201F1471D0}">
      <dsp:nvSpPr>
        <dsp:cNvPr id="0" name=""/>
        <dsp:cNvSpPr/>
      </dsp:nvSpPr>
      <dsp:spPr>
        <a:xfrm>
          <a:off x="166467" y="0"/>
          <a:ext cx="3542095" cy="1714033"/>
        </a:xfrm>
        <a:prstGeom prst="rect">
          <a:avLst/>
        </a:prstGeom>
        <a:noFill/>
        <a:ln w="41275">
          <a:solidFill>
            <a:schemeClr val="accent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034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kern="1200" dirty="0"/>
            <a:t>7. </a:t>
          </a:r>
          <a:r>
            <a:rPr lang="es-CO" sz="1600" kern="1200" dirty="0"/>
            <a:t>Inicio vasopresores para TA&gt; 65 mmHg.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/>
            <a:t>8. Si persiste choque:   - Lactato.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/>
            <a:t>                                        -  Sat VO2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/>
            <a:t> 9. Depuración lactato &gt; 20%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/>
            <a:t>10. Definir terminar Embarazo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2000" kern="1200" dirty="0"/>
        </a:p>
      </dsp:txBody>
      <dsp:txXfrm>
        <a:off x="166467" y="0"/>
        <a:ext cx="3542095" cy="1714033"/>
      </dsp:txXfrm>
    </dsp:sp>
    <dsp:sp modelId="{C3BDF64B-151D-4DDA-9E65-FC96BF5A8750}">
      <dsp:nvSpPr>
        <dsp:cNvPr id="0" name=""/>
        <dsp:cNvSpPr/>
      </dsp:nvSpPr>
      <dsp:spPr>
        <a:xfrm flipH="1" flipV="1">
          <a:off x="7154662" y="703743"/>
          <a:ext cx="1198618" cy="7362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D2B633-C90D-4D40-84B8-31BE30B7B314}">
      <dsp:nvSpPr>
        <dsp:cNvPr id="0" name=""/>
        <dsp:cNvSpPr/>
      </dsp:nvSpPr>
      <dsp:spPr>
        <a:xfrm>
          <a:off x="8532652" y="180155"/>
          <a:ext cx="2135347" cy="1955001"/>
        </a:xfrm>
        <a:prstGeom prst="rect">
          <a:avLst/>
        </a:prstGeom>
        <a:noFill/>
        <a:ln w="38100">
          <a:solidFill>
            <a:schemeClr val="accent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345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2400" b="1" kern="1200" dirty="0">
            <a:solidFill>
              <a:schemeClr val="bg1"/>
            </a:solidFill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/>
            <a:t>*Corrección hipo perfusión.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/>
            <a:t>* Confirmación bienestar fetal</a:t>
          </a:r>
        </a:p>
      </dsp:txBody>
      <dsp:txXfrm>
        <a:off x="8532652" y="180155"/>
        <a:ext cx="2135347" cy="19550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F74582-A332-4623-BA94-A9E8B201CA17}" type="datetimeFigureOut">
              <a:rPr lang="es-MX" smtClean="0"/>
              <a:t>12/09/2018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A9CA0A-DCB3-421C-9CB2-AC284B8B8E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8925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CFC8A-F4A4-49BF-862D-C4CA6EB91551}" type="slidenum">
              <a:rPr lang="es-ES" smtClean="0">
                <a:solidFill>
                  <a:prstClr val="black"/>
                </a:solidFill>
              </a:rPr>
              <a:pPr/>
              <a:t>22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574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F466B-D184-4CC5-A5DC-2DECEA8693CA}" type="slidenum">
              <a:rPr lang="es-MX" smtClean="0">
                <a:solidFill>
                  <a:prstClr val="black"/>
                </a:solidFill>
              </a:rPr>
              <a:pPr/>
              <a:t>25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531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CFC8A-F4A4-49BF-862D-C4CA6EB91551}" type="slidenum">
              <a:rPr lang="es-ES" smtClean="0">
                <a:solidFill>
                  <a:prstClr val="black"/>
                </a:solidFill>
              </a:rPr>
              <a:pPr/>
              <a:t>26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43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s-CO" b="1" dirty="0">
                <a:latin typeface="Arial" pitchFamily="34" charset="0"/>
              </a:rPr>
              <a:t>Tenemos un feto con estado fetal no satisfactorio que podemos comprometerlo aun mas sino conservamos los niveles de PaCO2 PaO2</a:t>
            </a:r>
          </a:p>
          <a:p>
            <a:r>
              <a:rPr lang="es-CO" b="1" dirty="0">
                <a:latin typeface="Arial" pitchFamily="34" charset="0"/>
              </a:rPr>
              <a:t>El Síndrome de </a:t>
            </a:r>
            <a:r>
              <a:rPr lang="es-CO" b="1" dirty="0" err="1">
                <a:latin typeface="Arial" pitchFamily="34" charset="0"/>
              </a:rPr>
              <a:t>Distress</a:t>
            </a:r>
            <a:r>
              <a:rPr lang="es-CO" b="1" dirty="0">
                <a:latin typeface="Arial" pitchFamily="34" charset="0"/>
              </a:rPr>
              <a:t> respiratorio Agudo</a:t>
            </a:r>
            <a:r>
              <a:rPr lang="es-CO" dirty="0">
                <a:latin typeface="Arial" pitchFamily="34" charset="0"/>
              </a:rPr>
              <a:t> (SDRA), es una complicación frecuente en los pacientes con </a:t>
            </a:r>
            <a:r>
              <a:rPr lang="es-CO" dirty="0" err="1">
                <a:latin typeface="Arial" pitchFamily="34" charset="0"/>
              </a:rPr>
              <a:t>Sepsis</a:t>
            </a:r>
            <a:r>
              <a:rPr lang="es-CO" dirty="0">
                <a:latin typeface="Arial" pitchFamily="34" charset="0"/>
              </a:rPr>
              <a:t> Severa.</a:t>
            </a:r>
          </a:p>
          <a:p>
            <a:r>
              <a:rPr lang="es-CO" b="1" dirty="0">
                <a:latin typeface="Arial" pitchFamily="34" charset="0"/>
              </a:rPr>
              <a:t>La Ventilación mecánica con estrategias de protección pulmonar (Moderado –altos niveles de PEEP y bajo volumen corriente 6 ml/kg del peso ideal</a:t>
            </a:r>
            <a:r>
              <a:rPr lang="es-CO" dirty="0">
                <a:latin typeface="Arial" pitchFamily="34" charset="0"/>
              </a:rPr>
              <a:t>), para garantizar un adecuado intercambio gaseoso, disminuir la </a:t>
            </a:r>
            <a:r>
              <a:rPr lang="es-CO" dirty="0" err="1">
                <a:latin typeface="Arial" pitchFamily="34" charset="0"/>
              </a:rPr>
              <a:t>liberacion</a:t>
            </a:r>
            <a:r>
              <a:rPr lang="es-CO" dirty="0">
                <a:latin typeface="Arial" pitchFamily="34" charset="0"/>
              </a:rPr>
              <a:t> de mediadores inflamatorios locales y </a:t>
            </a:r>
            <a:r>
              <a:rPr lang="es-CO" dirty="0" err="1">
                <a:latin typeface="Arial" pitchFamily="34" charset="0"/>
              </a:rPr>
              <a:t>sistemicos</a:t>
            </a:r>
            <a:r>
              <a:rPr lang="es-CO" dirty="0">
                <a:latin typeface="Arial" pitchFamily="34" charset="0"/>
              </a:rPr>
              <a:t>. Esto ha mostrado </a:t>
            </a:r>
            <a:r>
              <a:rPr lang="es-CO" b="1" dirty="0" err="1">
                <a:latin typeface="Arial" pitchFamily="34" charset="0"/>
              </a:rPr>
              <a:t>disminucion</a:t>
            </a:r>
            <a:r>
              <a:rPr lang="es-CO" b="1" dirty="0">
                <a:latin typeface="Arial" pitchFamily="34" charset="0"/>
              </a:rPr>
              <a:t> de la mortalidad hasta en un 9% </a:t>
            </a:r>
            <a:r>
              <a:rPr lang="es-CO" dirty="0">
                <a:latin typeface="Arial" pitchFamily="34" charset="0"/>
              </a:rPr>
              <a:t>en estudios </a:t>
            </a:r>
            <a:r>
              <a:rPr lang="es-CO" dirty="0" err="1">
                <a:latin typeface="Arial" pitchFamily="34" charset="0"/>
              </a:rPr>
              <a:t>aleatorizados</a:t>
            </a:r>
            <a:r>
              <a:rPr lang="es-CO" dirty="0">
                <a:latin typeface="Arial" pitchFamily="34" charset="0"/>
              </a:rPr>
              <a:t> y controlados.</a:t>
            </a:r>
          </a:p>
          <a:p>
            <a:r>
              <a:rPr lang="es-CO" b="1" dirty="0">
                <a:latin typeface="Arial" pitchFamily="34" charset="0"/>
              </a:rPr>
              <a:t>La </a:t>
            </a:r>
            <a:r>
              <a:rPr lang="es-CO" b="1" dirty="0" err="1">
                <a:latin typeface="Arial" pitchFamily="34" charset="0"/>
              </a:rPr>
              <a:t>Hipercarbia</a:t>
            </a:r>
            <a:r>
              <a:rPr lang="es-CO" b="1" dirty="0">
                <a:latin typeface="Arial" pitchFamily="34" charset="0"/>
              </a:rPr>
              <a:t> permisiva puede ser </a:t>
            </a:r>
            <a:r>
              <a:rPr lang="es-CO" b="1" dirty="0" err="1">
                <a:latin typeface="Arial" pitchFamily="34" charset="0"/>
              </a:rPr>
              <a:t>deletera</a:t>
            </a:r>
            <a:r>
              <a:rPr lang="es-CO" b="1" dirty="0">
                <a:latin typeface="Arial" pitchFamily="34" charset="0"/>
              </a:rPr>
              <a:t> para el feto. </a:t>
            </a:r>
            <a:r>
              <a:rPr lang="es-CO" dirty="0">
                <a:latin typeface="Arial" pitchFamily="34" charset="0"/>
              </a:rPr>
              <a:t>	</a:t>
            </a:r>
          </a:p>
          <a:p>
            <a:r>
              <a:rPr lang="es-CO" b="1" dirty="0">
                <a:latin typeface="Arial" pitchFamily="34" charset="0"/>
              </a:rPr>
              <a:t>La PEEP puede comprometer la </a:t>
            </a:r>
            <a:r>
              <a:rPr lang="es-CO" b="1" dirty="0" err="1">
                <a:latin typeface="Arial" pitchFamily="34" charset="0"/>
              </a:rPr>
              <a:t>perfusion</a:t>
            </a:r>
            <a:r>
              <a:rPr lang="es-CO" b="1" dirty="0">
                <a:latin typeface="Arial" pitchFamily="34" charset="0"/>
              </a:rPr>
              <a:t> </a:t>
            </a:r>
            <a:r>
              <a:rPr lang="es-CO" b="1" dirty="0" err="1">
                <a:latin typeface="Arial" pitchFamily="34" charset="0"/>
              </a:rPr>
              <a:t>utero</a:t>
            </a:r>
            <a:r>
              <a:rPr lang="es-CO" b="1" dirty="0">
                <a:latin typeface="Arial" pitchFamily="34" charset="0"/>
              </a:rPr>
              <a:t>-placentaria .</a:t>
            </a:r>
          </a:p>
          <a:p>
            <a:r>
              <a:rPr lang="es-CO" b="1" dirty="0">
                <a:latin typeface="Arial" pitchFamily="34" charset="0"/>
              </a:rPr>
              <a:t>La depuración de la PaCO2 Fetal por la placenta requiere de un gradiente de aprox. 10 </a:t>
            </a:r>
            <a:r>
              <a:rPr lang="es-CO" b="1" dirty="0" err="1">
                <a:latin typeface="Arial" pitchFamily="34" charset="0"/>
              </a:rPr>
              <a:t>mmHg</a:t>
            </a:r>
            <a:r>
              <a:rPr lang="es-CO" dirty="0">
                <a:latin typeface="Arial" pitchFamily="34" charset="0"/>
              </a:rPr>
              <a:t>.</a:t>
            </a:r>
          </a:p>
          <a:p>
            <a:r>
              <a:rPr lang="es-CO" dirty="0">
                <a:latin typeface="Arial" pitchFamily="34" charset="0"/>
              </a:rPr>
              <a:t>Para la materna es razonable mantener una PaCO2 &gt; 28 y &lt; de 45 correspondiente a un PH Materno &gt;7.3</a:t>
            </a:r>
          </a:p>
        </p:txBody>
      </p:sp>
      <p:sp>
        <p:nvSpPr>
          <p:cNvPr id="10650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ED0D44-F019-4125-AEE6-1794E24D3436}" type="slidenum">
              <a:rPr lang="es-ES" smtClean="0">
                <a:solidFill>
                  <a:prstClr val="black"/>
                </a:solidFill>
                <a:latin typeface="Arial" pitchFamily="34" charset="0"/>
              </a:rPr>
              <a:pPr/>
              <a:t>32</a:t>
            </a:fld>
            <a:endParaRPr lang="es-ES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634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2F5DDBF-CBDE-4BD7-8EFC-4906D00C3BC6}" type="slidenum">
              <a:rPr lang="es-ES" smtClean="0">
                <a:solidFill>
                  <a:prstClr val="black"/>
                </a:solidFill>
              </a:rPr>
              <a:pPr eaLnBrk="1" hangingPunct="1"/>
              <a:t>36</a:t>
            </a:fld>
            <a:endParaRPr lang="es-ES" smtClean="0">
              <a:solidFill>
                <a:prstClr val="black"/>
              </a:solidFill>
            </a:endParaRPr>
          </a:p>
        </p:txBody>
      </p:sp>
      <p:sp>
        <p:nvSpPr>
          <p:cNvPr id="5632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CC20917-175F-484A-86B3-402223983B5E}" type="slidenum">
              <a:rPr lang="es-ES" sz="1200">
                <a:solidFill>
                  <a:prstClr val="black"/>
                </a:solidFill>
                <a:cs typeface="Arial" charset="0"/>
              </a:rPr>
              <a:pPr algn="r" eaLnBrk="1" hangingPunct="1"/>
              <a:t>36</a:t>
            </a:fld>
            <a:endParaRPr lang="es-ES" sz="12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035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2148-BA21-47B0-8503-D12BBACB879D}" type="datetimeFigureOut">
              <a:rPr lang="es-MX" smtClean="0"/>
              <a:t>12/09/2018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052D4-AE1D-4F71-8EFA-8D785F2088B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70335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2148-BA21-47B0-8503-D12BBACB879D}" type="datetimeFigureOut">
              <a:rPr lang="es-MX" smtClean="0"/>
              <a:t>12/09/2018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052D4-AE1D-4F71-8EFA-8D785F2088B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83144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78B9-FE85-42FD-87E5-7614F301B99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5204D-7715-4C92-81F5-EACD5F8010F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9432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78B9-FE85-42FD-87E5-7614F301B99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5204D-7715-4C92-81F5-EACD5F8010F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53991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78B9-FE85-42FD-87E5-7614F301B99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5204D-7715-4C92-81F5-EACD5F8010F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25018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AB0D-A4B5-46F1-AFA4-181A13F4782C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6D647-19A8-4383-BB08-88DA84EE6BF8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42710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AB0D-A4B5-46F1-AFA4-181A13F4782C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6D647-19A8-4383-BB08-88DA84EE6BF8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1244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AB0D-A4B5-46F1-AFA4-181A13F4782C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6D647-19A8-4383-BB08-88DA84EE6BF8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38283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AB0D-A4B5-46F1-AFA4-181A13F4782C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6D647-19A8-4383-BB08-88DA84EE6BF8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92277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AB0D-A4B5-46F1-AFA4-181A13F4782C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6D647-19A8-4383-BB08-88DA84EE6BF8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97130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AB0D-A4B5-46F1-AFA4-181A13F4782C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6D647-19A8-4383-BB08-88DA84EE6BF8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027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AB0D-A4B5-46F1-AFA4-181A13F4782C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6D647-19A8-4383-BB08-88DA84EE6BF8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859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2148-BA21-47B0-8503-D12BBACB879D}" type="datetimeFigureOut">
              <a:rPr lang="es-MX" smtClean="0"/>
              <a:t>12/09/2018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052D4-AE1D-4F71-8EFA-8D785F2088B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1797024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AB0D-A4B5-46F1-AFA4-181A13F4782C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6D647-19A8-4383-BB08-88DA84EE6BF8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9522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AB0D-A4B5-46F1-AFA4-181A13F4782C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6D647-19A8-4383-BB08-88DA84EE6BF8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55126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AB0D-A4B5-46F1-AFA4-181A13F4782C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6D647-19A8-4383-BB08-88DA84EE6BF8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23595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AB0D-A4B5-46F1-AFA4-181A13F4782C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6D647-19A8-4383-BB08-88DA84EE6BF8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04369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C951-48C3-4200-AD77-9BB2A4AEC779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5ABA-1D49-439F-93E9-EC95C2795AD5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6117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C951-48C3-4200-AD77-9BB2A4AEC779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5ABA-1D49-439F-93E9-EC95C2795AD5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1795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C951-48C3-4200-AD77-9BB2A4AEC779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5ABA-1D49-439F-93E9-EC95C2795AD5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5420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C951-48C3-4200-AD77-9BB2A4AEC779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5ABA-1D49-439F-93E9-EC95C2795AD5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84335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C951-48C3-4200-AD77-9BB2A4AEC779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5ABA-1D49-439F-93E9-EC95C2795AD5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67378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C951-48C3-4200-AD77-9BB2A4AEC779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5ABA-1D49-439F-93E9-EC95C2795AD5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68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5821A-31A5-411D-8999-3E0EF1E519D1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66887-CF5C-46E5-A084-3BCD0C1CF2C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2189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C951-48C3-4200-AD77-9BB2A4AEC779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5ABA-1D49-439F-93E9-EC95C2795AD5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5003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C951-48C3-4200-AD77-9BB2A4AEC779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5ABA-1D49-439F-93E9-EC95C2795AD5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01657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C951-48C3-4200-AD77-9BB2A4AEC779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5ABA-1D49-439F-93E9-EC95C2795AD5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3346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C951-48C3-4200-AD77-9BB2A4AEC779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5ABA-1D49-439F-93E9-EC95C2795AD5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40541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C951-48C3-4200-AD77-9BB2A4AEC779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5ABA-1D49-439F-93E9-EC95C2795AD5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082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5821A-31A5-411D-8999-3E0EF1E519D1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66887-CF5C-46E5-A084-3BCD0C1CF2C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165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5821A-31A5-411D-8999-3E0EF1E519D1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66887-CF5C-46E5-A084-3BCD0C1CF2C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288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5821A-31A5-411D-8999-3E0EF1E519D1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66887-CF5C-46E5-A084-3BCD0C1CF2C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429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5821A-31A5-411D-8999-3E0EF1E519D1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66887-CF5C-46E5-A084-3BCD0C1CF2C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72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5821A-31A5-411D-8999-3E0EF1E519D1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66887-CF5C-46E5-A084-3BCD0C1CF2C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044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5821A-31A5-411D-8999-3E0EF1E519D1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66887-CF5C-46E5-A084-3BCD0C1CF2C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2438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5821A-31A5-411D-8999-3E0EF1E519D1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66887-CF5C-46E5-A084-3BCD0C1CF2C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134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2148-BA21-47B0-8503-D12BBACB879D}" type="datetimeFigureOut">
              <a:rPr lang="es-MX" smtClean="0"/>
              <a:t>12/09/2018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052D4-AE1D-4F71-8EFA-8D785F2088B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016771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5821A-31A5-411D-8999-3E0EF1E519D1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66887-CF5C-46E5-A084-3BCD0C1CF2C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471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5821A-31A5-411D-8999-3E0EF1E519D1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66887-CF5C-46E5-A084-3BCD0C1CF2C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411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5821A-31A5-411D-8999-3E0EF1E519D1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66887-CF5C-46E5-A084-3BCD0C1CF2C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774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5821A-31A5-411D-8999-3E0EF1E519D1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66887-CF5C-46E5-A084-3BCD0C1CF2C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3027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5821A-31A5-411D-8999-3E0EF1E519D1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66887-CF5C-46E5-A084-3BCD0C1CF2C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9876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5821A-31A5-411D-8999-3E0EF1E519D1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66887-CF5C-46E5-A084-3BCD0C1CF2C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7647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5821A-31A5-411D-8999-3E0EF1E519D1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66887-CF5C-46E5-A084-3BCD0C1CF2C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2581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5821A-31A5-411D-8999-3E0EF1E519D1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66887-CF5C-46E5-A084-3BCD0C1CF2C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3654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5821A-31A5-411D-8999-3E0EF1E519D1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66887-CF5C-46E5-A084-3BCD0C1CF2C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670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5821A-31A5-411D-8999-3E0EF1E519D1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66887-CF5C-46E5-A084-3BCD0C1CF2C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387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2148-BA21-47B0-8503-D12BBACB879D}" type="datetimeFigureOut">
              <a:rPr lang="es-MX" smtClean="0"/>
              <a:t>12/09/2018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052D4-AE1D-4F71-8EFA-8D785F2088B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066386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5821A-31A5-411D-8999-3E0EF1E519D1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66887-CF5C-46E5-A084-3BCD0C1CF2C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4141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5821A-31A5-411D-8999-3E0EF1E519D1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66887-CF5C-46E5-A084-3BCD0C1CF2C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6894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5821A-31A5-411D-8999-3E0EF1E519D1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66887-CF5C-46E5-A084-3BCD0C1CF2C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5422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5821A-31A5-411D-8999-3E0EF1E519D1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66887-CF5C-46E5-A084-3BCD0C1CF2C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4964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5821A-31A5-411D-8999-3E0EF1E519D1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66887-CF5C-46E5-A084-3BCD0C1CF2C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1272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5821A-31A5-411D-8999-3E0EF1E519D1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66887-CF5C-46E5-A084-3BCD0C1CF2C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0270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5821A-31A5-411D-8999-3E0EF1E519D1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66887-CF5C-46E5-A084-3BCD0C1CF2C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2567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5821A-31A5-411D-8999-3E0EF1E519D1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66887-CF5C-46E5-A084-3BCD0C1CF2C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5125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5821A-31A5-411D-8999-3E0EF1E519D1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66887-CF5C-46E5-A084-3BCD0C1CF2C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2582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5821A-31A5-411D-8999-3E0EF1E519D1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66887-CF5C-46E5-A084-3BCD0C1CF2C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961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2148-BA21-47B0-8503-D12BBACB879D}" type="datetimeFigureOut">
              <a:rPr lang="es-MX" smtClean="0"/>
              <a:t>12/09/2018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052D4-AE1D-4F71-8EFA-8D785F2088B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54139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5821A-31A5-411D-8999-3E0EF1E519D1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66887-CF5C-46E5-A084-3BCD0C1CF2C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316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5821A-31A5-411D-8999-3E0EF1E519D1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66887-CF5C-46E5-A084-3BCD0C1CF2C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4004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5821A-31A5-411D-8999-3E0EF1E519D1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66887-CF5C-46E5-A084-3BCD0C1CF2C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8688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5821A-31A5-411D-8999-3E0EF1E519D1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66887-CF5C-46E5-A084-3BCD0C1CF2C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4346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5821A-31A5-411D-8999-3E0EF1E519D1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66887-CF5C-46E5-A084-3BCD0C1CF2C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6746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1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B7E6-CCD6-4CF3-AFD6-A31B5BF054D8}" type="datetimeFigureOut">
              <a:rPr lang="es-MX" smtClean="0">
                <a:solidFill>
                  <a:srgbClr val="DFDCB7"/>
                </a:solidFill>
              </a:rPr>
              <a:pPr/>
              <a:t>12/09/2018</a:t>
            </a:fld>
            <a:endParaRPr lang="es-MX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D6FE1-E6F5-4BC0-9418-DF660129DBC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00262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B7E6-CCD6-4CF3-AFD6-A31B5BF054D8}" type="datetimeFigureOut">
              <a:rPr lang="es-MX" smtClean="0">
                <a:solidFill>
                  <a:srgbClr val="DFDCB7"/>
                </a:solidFill>
              </a:rPr>
              <a:pPr/>
              <a:t>12/09/2018</a:t>
            </a:fld>
            <a:endParaRPr lang="es-MX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D6FE1-E6F5-4BC0-9418-DF660129DBC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818912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5486400"/>
            <a:ext cx="10212916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3852863"/>
            <a:ext cx="8180916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B7E6-CCD6-4CF3-AFD6-A31B5BF054D8}" type="datetimeFigureOut">
              <a:rPr lang="es-MX" smtClean="0">
                <a:solidFill>
                  <a:srgbClr val="DFDCB7"/>
                </a:solidFill>
              </a:rPr>
              <a:pPr/>
              <a:t>12/09/2018</a:t>
            </a:fld>
            <a:endParaRPr lang="es-MX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D6FE1-E6F5-4BC0-9418-DF660129DBC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083843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B7E6-CCD6-4CF3-AFD6-A31B5BF054D8}" type="datetimeFigureOut">
              <a:rPr lang="es-MX" smtClean="0">
                <a:solidFill>
                  <a:srgbClr val="DFDCB7"/>
                </a:solidFill>
              </a:rPr>
              <a:pPr/>
              <a:t>12/09/2018</a:t>
            </a:fld>
            <a:endParaRPr lang="es-MX">
              <a:solidFill>
                <a:srgbClr val="DFDCB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FDCB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D6FE1-E6F5-4BC0-9418-DF660129DBC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375636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B7E6-CCD6-4CF3-AFD6-A31B5BF054D8}" type="datetimeFigureOut">
              <a:rPr lang="es-MX" smtClean="0">
                <a:solidFill>
                  <a:srgbClr val="DFDCB7"/>
                </a:solidFill>
              </a:rPr>
              <a:pPr/>
              <a:t>12/09/2018</a:t>
            </a:fld>
            <a:endParaRPr lang="es-MX">
              <a:solidFill>
                <a:srgbClr val="DFDCB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FDCB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D6FE1-E6F5-4BC0-9418-DF660129DBC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3312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2148-BA21-47B0-8503-D12BBACB879D}" type="datetimeFigureOut">
              <a:rPr lang="es-MX" smtClean="0"/>
              <a:t>12/09/2018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052D4-AE1D-4F71-8EFA-8D785F2088B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03165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B7E6-CCD6-4CF3-AFD6-A31B5BF054D8}" type="datetimeFigureOut">
              <a:rPr lang="es-MX" smtClean="0">
                <a:solidFill>
                  <a:srgbClr val="DFDCB7"/>
                </a:solidFill>
              </a:rPr>
              <a:pPr/>
              <a:t>12/09/2018</a:t>
            </a:fld>
            <a:endParaRPr lang="es-MX">
              <a:solidFill>
                <a:srgbClr val="DFDCB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D6FE1-E6F5-4BC0-9418-DF660129DBC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64699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B7E6-CCD6-4CF3-AFD6-A31B5BF054D8}" type="datetimeFigureOut">
              <a:rPr lang="es-MX" smtClean="0">
                <a:solidFill>
                  <a:srgbClr val="DFDCB7"/>
                </a:solidFill>
              </a:rPr>
              <a:pPr/>
              <a:t>12/09/2018</a:t>
            </a:fld>
            <a:endParaRPr lang="es-MX">
              <a:solidFill>
                <a:srgbClr val="DFDCB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FDCB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D6FE1-E6F5-4BC0-9418-DF660129DBC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58968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B7E6-CCD6-4CF3-AFD6-A31B5BF054D8}" type="datetimeFigureOut">
              <a:rPr lang="es-MX" smtClean="0">
                <a:solidFill>
                  <a:srgbClr val="DFDCB7"/>
                </a:solidFill>
              </a:rPr>
              <a:pPr/>
              <a:t>12/09/2018</a:t>
            </a:fld>
            <a:endParaRPr lang="es-MX">
              <a:solidFill>
                <a:srgbClr val="DFDCB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FDCB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D6FE1-E6F5-4BC0-9418-DF660129DBC3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0701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B7E6-CCD6-4CF3-AFD6-A31B5BF054D8}" type="datetimeFigureOut">
              <a:rPr lang="es-MX" smtClean="0">
                <a:solidFill>
                  <a:srgbClr val="DFDCB7"/>
                </a:solidFill>
              </a:rPr>
              <a:pPr/>
              <a:t>12/09/2018</a:t>
            </a:fld>
            <a:endParaRPr lang="es-MX">
              <a:solidFill>
                <a:srgbClr val="DFDCB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1D6FE1-E6F5-4BC0-9418-DF660129DBC3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MX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033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B7E6-CCD6-4CF3-AFD6-A31B5BF054D8}" type="datetimeFigureOut">
              <a:rPr lang="es-MX" smtClean="0">
                <a:solidFill>
                  <a:srgbClr val="DFDCB7"/>
                </a:solidFill>
              </a:rPr>
              <a:pPr/>
              <a:t>12/09/2018</a:t>
            </a:fld>
            <a:endParaRPr lang="es-MX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D6FE1-E6F5-4BC0-9418-DF660129DBC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55776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336800" cy="58515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B7E6-CCD6-4CF3-AFD6-A31B5BF054D8}" type="datetimeFigureOut">
              <a:rPr lang="es-MX" smtClean="0">
                <a:solidFill>
                  <a:srgbClr val="DFDCB7"/>
                </a:solidFill>
              </a:rPr>
              <a:pPr/>
              <a:t>12/09/2018</a:t>
            </a:fld>
            <a:endParaRPr lang="es-MX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D6FE1-E6F5-4BC0-9418-DF660129DBC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804687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E3EDB-DF31-445D-B658-64ACAEB0C6D5}" type="datetimeFigureOut">
              <a:rPr lang="es-MX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12/09/2018</a:t>
            </a:fld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F13D6-2811-4DE9-927F-F98B93B23A7A}" type="slidenum">
              <a:rPr lang="es-MX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8011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A50E7-3949-48F6-9A7E-30373420FBCE}" type="datetimeFigureOut">
              <a:rPr lang="es-MX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12/09/2018</a:t>
            </a:fld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E0E3E-0FA0-4891-B71D-879E32532EC2}" type="slidenum">
              <a:rPr lang="es-MX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842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6A847-E020-4CC8-A93E-8D0426C47687}" type="datetimeFigureOut">
              <a:rPr lang="es-MX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12/09/2018</a:t>
            </a:fld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51105-5B2E-4247-A313-58D3A23E73AE}" type="slidenum">
              <a:rPr lang="es-MX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0634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AC419-928A-4919-A583-46749CBD6B15}" type="datetimeFigureOut">
              <a:rPr lang="es-MX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12/09/2018</a:t>
            </a:fld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E85BA-1130-4DE6-BB46-BF91F5872C43}" type="slidenum">
              <a:rPr lang="es-MX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886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2148-BA21-47B0-8503-D12BBACB879D}" type="datetimeFigureOut">
              <a:rPr lang="es-MX" smtClean="0"/>
              <a:t>12/09/2018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052D4-AE1D-4F71-8EFA-8D785F2088B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326109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D63E8-E065-459C-B4CA-D0F1824AE1E0}" type="datetimeFigureOut">
              <a:rPr lang="es-MX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12/09/2018</a:t>
            </a:fld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E8AB6-766B-4CB9-A211-B43F6C80EE3F}" type="slidenum">
              <a:rPr lang="es-MX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7770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CA95C-DF68-45D7-94BA-0CF89B852479}" type="datetimeFigureOut">
              <a:rPr lang="es-MX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12/09/2018</a:t>
            </a:fld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D1CF3-856C-45B9-A37C-F20547F0D268}" type="slidenum">
              <a:rPr lang="es-MX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4128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B8317-1A50-4CAB-A8EB-D0E66F8E1F74}" type="datetimeFigureOut">
              <a:rPr lang="es-MX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12/09/2018</a:t>
            </a:fld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5BB10-93C5-4B0B-94E2-B0F2B9C5CC30}" type="slidenum">
              <a:rPr lang="es-MX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4240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4EAD4-B08C-495C-A3AC-04C025E9B621}" type="datetimeFigureOut">
              <a:rPr lang="es-MX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12/09/2018</a:t>
            </a:fld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F283D-7C52-42C9-8D4C-816703869AAC}" type="slidenum">
              <a:rPr lang="es-MX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6143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EA2B0-EFB2-4608-BE95-DADF5111AFB7}" type="datetimeFigureOut">
              <a:rPr lang="es-MX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12/09/2018</a:t>
            </a:fld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23020-2C9A-47B9-8C71-E5360A076395}" type="slidenum">
              <a:rPr lang="es-MX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947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975C6-D085-4AEA-B84A-32845993CC20}" type="datetimeFigureOut">
              <a:rPr lang="es-MX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12/09/2018</a:t>
            </a:fld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A8CA7-71F1-49FD-BA1F-53499673AFCA}" type="slidenum">
              <a:rPr lang="es-MX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3289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35BF0-EA72-46AD-856E-8DEAF3D690D4}" type="datetimeFigureOut">
              <a:rPr lang="es-MX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12/09/2018</a:t>
            </a:fld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4756B-C014-41DF-BA0E-48AE3F472F0B}" type="slidenum">
              <a:rPr lang="es-MX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5439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4835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D5F3C-38C6-413E-A807-3C5A8CEBB4C8}" type="slidenum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0836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609600" y="1981200"/>
            <a:ext cx="10972800" cy="3886200"/>
          </a:xfrm>
        </p:spPr>
        <p:txBody>
          <a:bodyPr rtlCol="0">
            <a:normAutofit/>
          </a:bodyPr>
          <a:lstStyle/>
          <a:p>
            <a:pPr lvl="0"/>
            <a:endParaRPr lang="es-MX" noProof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7A890-90EE-4299-AA09-20D411272379}" type="slidenum">
              <a:rPr lang="es-MX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1502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F049-113F-4014-B2A9-A8B63EDE2BA5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757C-1ADF-4B7C-9C3F-F3925BE80F10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61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2148-BA21-47B0-8503-D12BBACB879D}" type="datetimeFigureOut">
              <a:rPr lang="es-MX" smtClean="0"/>
              <a:t>12/09/2018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052D4-AE1D-4F71-8EFA-8D785F2088B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009227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F049-113F-4014-B2A9-A8B63EDE2BA5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757C-1ADF-4B7C-9C3F-F3925BE80F10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7861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F049-113F-4014-B2A9-A8B63EDE2BA5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757C-1ADF-4B7C-9C3F-F3925BE80F10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7151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F049-113F-4014-B2A9-A8B63EDE2BA5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757C-1ADF-4B7C-9C3F-F3925BE80F10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6874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F049-113F-4014-B2A9-A8B63EDE2BA5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757C-1ADF-4B7C-9C3F-F3925BE80F10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1980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F049-113F-4014-B2A9-A8B63EDE2BA5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757C-1ADF-4B7C-9C3F-F3925BE80F10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1566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F049-113F-4014-B2A9-A8B63EDE2BA5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757C-1ADF-4B7C-9C3F-F3925BE80F10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3231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F049-113F-4014-B2A9-A8B63EDE2BA5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757C-1ADF-4B7C-9C3F-F3925BE80F10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5101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F049-113F-4014-B2A9-A8B63EDE2BA5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757C-1ADF-4B7C-9C3F-F3925BE80F10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9630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F049-113F-4014-B2A9-A8B63EDE2BA5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757C-1ADF-4B7C-9C3F-F3925BE80F10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2589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F049-113F-4014-B2A9-A8B63EDE2BA5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757C-1ADF-4B7C-9C3F-F3925BE80F10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394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2148-BA21-47B0-8503-D12BBACB879D}" type="datetimeFigureOut">
              <a:rPr lang="es-MX" smtClean="0"/>
              <a:t>12/09/2018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052D4-AE1D-4F71-8EFA-8D785F2088B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732927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03799-044D-44B2-9C94-E890A616324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1C8E-2694-4AFF-B66C-FABCC4C367EB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3494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03799-044D-44B2-9C94-E890A616324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1C8E-2694-4AFF-B66C-FABCC4C367EB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759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03799-044D-44B2-9C94-E890A616324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1C8E-2694-4AFF-B66C-FABCC4C367EB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3310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03799-044D-44B2-9C94-E890A616324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1C8E-2694-4AFF-B66C-FABCC4C367EB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6918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03799-044D-44B2-9C94-E890A616324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1C8E-2694-4AFF-B66C-FABCC4C367EB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2331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03799-044D-44B2-9C94-E890A616324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1C8E-2694-4AFF-B66C-FABCC4C367EB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8694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03799-044D-44B2-9C94-E890A616324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1C8E-2694-4AFF-B66C-FABCC4C367EB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304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03799-044D-44B2-9C94-E890A616324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1C8E-2694-4AFF-B66C-FABCC4C367EB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9730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03799-044D-44B2-9C94-E890A616324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1C8E-2694-4AFF-B66C-FABCC4C367EB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1101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03799-044D-44B2-9C94-E890A616324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1C8E-2694-4AFF-B66C-FABCC4C367EB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510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2148-BA21-47B0-8503-D12BBACB879D}" type="datetimeFigureOut">
              <a:rPr lang="es-MX" smtClean="0"/>
              <a:t>12/09/2018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052D4-AE1D-4F71-8EFA-8D785F2088B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60689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03799-044D-44B2-9C94-E890A616324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1C8E-2694-4AFF-B66C-FABCC4C367EB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04096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3"/>
            <a:ext cx="10146187" cy="2511835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7"/>
            <a:ext cx="10144655" cy="999885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5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378885"/>
            <a:ext cx="6991492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3" y="381002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82410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78B9-FE85-42FD-87E5-7614F301B99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5204D-7715-4C92-81F5-EACD5F8010F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5951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78B9-FE85-42FD-87E5-7614F301B99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5204D-7715-4C92-81F5-EACD5F8010F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9692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78B9-FE85-42FD-87E5-7614F301B99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5204D-7715-4C92-81F5-EACD5F8010F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72737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78B9-FE85-42FD-87E5-7614F301B99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5204D-7715-4C92-81F5-EACD5F8010F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1026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78B9-FE85-42FD-87E5-7614F301B99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5204D-7715-4C92-81F5-EACD5F8010F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73443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78B9-FE85-42FD-87E5-7614F301B99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5204D-7715-4C92-81F5-EACD5F8010F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52823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78B9-FE85-42FD-87E5-7614F301B99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5204D-7715-4C92-81F5-EACD5F8010F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05908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78B9-FE85-42FD-87E5-7614F301B99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5204D-7715-4C92-81F5-EACD5F8010F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299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82148-BA21-47B0-8503-D12BBACB879D}" type="datetimeFigureOut">
              <a:rPr lang="es-MX" smtClean="0"/>
              <a:t>12/09/2018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052D4-AE1D-4F71-8EFA-8D785F2088B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86716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3786D-F940-4F84-B196-0CC5A42F120A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2F469-9F26-4150-AD94-E4547A7D5A3B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959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1C951-48C3-4200-AD77-9BB2A4AEC779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05ABA-1D49-439F-93E9-EC95C2795AD5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08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5821A-31A5-411D-8999-3E0EF1E519D1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66887-CF5C-46E5-A084-3BCD0C1CF2C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476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5821A-31A5-411D-8999-3E0EF1E519D1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66887-CF5C-46E5-A084-3BCD0C1CF2C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353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5821A-31A5-411D-8999-3E0EF1E519D1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66887-CF5C-46E5-A084-3BCD0C1CF2C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986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5F1D6FE1-E6F5-4BC0-9418-DF660129DBC3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s-MX">
              <a:solidFill>
                <a:srgbClr val="DFDCB7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ED5B7E6-CCD6-4CF3-AFD6-A31B5BF054D8}" type="datetimeFigureOut">
              <a:rPr lang="es-MX" smtClean="0">
                <a:solidFill>
                  <a:srgbClr val="DFDCB7"/>
                </a:solidFill>
              </a:rPr>
              <a:pPr/>
              <a:t>12/09/2018</a:t>
            </a:fld>
            <a:endParaRPr lang="es-MX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91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smtClean="0"/>
              <a:t>Haga clic para modificar el estilo de título del patrón</a:t>
            </a:r>
            <a:endParaRPr lang="es-MX" altLang="es-MX" smtClean="0"/>
          </a:p>
        </p:txBody>
      </p:sp>
      <p:sp>
        <p:nvSpPr>
          <p:cNvPr id="614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smtClean="0"/>
              <a:t>Haga clic para modificar el estilo de texto del patrón</a:t>
            </a:r>
          </a:p>
          <a:p>
            <a:pPr lvl="1"/>
            <a:r>
              <a:rPr lang="es-ES" altLang="es-MX" smtClean="0"/>
              <a:t>Segundo nivel</a:t>
            </a:r>
          </a:p>
          <a:p>
            <a:pPr lvl="2"/>
            <a:r>
              <a:rPr lang="es-ES" altLang="es-MX" smtClean="0"/>
              <a:t>Tercer nivel</a:t>
            </a:r>
          </a:p>
          <a:p>
            <a:pPr lvl="3"/>
            <a:r>
              <a:rPr lang="es-ES" altLang="es-MX" smtClean="0"/>
              <a:t>Cuarto nivel</a:t>
            </a:r>
          </a:p>
          <a:p>
            <a:pPr lvl="4"/>
            <a:r>
              <a:rPr lang="es-ES" altLang="es-MX" smtClean="0"/>
              <a:t>Quinto nivel</a:t>
            </a:r>
            <a:endParaRPr lang="es-MX" altLang="es-MX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C817ADA-ED2E-4DB3-B832-870403885467}" type="datetimeFigureOut">
              <a:rPr lang="es-MX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12/09/2018</a:t>
            </a:fld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936BD4A-F261-444D-B834-5E9AA46210CE}" type="slidenum">
              <a:rPr lang="es-MX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8752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6F049-113F-4014-B2A9-A8B63EDE2BA5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F757C-1ADF-4B7C-9C3F-F3925BE80F10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751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03799-044D-44B2-9C94-E890A616324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C1C8E-2694-4AFF-B66C-FABCC4C367EB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85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578B9-FE85-42FD-87E5-7614F301B991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12/09/2018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5204D-7715-4C92-81F5-EACD5F8010F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234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13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13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4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2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72.JPG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7" t="8089" r="35381"/>
          <a:stretch/>
        </p:blipFill>
        <p:spPr>
          <a:xfrm>
            <a:off x="22577" y="0"/>
            <a:ext cx="7753832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933" y="47571"/>
            <a:ext cx="4865030" cy="67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64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r="10000"/>
          <a:stretch/>
        </p:blipFill>
        <p:spPr bwMode="auto">
          <a:xfrm>
            <a:off x="1470946" y="0"/>
            <a:ext cx="9162453" cy="691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50787" t="13261" r="13776" b="4444"/>
          <a:stretch/>
        </p:blipFill>
        <p:spPr>
          <a:xfrm>
            <a:off x="6086774" y="603173"/>
            <a:ext cx="4546625" cy="565802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24013" t="14984" r="9837" b="17784"/>
          <a:stretch/>
        </p:blipFill>
        <p:spPr>
          <a:xfrm>
            <a:off x="220236" y="3758667"/>
            <a:ext cx="2727197" cy="155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6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r="10000"/>
          <a:stretch/>
        </p:blipFill>
        <p:spPr bwMode="auto">
          <a:xfrm>
            <a:off x="1505548" y="-27384"/>
            <a:ext cx="9162453" cy="691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7575" t="51401" r="57775" b="7980"/>
          <a:stretch/>
        </p:blipFill>
        <p:spPr>
          <a:xfrm>
            <a:off x="112891" y="4502669"/>
            <a:ext cx="3578578" cy="235860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66947" t="51401" r="3539" b="7980"/>
          <a:stretch/>
        </p:blipFill>
        <p:spPr>
          <a:xfrm>
            <a:off x="5084125" y="3259487"/>
            <a:ext cx="4093741" cy="316756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41821" t="51597" r="32979" b="21791"/>
          <a:stretch/>
        </p:blipFill>
        <p:spPr>
          <a:xfrm>
            <a:off x="6429810" y="809317"/>
            <a:ext cx="3517025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7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83672" y="74544"/>
            <a:ext cx="36247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“Sepsis </a:t>
            </a:r>
            <a:r>
              <a:rPr lang="es-MX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materna”</a:t>
            </a:r>
            <a:endParaRPr lang="es-MX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74"/>
          <a:stretch/>
        </p:blipFill>
        <p:spPr bwMode="auto">
          <a:xfrm>
            <a:off x="162867" y="2327298"/>
            <a:ext cx="9027304" cy="4503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3849516" y="587568"/>
            <a:ext cx="611858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b="1" dirty="0" smtClean="0"/>
              <a:t>Aislamientos microbiológicos:</a:t>
            </a:r>
          </a:p>
          <a:p>
            <a:r>
              <a:rPr lang="es-MX" sz="2800" b="1" dirty="0" smtClean="0"/>
              <a:t>experiencia en obstetricia crítica</a:t>
            </a:r>
          </a:p>
          <a:p>
            <a:r>
              <a:rPr lang="es-MX" dirty="0" smtClean="0"/>
              <a:t>Jesús Carlos Briones Garduño,* José Antonio Viruéz Soto,‡ Carla María Vallejo Narváez,‡</a:t>
            </a:r>
          </a:p>
          <a:p>
            <a:r>
              <a:rPr lang="es-MX" dirty="0" smtClean="0"/>
              <a:t>Ricardo Emanuel Vargas Arias,‡ Ricardo Ortiz Bolaños,‡ Manuel Antonio Díaz de León Ponce§</a:t>
            </a:r>
            <a:endParaRPr lang="es-MX" dirty="0"/>
          </a:p>
        </p:txBody>
      </p:sp>
      <p:sp>
        <p:nvSpPr>
          <p:cNvPr id="5" name="Rectángulo 4"/>
          <p:cNvSpPr/>
          <p:nvPr/>
        </p:nvSpPr>
        <p:spPr>
          <a:xfrm>
            <a:off x="7066845" y="6506828"/>
            <a:ext cx="50636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/>
              <a:t>Rev Asoc Mex Med Crit y Ter Int 2015;29(4):209-213</a:t>
            </a:r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93" t="87737" r="6790"/>
          <a:stretch/>
        </p:blipFill>
        <p:spPr>
          <a:xfrm>
            <a:off x="9399119" y="202706"/>
            <a:ext cx="2578394" cy="1422891"/>
          </a:xfrm>
          <a:prstGeom prst="rect">
            <a:avLst/>
          </a:prstGeom>
        </p:spPr>
      </p:pic>
      <p:sp>
        <p:nvSpPr>
          <p:cNvPr id="12" name="Flecha derecha 11"/>
          <p:cNvSpPr/>
          <p:nvPr/>
        </p:nvSpPr>
        <p:spPr>
          <a:xfrm rot="10800000">
            <a:off x="9042399" y="5700891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82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470169" y="726233"/>
            <a:ext cx="36247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“Sepsis </a:t>
            </a:r>
            <a:r>
              <a:rPr lang="es-MX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materna”</a:t>
            </a:r>
            <a:endParaRPr lang="es-MX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88"/>
          <a:stretch/>
        </p:blipFill>
        <p:spPr bwMode="auto">
          <a:xfrm>
            <a:off x="112886" y="447496"/>
            <a:ext cx="5484075" cy="6004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344" y="6331694"/>
            <a:ext cx="5133277" cy="49381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398" y="2342914"/>
            <a:ext cx="6297714" cy="21947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1167" y="198281"/>
            <a:ext cx="2578832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1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180393" y="635925"/>
            <a:ext cx="36247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“Sepsis </a:t>
            </a:r>
            <a:r>
              <a:rPr lang="es-MX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materna”</a:t>
            </a:r>
            <a:endParaRPr lang="es-MX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9" y="1952900"/>
            <a:ext cx="7507124" cy="4376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055" y="6342981"/>
            <a:ext cx="5133277" cy="49381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4533" y="82764"/>
            <a:ext cx="6297714" cy="209552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9653" y="3302730"/>
            <a:ext cx="2578832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1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6744072" y="6381328"/>
            <a:ext cx="385573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prstClr val="black"/>
                </a:solidFill>
              </a:rPr>
              <a:t>Datos estadísticos del 01 01 al 31 08 18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Unidad de Cuidados Intensivos </a:t>
            </a: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Gineco-Obstétricos</a:t>
            </a: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				2018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2152650" y="1525934"/>
            <a:ext cx="7886700" cy="4351338"/>
          </a:xfrm>
        </p:spPr>
        <p:txBody>
          <a:bodyPr>
            <a:normAutofit/>
          </a:bodyPr>
          <a:lstStyle/>
          <a:p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Ingresos a UCIO					205/0.87 día</a:t>
            </a:r>
          </a:p>
          <a:p>
            <a:pPr marL="0" indent="0">
              <a:buNone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	ginecológicas 					48</a:t>
            </a:r>
          </a:p>
          <a:p>
            <a:pPr marL="0" indent="0">
              <a:buNone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	obstétricas					157 76 %</a:t>
            </a:r>
          </a:p>
          <a:p>
            <a:pPr marL="0" indent="0">
              <a:buNone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MX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preeclampsia 					68</a:t>
            </a:r>
          </a:p>
          <a:p>
            <a:pPr marL="0" indent="0">
              <a:buNone/>
            </a:pPr>
            <a:r>
              <a:rPr lang="es-MX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hemorragia					</a:t>
            </a:r>
            <a:r>
              <a:rPr lang="es-MX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s-MX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MX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MX" sz="2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sepsis						</a:t>
            </a:r>
            <a:r>
              <a:rPr lang="es-MX" sz="2400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	3.4 %</a:t>
            </a:r>
            <a:endParaRPr lang="es-MX" sz="2400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MX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otras							57	</a:t>
            </a:r>
          </a:p>
          <a:p>
            <a:pPr marL="0" indent="0">
              <a:buNone/>
            </a:pPr>
            <a:endParaRPr lang="es-MX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64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6744072" y="6381328"/>
            <a:ext cx="385573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prstClr val="black"/>
                </a:solidFill>
              </a:rPr>
              <a:t>Datos estadísticos del 01 01 al 31 08 18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Unidad de Cuidados Intensivos </a:t>
            </a: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Gineco-Obstétricos</a:t>
            </a: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				2018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2152650" y="1196752"/>
            <a:ext cx="78867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MX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endParaRPr lang="es-MX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Nacimientos						2023/8.4 día</a:t>
            </a:r>
          </a:p>
          <a:p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Cesáreas							915/45 %</a:t>
            </a:r>
          </a:p>
          <a:p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Abortos							116/ 6%</a:t>
            </a:r>
          </a:p>
          <a:p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Prematuros						394/ 19%</a:t>
            </a:r>
          </a:p>
          <a:p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Adolescentes						418/ 21%</a:t>
            </a:r>
          </a:p>
          <a:p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Código MATER					24</a:t>
            </a:r>
          </a:p>
          <a:p>
            <a:pPr marL="0" indent="0">
              <a:buNone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MX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preeclampsia					05</a:t>
            </a:r>
          </a:p>
          <a:p>
            <a:pPr marL="0" indent="0">
              <a:buNone/>
            </a:pPr>
            <a:r>
              <a:rPr lang="es-MX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hemorragia					14</a:t>
            </a:r>
          </a:p>
          <a:p>
            <a:pPr marL="0" indent="0">
              <a:buNone/>
            </a:pPr>
            <a:r>
              <a:rPr lang="es-MX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MX" sz="2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sepsis						01</a:t>
            </a:r>
          </a:p>
          <a:p>
            <a:pPr marL="0" indent="0">
              <a:buNone/>
            </a:pPr>
            <a:r>
              <a:rPr lang="es-MX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otros							04</a:t>
            </a:r>
          </a:p>
          <a:p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66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6744073" y="6381328"/>
            <a:ext cx="2990627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prstClr val="black"/>
                </a:solidFill>
              </a:rPr>
              <a:t>Datos estadísticos del Servicio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Código MATER		 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abril 2016 a julio 2018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1981200" y="1669950"/>
            <a:ext cx="80581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		MATER			39</a:t>
            </a:r>
            <a:r>
              <a:rPr lang="es-MX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s-MX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		MATER			24</a:t>
            </a:r>
          </a:p>
          <a:p>
            <a:pPr marL="0" indent="0">
              <a:buNone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2018		Código MATER	24</a:t>
            </a:r>
          </a:p>
          <a:p>
            <a:pPr marL="0" indent="0">
              <a:buNone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s-MX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preeclampsia		05	</a:t>
            </a:r>
            <a:r>
              <a:rPr lang="es-MX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	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20	23 %</a:t>
            </a:r>
          </a:p>
          <a:p>
            <a:pPr marL="0" indent="0">
              <a:buNone/>
            </a:pPr>
            <a:r>
              <a:rPr lang="es-MX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hemorragia		14	</a:t>
            </a:r>
            <a:r>
              <a:rPr lang="es-MX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	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42	48 %</a:t>
            </a:r>
          </a:p>
          <a:p>
            <a:pPr marL="0" indent="0">
              <a:buNone/>
            </a:pPr>
            <a:r>
              <a:rPr lang="es-MX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s-MX" sz="2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sepsis			01	</a:t>
            </a:r>
            <a:r>
              <a:rPr lang="es-MX" sz="24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	</a:t>
            </a:r>
            <a:r>
              <a:rPr lang="es-MX" sz="2400" u="sng" dirty="0">
                <a:latin typeface="Arial" panose="020B0604020202020204" pitchFamily="34" charset="0"/>
                <a:cs typeface="Arial" panose="020B0604020202020204" pitchFamily="34" charset="0"/>
              </a:rPr>
              <a:t>04	05 %</a:t>
            </a:r>
          </a:p>
          <a:p>
            <a:pPr marL="0" indent="0">
              <a:buNone/>
            </a:pPr>
            <a:r>
              <a:rPr lang="es-MX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otros				04	</a:t>
            </a:r>
            <a:r>
              <a:rPr lang="es-MX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	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21	24 %</a:t>
            </a:r>
          </a:p>
          <a:p>
            <a:pPr marL="0" indent="0">
              <a:buNone/>
            </a:pPr>
            <a:endParaRPr lang="es-MX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MX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Totales			87		87	100 %</a:t>
            </a:r>
            <a:endParaRPr lang="es-MX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35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007768" y="980729"/>
            <a:ext cx="39661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Procalcitonina</a:t>
            </a:r>
            <a:r>
              <a:rPr lang="es-MX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(PCT)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334472" y="2420889"/>
            <a:ext cx="753283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Prohormona</a:t>
            </a:r>
            <a:r>
              <a:rPr lang="es-MX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calcitonina (tejido </a:t>
            </a:r>
            <a:r>
              <a:rPr lang="es-MX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toroideo</a:t>
            </a:r>
            <a:r>
              <a:rPr lang="es-MX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Marcador biológico 1990 (infecciones bacterianas)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PCT/PCR: Sensibilidad 88/77% especificidad 81/67%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u="sng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Inmunoluminométrico</a:t>
            </a:r>
            <a:r>
              <a:rPr lang="es-MX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(dos horas) &gt; 0.3 </a:t>
            </a:r>
            <a:r>
              <a:rPr lang="es-MX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es-MX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s-MX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ime </a:t>
            </a:r>
            <a:r>
              <a:rPr lang="es-MX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s-MX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esolved </a:t>
            </a:r>
            <a:r>
              <a:rPr lang="es-MX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MX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mplified</a:t>
            </a:r>
            <a:r>
              <a:rPr lang="es-MX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MX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ryptate</a:t>
            </a:r>
            <a:r>
              <a:rPr lang="es-MX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MX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</a:t>
            </a:r>
            <a:r>
              <a:rPr lang="es-MX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(17 minutos) &gt;0.06ng/ml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PCT-Q (B.R.A.H.M.S.) semicuantitativo (30 minutos) </a:t>
            </a:r>
          </a:p>
          <a:p>
            <a:r>
              <a:rPr lang="es-MX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cuatro intervalos de lectura: &lt; 0.5, &gt;_0.5,&gt;_ 2 y 10 </a:t>
            </a:r>
            <a:r>
              <a:rPr lang="es-MX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es-MX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/ml	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366322" y="4919434"/>
            <a:ext cx="8218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err="1">
                <a:solidFill>
                  <a:prstClr val="black"/>
                </a:solidFill>
              </a:rPr>
              <a:t>Hausfater</a:t>
            </a:r>
            <a:r>
              <a:rPr lang="es-MX" b="1" dirty="0">
                <a:solidFill>
                  <a:prstClr val="black"/>
                </a:solidFill>
              </a:rPr>
              <a:t> P.</a:t>
            </a:r>
            <a:r>
              <a:rPr lang="es-MX" dirty="0">
                <a:solidFill>
                  <a:prstClr val="black"/>
                </a:solidFill>
              </a:rPr>
              <a:t>   </a:t>
            </a:r>
            <a:r>
              <a:rPr lang="es-MX" dirty="0" err="1">
                <a:solidFill>
                  <a:prstClr val="black"/>
                </a:solidFill>
              </a:rPr>
              <a:t>Service</a:t>
            </a:r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dirty="0" err="1">
                <a:solidFill>
                  <a:prstClr val="black"/>
                </a:solidFill>
              </a:rPr>
              <a:t>D´Accuecil</a:t>
            </a:r>
            <a:r>
              <a:rPr lang="es-MX" dirty="0">
                <a:solidFill>
                  <a:prstClr val="black"/>
                </a:solidFill>
              </a:rPr>
              <a:t> des </a:t>
            </a:r>
            <a:r>
              <a:rPr lang="es-MX" dirty="0" err="1">
                <a:solidFill>
                  <a:prstClr val="black"/>
                </a:solidFill>
              </a:rPr>
              <a:t>Urgences</a:t>
            </a:r>
            <a:r>
              <a:rPr lang="es-MX" dirty="0">
                <a:solidFill>
                  <a:prstClr val="black"/>
                </a:solidFill>
              </a:rPr>
              <a:t>, </a:t>
            </a:r>
            <a:r>
              <a:rPr lang="es-MX" dirty="0" err="1">
                <a:solidFill>
                  <a:prstClr val="black"/>
                </a:solidFill>
              </a:rPr>
              <a:t>Hóspital</a:t>
            </a:r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dirty="0" err="1">
                <a:solidFill>
                  <a:prstClr val="black"/>
                </a:solidFill>
              </a:rPr>
              <a:t>Pitié-Salpétriére</a:t>
            </a:r>
            <a:r>
              <a:rPr lang="es-MX" dirty="0">
                <a:solidFill>
                  <a:prstClr val="black"/>
                </a:solidFill>
              </a:rPr>
              <a:t>, Paris, AP-HP.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1508150" y="3266719"/>
            <a:ext cx="461665" cy="340413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vert" wrap="none" rtlCol="0">
            <a:spAutoFit/>
          </a:bodyPr>
          <a:lstStyle/>
          <a:p>
            <a:r>
              <a:rPr lang="es-MX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drcarlosbriones@yahoo.com.mx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8634" y="728860"/>
            <a:ext cx="2578832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5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59080" y="1855321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 smtClean="0"/>
              <a:t>CONCLUSIONES</a:t>
            </a:r>
          </a:p>
          <a:p>
            <a:pPr algn="just"/>
            <a:r>
              <a:rPr lang="es-MX" dirty="0" smtClean="0"/>
              <a:t>En los pacientes con sepsis, realizar una detección</a:t>
            </a:r>
          </a:p>
          <a:p>
            <a:pPr algn="just"/>
            <a:r>
              <a:rPr lang="es-MX" dirty="0" smtClean="0"/>
              <a:t>y control temprano del foco séptico es fundamental</a:t>
            </a:r>
          </a:p>
          <a:p>
            <a:pPr algn="just"/>
            <a:r>
              <a:rPr lang="es-MX" dirty="0" smtClean="0"/>
              <a:t>en el pronóstico de este tipo de pacientes. Por</a:t>
            </a:r>
          </a:p>
          <a:p>
            <a:pPr algn="just"/>
            <a:r>
              <a:rPr lang="es-MX" dirty="0" smtClean="0"/>
              <a:t>lo anterior, en la actualidad la medición de ciertos</a:t>
            </a:r>
          </a:p>
          <a:p>
            <a:pPr algn="just"/>
            <a:r>
              <a:rPr lang="es-MX" dirty="0" smtClean="0"/>
              <a:t>biomarcadores que son disponibles y de bajo costo</a:t>
            </a:r>
          </a:p>
          <a:p>
            <a:pPr algn="just"/>
            <a:r>
              <a:rPr lang="es-MX" dirty="0" smtClean="0"/>
              <a:t>podrían ser de utilidad para el diagnóstico temprano</a:t>
            </a:r>
          </a:p>
          <a:p>
            <a:pPr algn="just"/>
            <a:r>
              <a:rPr lang="es-MX" dirty="0" smtClean="0"/>
              <a:t>de sepsis, además de que tales biomarcadores</a:t>
            </a:r>
          </a:p>
          <a:p>
            <a:pPr algn="just"/>
            <a:r>
              <a:rPr lang="es-MX" dirty="0" smtClean="0"/>
              <a:t>tienen valor pronóstico de manera similar a las diferentes</a:t>
            </a:r>
          </a:p>
          <a:p>
            <a:pPr algn="just"/>
            <a:r>
              <a:rPr lang="es-MX" dirty="0" smtClean="0"/>
              <a:t>escalas de falla multiorgánico.</a:t>
            </a:r>
          </a:p>
          <a:p>
            <a:pPr algn="just"/>
            <a:r>
              <a:rPr lang="es-MX" dirty="0" smtClean="0"/>
              <a:t>Por todo lo anterior, la medición de ciertos biomarcadores</a:t>
            </a:r>
          </a:p>
          <a:p>
            <a:pPr algn="just"/>
            <a:r>
              <a:rPr lang="es-MX" dirty="0" smtClean="0"/>
              <a:t>podrían ser de ayuda en el diagnóstico, así como</a:t>
            </a:r>
          </a:p>
          <a:p>
            <a:pPr algn="just"/>
            <a:r>
              <a:rPr lang="es-MX" dirty="0" smtClean="0"/>
              <a:t>marcador pronóstico en este tipo de pacientes, ya que</a:t>
            </a:r>
          </a:p>
          <a:p>
            <a:pPr algn="just"/>
            <a:r>
              <a:rPr lang="es-MX" dirty="0" smtClean="0"/>
              <a:t>actualmente son pruebas disponibles y de bajo costo.</a:t>
            </a:r>
            <a:endParaRPr lang="es-MX" dirty="0"/>
          </a:p>
        </p:txBody>
      </p:sp>
      <p:sp>
        <p:nvSpPr>
          <p:cNvPr id="8" name="Rectángulo 7"/>
          <p:cNvSpPr/>
          <p:nvPr/>
        </p:nvSpPr>
        <p:spPr>
          <a:xfrm>
            <a:off x="7173921" y="5907524"/>
            <a:ext cx="4826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Pérez PM et al. Indice PCT/PCR en choque séptico</a:t>
            </a:r>
            <a:endParaRPr lang="es-MX" dirty="0"/>
          </a:p>
        </p:txBody>
      </p:sp>
      <p:sp>
        <p:nvSpPr>
          <p:cNvPr id="9" name="Rectángulo 8"/>
          <p:cNvSpPr/>
          <p:nvPr/>
        </p:nvSpPr>
        <p:spPr>
          <a:xfrm>
            <a:off x="7190464" y="6276856"/>
            <a:ext cx="4835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/>
              <a:t>Rev Asoc Mex Med Crit y Ter Int 2015;29(2):64-69</a:t>
            </a:r>
            <a:endParaRPr lang="es-MX" dirty="0"/>
          </a:p>
        </p:txBody>
      </p:sp>
      <p:sp>
        <p:nvSpPr>
          <p:cNvPr id="10" name="Rectángulo 9"/>
          <p:cNvSpPr/>
          <p:nvPr/>
        </p:nvSpPr>
        <p:spPr>
          <a:xfrm>
            <a:off x="5688330" y="414427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2400" b="1" dirty="0" smtClean="0"/>
              <a:t>Índice </a:t>
            </a:r>
            <a:r>
              <a:rPr lang="es-MX" sz="2400" b="1" dirty="0" err="1" smtClean="0"/>
              <a:t>procalcitonina</a:t>
            </a:r>
            <a:r>
              <a:rPr lang="es-MX" sz="2400" b="1" dirty="0" smtClean="0"/>
              <a:t>/proteína C reactiva</a:t>
            </a:r>
          </a:p>
          <a:p>
            <a:r>
              <a:rPr lang="es-MX" sz="2400" b="1" dirty="0" smtClean="0"/>
              <a:t>(PCT/PCR) como predictor de mortalidad</a:t>
            </a:r>
          </a:p>
          <a:p>
            <a:r>
              <a:rPr lang="es-MX" sz="2400" b="1" dirty="0" smtClean="0"/>
              <a:t>en pacientes con choque séptico</a:t>
            </a:r>
          </a:p>
          <a:p>
            <a:r>
              <a:rPr lang="es-MX" dirty="0" smtClean="0"/>
              <a:t>Martha Pérez Pérez,* Adrián Palacios Chavarría,‡ Alejandra Sauceda,*</a:t>
            </a:r>
          </a:p>
          <a:p>
            <a:r>
              <a:rPr lang="es-MX" dirty="0" smtClean="0"/>
              <a:t>Janet Aguirre Sánchez,§ Juvenal Franco GranilloII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9764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b="4722"/>
          <a:stretch/>
        </p:blipFill>
        <p:spPr>
          <a:xfrm>
            <a:off x="2317734" y="0"/>
            <a:ext cx="7918973" cy="685799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9590" y="3214248"/>
            <a:ext cx="4042410" cy="363246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2" t="19333" r="14370" b="34000"/>
          <a:stretch/>
        </p:blipFill>
        <p:spPr>
          <a:xfrm>
            <a:off x="0" y="-8731"/>
            <a:ext cx="3258586" cy="332994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9" r="1935" b="56667"/>
          <a:stretch/>
        </p:blipFill>
        <p:spPr>
          <a:xfrm>
            <a:off x="8351521" y="2558"/>
            <a:ext cx="3840480" cy="32004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/>
          <a:srcRect t="1631"/>
          <a:stretch/>
        </p:blipFill>
        <p:spPr>
          <a:xfrm>
            <a:off x="0" y="2606040"/>
            <a:ext cx="4102964" cy="4251958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1714500" y="6435090"/>
            <a:ext cx="2316660" cy="36933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none" rtlCol="0">
            <a:spAutoFit/>
          </a:bodyPr>
          <a:lstStyle/>
          <a:p>
            <a:r>
              <a:rPr lang="es-MX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Malu</a:t>
            </a:r>
            <a:r>
              <a:rPr lang="es-MX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 Méndez </a:t>
            </a:r>
            <a:r>
              <a:rPr lang="es-MX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Lavielle</a:t>
            </a:r>
            <a:endParaRPr lang="es-MX" b="1" dirty="0">
              <a:solidFill>
                <a:schemeClr val="tx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22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arlos Briones\Desktop\img9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1" b="79254"/>
          <a:stretch/>
        </p:blipFill>
        <p:spPr bwMode="auto">
          <a:xfrm>
            <a:off x="24198" y="188641"/>
            <a:ext cx="10826556" cy="244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Carlos Briones\Desktop\img9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" t="64787" r="45859" b="21298"/>
          <a:stretch/>
        </p:blipFill>
        <p:spPr bwMode="auto">
          <a:xfrm>
            <a:off x="372532" y="2628362"/>
            <a:ext cx="7328473" cy="276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6897515" y="6178539"/>
            <a:ext cx="52606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/>
              <a:t>Rev Asoc Mex Med Crit Ter Int 2016;30(3):178-182</a:t>
            </a:r>
          </a:p>
          <a:p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8367" y="2715706"/>
            <a:ext cx="2578832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43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908" y="320820"/>
            <a:ext cx="6408712" cy="25230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761263" y="2134913"/>
            <a:ext cx="11251461" cy="4525963"/>
          </a:xfrm>
        </p:spPr>
        <p:txBody>
          <a:bodyPr>
            <a:normAutofit/>
          </a:bodyPr>
          <a:lstStyle/>
          <a:p>
            <a:endParaRPr lang="es-CO" dirty="0"/>
          </a:p>
          <a:p>
            <a:pPr marL="0" indent="0">
              <a:buNone/>
            </a:pPr>
            <a:endParaRPr lang="es-CO" dirty="0"/>
          </a:p>
          <a:p>
            <a:r>
              <a:rPr lang="es-CO" dirty="0"/>
              <a:t>5 millones de casos nuevos año / sepsis materna</a:t>
            </a:r>
          </a:p>
          <a:p>
            <a:r>
              <a:rPr lang="es-CO" dirty="0"/>
              <a:t>0.3 a 0.6% de todos los sépticos son embarazadas</a:t>
            </a:r>
          </a:p>
          <a:p>
            <a:r>
              <a:rPr lang="es-CO" dirty="0"/>
              <a:t>62.000 muertes/año</a:t>
            </a:r>
          </a:p>
          <a:p>
            <a:r>
              <a:rPr lang="es-CO" dirty="0"/>
              <a:t>10% mortalidad sepsis materna países desarrollados</a:t>
            </a:r>
          </a:p>
          <a:p>
            <a:r>
              <a:rPr lang="es-CO" dirty="0"/>
              <a:t>20-25% mortalidad sepsis materna países en desarrollo</a:t>
            </a:r>
          </a:p>
          <a:p>
            <a:pPr marL="0" indent="0">
              <a:buNone/>
            </a:pPr>
            <a:endParaRPr lang="es-CO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608E40DD-C74F-4D7E-A006-04F84B8F6ACD}"/>
              </a:ext>
            </a:extLst>
          </p:cNvPr>
          <p:cNvSpPr txBox="1"/>
          <p:nvPr/>
        </p:nvSpPr>
        <p:spPr>
          <a:xfrm>
            <a:off x="5384683" y="6229021"/>
            <a:ext cx="679602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CO" i="1" dirty="0" err="1">
                <a:solidFill>
                  <a:prstClr val="black"/>
                </a:solidFill>
              </a:rPr>
              <a:t>Organization</a:t>
            </a:r>
            <a:r>
              <a:rPr lang="es-CO" i="1" dirty="0">
                <a:solidFill>
                  <a:prstClr val="black"/>
                </a:solidFill>
              </a:rPr>
              <a:t> WH. </a:t>
            </a:r>
            <a:r>
              <a:rPr lang="es-CO" i="1" dirty="0" err="1">
                <a:solidFill>
                  <a:prstClr val="black"/>
                </a:solidFill>
              </a:rPr>
              <a:t>The</a:t>
            </a:r>
            <a:r>
              <a:rPr lang="es-CO" i="1" dirty="0">
                <a:solidFill>
                  <a:prstClr val="black"/>
                </a:solidFill>
              </a:rPr>
              <a:t> global </a:t>
            </a:r>
            <a:r>
              <a:rPr lang="es-CO" i="1" dirty="0" err="1">
                <a:solidFill>
                  <a:prstClr val="black"/>
                </a:solidFill>
              </a:rPr>
              <a:t>burden</a:t>
            </a:r>
            <a:r>
              <a:rPr lang="es-CO" i="1" dirty="0">
                <a:solidFill>
                  <a:prstClr val="black"/>
                </a:solidFill>
              </a:rPr>
              <a:t> of </a:t>
            </a:r>
            <a:r>
              <a:rPr lang="es-CO" i="1" dirty="0" err="1">
                <a:solidFill>
                  <a:prstClr val="black"/>
                </a:solidFill>
              </a:rPr>
              <a:t>disease</a:t>
            </a:r>
            <a:r>
              <a:rPr lang="es-CO" i="1" dirty="0">
                <a:solidFill>
                  <a:prstClr val="black"/>
                </a:solidFill>
              </a:rPr>
              <a:t> UPDATE. LANCET 2017.</a:t>
            </a:r>
          </a:p>
        </p:txBody>
      </p:sp>
    </p:spTree>
    <p:extLst>
      <p:ext uri="{BB962C8B-B14F-4D97-AF65-F5344CB8AC3E}">
        <p14:creationId xmlns:p14="http://schemas.microsoft.com/office/powerpoint/2010/main" val="156357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Diagrama"/>
          <p:cNvGraphicFramePr/>
          <p:nvPr>
            <p:extLst/>
          </p:nvPr>
        </p:nvGraphicFramePr>
        <p:xfrm>
          <a:off x="1524000" y="1775790"/>
          <a:ext cx="9144000" cy="6549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703518" y="157913"/>
            <a:ext cx="7084979" cy="864097"/>
          </a:xfrm>
          <a:prstGeom prst="rect">
            <a:avLst/>
          </a:prstGeom>
        </p:spPr>
        <p:txBody>
          <a:bodyPr lIns="91429" tIns="45715" rIns="91429" bIns="45715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defRPr/>
            </a:pPr>
            <a:r>
              <a:rPr lang="es-ES" sz="4000" b="1" dirty="0">
                <a:solidFill>
                  <a:prstClr val="white"/>
                </a:solidFill>
              </a:rPr>
              <a:t>Fisiopatología</a:t>
            </a:r>
          </a:p>
        </p:txBody>
      </p:sp>
      <p:sp>
        <p:nvSpPr>
          <p:cNvPr id="3" name="Rectangle 5"/>
          <p:cNvSpPr txBox="1">
            <a:spLocks noChangeArrowheads="1"/>
          </p:cNvSpPr>
          <p:nvPr/>
        </p:nvSpPr>
        <p:spPr>
          <a:xfrm>
            <a:off x="2027548" y="1427787"/>
            <a:ext cx="8136904" cy="1584176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lIns="91429" tIns="45715" rIns="91429" bIns="45715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s-ES" b="1" i="1" dirty="0">
                <a:solidFill>
                  <a:prstClr val="black"/>
                </a:solidFill>
              </a:rPr>
              <a:t>Proceso dinámico, dependiente de los factores de virulencia del patógeno y la respuesta del huésped 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9695822" y="6180058"/>
            <a:ext cx="2305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>
                <a:solidFill>
                  <a:prstClr val="black"/>
                </a:solidFill>
              </a:rPr>
              <a:t>BMJ 2016; 353:l1585</a:t>
            </a:r>
            <a:endParaRPr lang="es-ES" b="1" dirty="0">
              <a:solidFill>
                <a:prstClr val="black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EEEAF39B-6350-4052-ADDC-D4082AE6F329}"/>
              </a:ext>
            </a:extLst>
          </p:cNvPr>
          <p:cNvSpPr txBox="1"/>
          <p:nvPr/>
        </p:nvSpPr>
        <p:spPr>
          <a:xfrm>
            <a:off x="4291435" y="236018"/>
            <a:ext cx="3609130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CO" sz="4000" dirty="0">
                <a:solidFill>
                  <a:prstClr val="black"/>
                </a:solidFill>
              </a:rPr>
              <a:t>FISIOPATOLOGIA</a:t>
            </a:r>
          </a:p>
        </p:txBody>
      </p:sp>
    </p:spTree>
    <p:extLst>
      <p:ext uri="{BB962C8B-B14F-4D97-AF65-F5344CB8AC3E}">
        <p14:creationId xmlns:p14="http://schemas.microsoft.com/office/powerpoint/2010/main" val="185612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493" y="35868"/>
            <a:ext cx="2070823" cy="101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41" y="1058543"/>
            <a:ext cx="755419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902071" y="384083"/>
            <a:ext cx="6030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Algoritmo de Reanimación Dirigida por Metas.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520" y="6204605"/>
            <a:ext cx="8980487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866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488" y="24579"/>
            <a:ext cx="2070823" cy="101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5" y="1103013"/>
            <a:ext cx="8527479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663420" y="188640"/>
            <a:ext cx="5590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Saturación Venosa Central de Oxígeno. VO2: Consumo de </a:t>
            </a:r>
            <a:r>
              <a:rPr lang="es-MX" b="1" dirty="0" smtClean="0">
                <a:solidFill>
                  <a:srgbClr val="FF0000"/>
                </a:solidFill>
              </a:rPr>
              <a:t>Oxígeno DO2</a:t>
            </a:r>
            <a:r>
              <a:rPr lang="es-MX" b="1" dirty="0">
                <a:solidFill>
                  <a:srgbClr val="FF0000"/>
                </a:solidFill>
              </a:rPr>
              <a:t>: Aporte de Oxígeno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520" y="5954248"/>
            <a:ext cx="8980487" cy="78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333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492" y="35868"/>
            <a:ext cx="2070823" cy="101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14" y="1106440"/>
            <a:ext cx="7829533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99138" y="356767"/>
            <a:ext cx="2340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Control del Disparador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655" y="6083167"/>
            <a:ext cx="8980487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544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8 Diagrama"/>
          <p:cNvGraphicFramePr/>
          <p:nvPr>
            <p:extLst/>
          </p:nvPr>
        </p:nvGraphicFramePr>
        <p:xfrm>
          <a:off x="1524000" y="1179442"/>
          <a:ext cx="9144000" cy="7146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703518" y="157913"/>
            <a:ext cx="7084979" cy="864097"/>
          </a:xfrm>
          <a:prstGeom prst="rect">
            <a:avLst/>
          </a:prstGeom>
        </p:spPr>
        <p:txBody>
          <a:bodyPr lIns="91429" tIns="45715" rIns="91429" bIns="45715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defRPr/>
            </a:pPr>
            <a:r>
              <a:rPr lang="es-ES" sz="4000" b="1" dirty="0">
                <a:solidFill>
                  <a:prstClr val="white"/>
                </a:solidFill>
              </a:rPr>
              <a:t>Fisiopatología</a:t>
            </a:r>
          </a:p>
        </p:txBody>
      </p:sp>
      <p:sp>
        <p:nvSpPr>
          <p:cNvPr id="3" name="Rectangle 5"/>
          <p:cNvSpPr txBox="1">
            <a:spLocks noChangeArrowheads="1"/>
          </p:cNvSpPr>
          <p:nvPr/>
        </p:nvSpPr>
        <p:spPr>
          <a:xfrm>
            <a:off x="1807771" y="1022010"/>
            <a:ext cx="8352928" cy="1584175"/>
          </a:xfrm>
          <a:prstGeom prst="rect">
            <a:avLst/>
          </a:prstGeom>
          <a:ln w="57150">
            <a:solidFill>
              <a:srgbClr val="00B050"/>
            </a:solidFill>
          </a:ln>
        </p:spPr>
        <p:txBody>
          <a:bodyPr lIns="91429" tIns="45715" rIns="91429" bIns="45715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s-ES" b="1" i="1" dirty="0">
                <a:solidFill>
                  <a:prstClr val="black"/>
                </a:solidFill>
              </a:rPr>
              <a:t>Los cambios endoteliales en sepsis se relacionan con alteración en la función de barrera de diferentes órganos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0062390" y="648866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>
                <a:solidFill>
                  <a:prstClr val="black"/>
                </a:solidFill>
              </a:rPr>
              <a:t>BMJ 2016; 353:l1585</a:t>
            </a:r>
            <a:endParaRPr lang="es-ES" b="1" dirty="0">
              <a:solidFill>
                <a:prstClr val="black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9B9C1088-CC00-4E38-8317-16A2AB9D9687}"/>
              </a:ext>
            </a:extLst>
          </p:cNvPr>
          <p:cNvSpPr txBox="1"/>
          <p:nvPr/>
        </p:nvSpPr>
        <p:spPr>
          <a:xfrm>
            <a:off x="4291435" y="236018"/>
            <a:ext cx="3609130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CO" sz="4000" dirty="0">
                <a:solidFill>
                  <a:prstClr val="black"/>
                </a:solidFill>
              </a:rPr>
              <a:t>FISIOPATOLOGIA</a:t>
            </a:r>
          </a:p>
        </p:txBody>
      </p:sp>
    </p:spTree>
    <p:extLst>
      <p:ext uri="{BB962C8B-B14F-4D97-AF65-F5344CB8AC3E}">
        <p14:creationId xmlns:p14="http://schemas.microsoft.com/office/powerpoint/2010/main" val="346002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3473" y="623474"/>
            <a:ext cx="9558337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O" dirty="0"/>
              <a:t>MODELO ENFOCADO EN LA DISFUNCION ORGANICA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4306" y="1914541"/>
            <a:ext cx="6790657" cy="37909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3081" y="0"/>
            <a:ext cx="3028919" cy="55599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491424" y="3109245"/>
            <a:ext cx="2802197" cy="2308324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prstClr val="black"/>
                </a:solidFill>
              </a:rPr>
              <a:t>CHOQUE SEPTICO SUBGRUPO DE SEPSIS</a:t>
            </a:r>
          </a:p>
          <a:p>
            <a:r>
              <a:rPr lang="es-CO" dirty="0">
                <a:solidFill>
                  <a:prstClr val="black"/>
                </a:solidFill>
              </a:rPr>
              <a:t>CON ALTERACION PROFUNDA CELULAR, </a:t>
            </a:r>
          </a:p>
          <a:p>
            <a:r>
              <a:rPr lang="es-CO" dirty="0">
                <a:solidFill>
                  <a:prstClr val="black"/>
                </a:solidFill>
              </a:rPr>
              <a:t>METABOLICA Y CIRCULATORIA ASOCIADA </a:t>
            </a:r>
          </a:p>
          <a:p>
            <a:r>
              <a:rPr lang="es-CO" dirty="0">
                <a:solidFill>
                  <a:prstClr val="black"/>
                </a:solidFill>
              </a:rPr>
              <a:t>A UN MAYOR RIESGO DE MORTALIDAD</a:t>
            </a:r>
          </a:p>
        </p:txBody>
      </p:sp>
      <p:sp>
        <p:nvSpPr>
          <p:cNvPr id="8" name="Flecha derecha 7"/>
          <p:cNvSpPr/>
          <p:nvPr/>
        </p:nvSpPr>
        <p:spPr>
          <a:xfrm rot="20303722">
            <a:off x="6792016" y="4402867"/>
            <a:ext cx="1684164" cy="42222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8037425" y="6341911"/>
            <a:ext cx="384977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prstClr val="black"/>
                </a:solidFill>
              </a:rPr>
              <a:t>Singer M. JAMA. 2016; 315(8):757-759</a:t>
            </a:r>
            <a:endParaRPr lang="es-C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92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D9D0A03-5C5E-4C0A-B7F8-91C980442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836"/>
            <a:ext cx="10515600" cy="1325563"/>
          </a:xfrm>
        </p:spPr>
        <p:txBody>
          <a:bodyPr/>
          <a:lstStyle/>
          <a:p>
            <a:r>
              <a:rPr lang="es-ES" dirty="0"/>
              <a:t>ALGORITMO SEPSIS </a:t>
            </a:r>
            <a:r>
              <a:rPr lang="es-ES" dirty="0" smtClean="0"/>
              <a:t>…….. </a:t>
            </a:r>
            <a:r>
              <a:rPr lang="es-ES" dirty="0"/>
              <a:t>1 HORA DORADA</a:t>
            </a: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C2724E35-D443-47AF-9112-A507FFD7F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589" y="1166068"/>
            <a:ext cx="5998128" cy="54402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A643766B-CFAC-4405-B343-8A8B431CB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8775" y="1205916"/>
            <a:ext cx="2943225" cy="1143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F892DEA3-20FB-4F1D-B2ED-9DAB2DC61397}"/>
              </a:ext>
            </a:extLst>
          </p:cNvPr>
          <p:cNvSpPr txBox="1"/>
          <p:nvPr/>
        </p:nvSpPr>
        <p:spPr>
          <a:xfrm>
            <a:off x="838200" y="2348916"/>
            <a:ext cx="1824692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prstClr val="black"/>
                </a:solidFill>
              </a:rPr>
              <a:t>SIRS</a:t>
            </a:r>
          </a:p>
          <a:p>
            <a:r>
              <a:rPr lang="es-ES" dirty="0">
                <a:solidFill>
                  <a:prstClr val="black"/>
                </a:solidFill>
              </a:rPr>
              <a:t>Q-SOFA</a:t>
            </a:r>
          </a:p>
          <a:p>
            <a:r>
              <a:rPr lang="es-ES" dirty="0">
                <a:solidFill>
                  <a:prstClr val="black"/>
                </a:solidFill>
              </a:rPr>
              <a:t>SOS</a:t>
            </a:r>
          </a:p>
          <a:p>
            <a:r>
              <a:rPr lang="es-ES" dirty="0">
                <a:solidFill>
                  <a:prstClr val="black"/>
                </a:solidFill>
              </a:rPr>
              <a:t>MEWS</a:t>
            </a:r>
            <a:endParaRPr lang="es-CO" dirty="0">
              <a:solidFill>
                <a:prstClr val="black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9692EC77-43A9-4FAD-B839-6E60E3885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1301" y="4787054"/>
            <a:ext cx="6572250" cy="181927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379F748E-937D-44A4-B96E-0E8A3FB4AC83}"/>
              </a:ext>
            </a:extLst>
          </p:cNvPr>
          <p:cNvSpPr txBox="1"/>
          <p:nvPr/>
        </p:nvSpPr>
        <p:spPr>
          <a:xfrm>
            <a:off x="8520157" y="6606329"/>
            <a:ext cx="5870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prstClr val="black"/>
                </a:solidFill>
              </a:rPr>
              <a:t>Levy et al. </a:t>
            </a:r>
            <a:r>
              <a:rPr lang="es-ES" sz="1200" dirty="0" err="1">
                <a:solidFill>
                  <a:prstClr val="black"/>
                </a:solidFill>
              </a:rPr>
              <a:t>Critical</a:t>
            </a:r>
            <a:r>
              <a:rPr lang="es-ES" sz="1200" dirty="0">
                <a:solidFill>
                  <a:prstClr val="black"/>
                </a:solidFill>
              </a:rPr>
              <a:t> </a:t>
            </a:r>
            <a:r>
              <a:rPr lang="es-ES" sz="1200" dirty="0" err="1">
                <a:solidFill>
                  <a:prstClr val="black"/>
                </a:solidFill>
              </a:rPr>
              <a:t>care</a:t>
            </a:r>
            <a:r>
              <a:rPr lang="es-ES" sz="1200" dirty="0">
                <a:solidFill>
                  <a:prstClr val="black"/>
                </a:solidFill>
              </a:rPr>
              <a:t> medicine. Jun 2018. </a:t>
            </a:r>
            <a:r>
              <a:rPr lang="es-ES" sz="1200" dirty="0" err="1">
                <a:solidFill>
                  <a:prstClr val="black"/>
                </a:solidFill>
              </a:rPr>
              <a:t>special</a:t>
            </a:r>
            <a:r>
              <a:rPr lang="es-ES" sz="1200" dirty="0">
                <a:solidFill>
                  <a:prstClr val="black"/>
                </a:solidFill>
              </a:rPr>
              <a:t> </a:t>
            </a:r>
            <a:r>
              <a:rPr lang="es-ES" sz="1200" dirty="0" err="1">
                <a:solidFill>
                  <a:prstClr val="black"/>
                </a:solidFill>
              </a:rPr>
              <a:t>article</a:t>
            </a:r>
            <a:endParaRPr lang="es-CO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96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135432" y="230640"/>
            <a:ext cx="5491733" cy="1154862"/>
          </a:xfrm>
        </p:spPr>
        <p:txBody>
          <a:bodyPr>
            <a:normAutofit fontScale="90000"/>
          </a:bodyPr>
          <a:lstStyle/>
          <a:p>
            <a:pPr algn="ctr"/>
            <a:r>
              <a:rPr lang="es-CO" b="1" dirty="0">
                <a:solidFill>
                  <a:srgbClr val="FF0000"/>
                </a:solidFill>
              </a:rPr>
              <a:t>ALGORITMO SEPSIS </a:t>
            </a:r>
            <a:r>
              <a:rPr lang="es-CO" b="1" dirty="0" smtClean="0">
                <a:solidFill>
                  <a:srgbClr val="FF0000"/>
                </a:solidFill>
              </a:rPr>
              <a:t> </a:t>
            </a:r>
            <a:r>
              <a:rPr lang="es-CO" b="1" dirty="0">
                <a:solidFill>
                  <a:srgbClr val="FF0000"/>
                </a:solidFill>
              </a:rPr>
              <a:t>OBSTETRICO 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7763326"/>
              </p:ext>
            </p:extLst>
          </p:nvPr>
        </p:nvGraphicFramePr>
        <p:xfrm>
          <a:off x="797094" y="1366324"/>
          <a:ext cx="10668000" cy="4869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2156913" y="4714839"/>
            <a:ext cx="931794" cy="467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39" b="1" dirty="0">
                <a:solidFill>
                  <a:prstClr val="white"/>
                </a:solidFill>
              </a:rPr>
              <a:t>3 HRS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5057864" y="2623514"/>
            <a:ext cx="931794" cy="467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39" b="1" dirty="0">
                <a:solidFill>
                  <a:prstClr val="white"/>
                </a:solidFill>
              </a:rPr>
              <a:t>6 HRS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8057318" y="2217037"/>
            <a:ext cx="1064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dirty="0">
                <a:solidFill>
                  <a:prstClr val="white"/>
                </a:solidFill>
              </a:rPr>
              <a:t>METAS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0416ACBA-DE77-4FE7-A201-8008452900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861" y="5803219"/>
            <a:ext cx="3729781" cy="105478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812" y="5803219"/>
            <a:ext cx="3701878" cy="103488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8412" y="5182531"/>
            <a:ext cx="2393988" cy="84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4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r="13465"/>
          <a:stretch/>
        </p:blipFill>
        <p:spPr>
          <a:xfrm>
            <a:off x="8971211" y="2003481"/>
            <a:ext cx="3151573" cy="485451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260" y="8458"/>
            <a:ext cx="9117670" cy="683825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6849" y="81259"/>
            <a:ext cx="1788381" cy="1879315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802914" y="6422426"/>
            <a:ext cx="5319870" cy="40011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rgbClr val="FFC000"/>
                </a:solidFill>
                <a:latin typeface="Bradley Hand ITC" panose="03070402050302030203" pitchFamily="66" charset="0"/>
              </a:rPr>
              <a:t>Acad. Dr. Jesús Carlos Briones Garduño</a:t>
            </a:r>
            <a:endParaRPr lang="es-MX" sz="2000" b="1" dirty="0">
              <a:solidFill>
                <a:srgbClr val="FFC00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/>
          <a:srcRect b="7070"/>
          <a:stretch/>
        </p:blipFill>
        <p:spPr>
          <a:xfrm>
            <a:off x="7292620" y="56444"/>
            <a:ext cx="2042236" cy="104986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9332505" y="5692386"/>
            <a:ext cx="548688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1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359" y="331031"/>
            <a:ext cx="6069494" cy="112557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3593" y="1628800"/>
            <a:ext cx="3305175" cy="27241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9536" y="4581128"/>
            <a:ext cx="4533900" cy="11239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16081" y="1628801"/>
            <a:ext cx="3000375" cy="25812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8 CuadroTexto"/>
          <p:cNvSpPr txBox="1"/>
          <p:nvPr/>
        </p:nvSpPr>
        <p:spPr>
          <a:xfrm>
            <a:off x="2423593" y="5877273"/>
            <a:ext cx="3521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200" dirty="0">
                <a:solidFill>
                  <a:srgbClr val="FF0000"/>
                </a:solidFill>
              </a:rPr>
              <a:t>5-6 LT  12 HRS EGTD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20136" y="4437112"/>
            <a:ext cx="2232248" cy="14859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10 Elipse"/>
          <p:cNvSpPr/>
          <p:nvPr/>
        </p:nvSpPr>
        <p:spPr>
          <a:xfrm>
            <a:off x="6816080" y="5661248"/>
            <a:ext cx="3347864" cy="288032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30424" y="6525344"/>
            <a:ext cx="3361576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7EA30D3F-5696-43BC-AAC1-2B6CB1A02C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9025" y="0"/>
            <a:ext cx="4752975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08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USO RACIONAL ANTIBIOTICO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</p:spPr>
        <p:txBody>
          <a:bodyPr/>
          <a:lstStyle/>
          <a:p>
            <a:pPr>
              <a:buNone/>
            </a:pPr>
            <a:r>
              <a:rPr lang="es-CO" dirty="0"/>
              <a:t>1</a:t>
            </a:r>
            <a:r>
              <a:rPr lang="es-CO" sz="3600" b="1" dirty="0"/>
              <a:t>. Mecanismo de Resistencia (general).</a:t>
            </a:r>
          </a:p>
          <a:p>
            <a:pPr>
              <a:buNone/>
            </a:pPr>
            <a:r>
              <a:rPr lang="es-CO" sz="3600" b="1" dirty="0"/>
              <a:t>2. Concepto de presión selectiva (particular).</a:t>
            </a:r>
          </a:p>
          <a:p>
            <a:pPr>
              <a:buNone/>
            </a:pPr>
            <a:r>
              <a:rPr lang="es-CO" sz="3600" b="1" dirty="0"/>
              <a:t>3. Definir particularidades:</a:t>
            </a:r>
          </a:p>
          <a:p>
            <a:pPr>
              <a:buFont typeface="Arial" charset="0"/>
              <a:buChar char="•"/>
            </a:pPr>
            <a:r>
              <a:rPr lang="es-CO" sz="3600" b="1" dirty="0"/>
              <a:t>Cada antibiótico.</a:t>
            </a:r>
          </a:p>
          <a:p>
            <a:pPr>
              <a:buFont typeface="Arial" charset="0"/>
              <a:buChar char="•"/>
            </a:pPr>
            <a:r>
              <a:rPr lang="es-CO" sz="3600" b="1" dirty="0"/>
              <a:t>Terapia combinada.</a:t>
            </a:r>
          </a:p>
          <a:p>
            <a:pPr>
              <a:buFont typeface="Arial" charset="0"/>
              <a:buChar char="•"/>
            </a:pPr>
            <a:r>
              <a:rPr lang="es-CO" sz="3600" b="1"/>
              <a:t>Optimización </a:t>
            </a:r>
            <a:r>
              <a:rPr lang="es-CO" sz="3600" b="1" smtClean="0"/>
              <a:t>según conceptos PK/PD</a:t>
            </a:r>
            <a:endParaRPr lang="es-CO" sz="36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8361555" y="6488668"/>
            <a:ext cx="3942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err="1">
                <a:solidFill>
                  <a:prstClr val="black"/>
                </a:solidFill>
              </a:rPr>
              <a:t>Kollef</a:t>
            </a:r>
            <a:r>
              <a:rPr lang="es-CO" dirty="0">
                <a:solidFill>
                  <a:prstClr val="black"/>
                </a:solidFill>
              </a:rPr>
              <a:t>  M. </a:t>
            </a:r>
            <a:r>
              <a:rPr lang="es-CO" i="1" dirty="0">
                <a:solidFill>
                  <a:prstClr val="black"/>
                </a:solidFill>
              </a:rPr>
              <a:t>DRUGS. 2003, 63</a:t>
            </a:r>
            <a:r>
              <a:rPr lang="es-CO" dirty="0">
                <a:solidFill>
                  <a:prstClr val="black"/>
                </a:solidFill>
              </a:rPr>
              <a:t>: 2157-2168</a:t>
            </a:r>
            <a:r>
              <a:rPr lang="es-CO" i="1" dirty="0">
                <a:solidFill>
                  <a:prstClr val="black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12846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1247358" y="2906343"/>
            <a:ext cx="8712223" cy="28007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  <a:buFontTx/>
              <a:buChar char="•"/>
            </a:pPr>
            <a:r>
              <a:rPr lang="es-ES" sz="3200" dirty="0">
                <a:solidFill>
                  <a:prstClr val="black"/>
                </a:solidFill>
              </a:rPr>
              <a:t> Volumen </a:t>
            </a:r>
            <a:r>
              <a:rPr lang="es-ES" sz="3200" dirty="0" err="1">
                <a:solidFill>
                  <a:prstClr val="black"/>
                </a:solidFill>
              </a:rPr>
              <a:t>tidal</a:t>
            </a:r>
            <a:r>
              <a:rPr lang="es-ES" sz="3200" dirty="0">
                <a:solidFill>
                  <a:prstClr val="black"/>
                </a:solidFill>
              </a:rPr>
              <a:t> de 6 ml/kg. ???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es-ES" sz="3200" dirty="0">
                <a:solidFill>
                  <a:prstClr val="black"/>
                </a:solidFill>
              </a:rPr>
              <a:t> Mantener Presiones </a:t>
            </a:r>
            <a:r>
              <a:rPr lang="es-ES" sz="3200" dirty="0" err="1">
                <a:solidFill>
                  <a:prstClr val="black"/>
                </a:solidFill>
              </a:rPr>
              <a:t>Plateau</a:t>
            </a:r>
            <a:r>
              <a:rPr lang="es-ES" sz="3200" dirty="0">
                <a:solidFill>
                  <a:prstClr val="black"/>
                </a:solidFill>
              </a:rPr>
              <a:t> &lt; 30 cmH2O.  </a:t>
            </a:r>
            <a:r>
              <a:rPr lang="es-ES" sz="3200" b="1" dirty="0">
                <a:solidFill>
                  <a:srgbClr val="FF0000"/>
                </a:solidFill>
                <a:sym typeface="Wingdings" pitchFamily="2" charset="2"/>
              </a:rPr>
              <a:t>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es-ES" sz="3200" dirty="0">
                <a:solidFill>
                  <a:prstClr val="black"/>
                </a:solidFill>
                <a:sym typeface="Wingdings" pitchFamily="2" charset="2"/>
              </a:rPr>
              <a:t> H</a:t>
            </a:r>
            <a:r>
              <a:rPr lang="es-ES" sz="3200" dirty="0">
                <a:solidFill>
                  <a:prstClr val="black"/>
                </a:solidFill>
              </a:rPr>
              <a:t>ipercapnia permisiva PH: 7.20-7.25 	      </a:t>
            </a:r>
            <a:r>
              <a:rPr lang="es-ES" sz="3200" b="1" dirty="0">
                <a:solidFill>
                  <a:prstClr val="black"/>
                </a:solidFill>
                <a:sym typeface="Wingdings" pitchFamily="2" charset="2"/>
              </a:rPr>
              <a:t>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es-ES" sz="3200" b="1" dirty="0">
                <a:solidFill>
                  <a:prstClr val="black"/>
                </a:solidFill>
                <a:sym typeface="Wingdings" pitchFamily="2" charset="2"/>
              </a:rPr>
              <a:t> </a:t>
            </a:r>
            <a:r>
              <a:rPr lang="es-ES" sz="3200" dirty="0">
                <a:solidFill>
                  <a:prstClr val="black"/>
                </a:solidFill>
              </a:rPr>
              <a:t>PEEP : Perfusión útero placentaria             </a:t>
            </a:r>
            <a:r>
              <a:rPr lang="es-ES" sz="3200" b="1" dirty="0">
                <a:solidFill>
                  <a:prstClr val="black"/>
                </a:solidFill>
                <a:sym typeface="Wingdings" pitchFamily="2" charset="2"/>
              </a:rPr>
              <a:t></a:t>
            </a:r>
            <a:endParaRPr lang="es-ES" sz="3200" dirty="0">
              <a:solidFill>
                <a:prstClr val="black"/>
              </a:solidFill>
            </a:endParaRPr>
          </a:p>
          <a:p>
            <a:pPr>
              <a:lnSpc>
                <a:spcPct val="110000"/>
              </a:lnSpc>
              <a:buFontTx/>
              <a:buChar char="•"/>
            </a:pPr>
            <a:r>
              <a:rPr lang="es-ES" sz="3200" dirty="0">
                <a:solidFill>
                  <a:prstClr val="black"/>
                </a:solidFill>
              </a:rPr>
              <a:t> Oximetría de pulso &gt; 90% con FIO2 &lt; 60% </a:t>
            </a:r>
            <a:r>
              <a:rPr lang="es-ES" sz="3200" b="1" dirty="0">
                <a:solidFill>
                  <a:prstClr val="black"/>
                </a:solidFill>
                <a:sym typeface="Wingdings" pitchFamily="2" charset="2"/>
              </a:rPr>
              <a:t></a:t>
            </a:r>
            <a:endParaRPr lang="es-ES" sz="3200" b="1" dirty="0">
              <a:solidFill>
                <a:prstClr val="black"/>
              </a:solidFill>
            </a:endParaRPr>
          </a:p>
        </p:txBody>
      </p:sp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88018" y="1144241"/>
            <a:ext cx="1183356" cy="1360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9C9BAF50-7D5D-4199-ADE1-802514801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155" y="1144240"/>
            <a:ext cx="7677150" cy="13604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D819904-AB40-452A-AE9D-705248A9FC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4722" y="6486733"/>
            <a:ext cx="5827278" cy="37126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381EEE64-411D-4EA5-905D-0F36976C3C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9025" y="0"/>
            <a:ext cx="4752975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577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1471014" y="2078012"/>
            <a:ext cx="9161443" cy="3790990"/>
          </a:xfrm>
          <a:ln w="38100">
            <a:solidFill>
              <a:schemeClr val="accent1"/>
            </a:solidFill>
          </a:ln>
        </p:spPr>
        <p:txBody>
          <a:bodyPr>
            <a:normAutofit fontScale="85000" lnSpcReduction="10000"/>
          </a:bodyPr>
          <a:lstStyle/>
          <a:p>
            <a:pPr marL="448102" indent="-448102">
              <a:buAutoNum type="arabicPeriod"/>
            </a:pPr>
            <a:r>
              <a:rPr lang="es-CO" dirty="0"/>
              <a:t>Susceptibilidad aumentada a severidad en sepsis.</a:t>
            </a:r>
          </a:p>
          <a:p>
            <a:pPr marL="448102" indent="-448102">
              <a:buAutoNum type="arabicPeriod"/>
            </a:pPr>
            <a:r>
              <a:rPr lang="es-CO" dirty="0"/>
              <a:t>Nuevas definiciones en SEPSIS.</a:t>
            </a:r>
          </a:p>
          <a:p>
            <a:pPr marL="448102" indent="-448102">
              <a:buAutoNum type="arabicPeriod" startAt="3"/>
            </a:pPr>
            <a:r>
              <a:rPr lang="es-CO" dirty="0"/>
              <a:t>SIRS como criterios de identificación  de sepsis, no debe utilizarse con los parámetros de población adulta en pacientes obstétricas. </a:t>
            </a:r>
          </a:p>
          <a:p>
            <a:pPr marL="448102" indent="-448102">
              <a:buAutoNum type="arabicPeriod" startAt="3"/>
            </a:pPr>
            <a:r>
              <a:rPr lang="es-CO" dirty="0"/>
              <a:t>SOFA mejor predictor de mortalidad. </a:t>
            </a:r>
            <a:r>
              <a:rPr lang="es-CO" dirty="0" err="1"/>
              <a:t>qSOFA</a:t>
            </a:r>
            <a:r>
              <a:rPr lang="es-CO" dirty="0"/>
              <a:t>. Mayor rendimiento fuera de UCI. ( faltan estudios validación en obstetricia)</a:t>
            </a:r>
          </a:p>
          <a:p>
            <a:pPr marL="448102" indent="-448102">
              <a:buAutoNum type="arabicPeriod" startAt="3"/>
            </a:pPr>
            <a:r>
              <a:rPr lang="es-CO" dirty="0"/>
              <a:t>SDOM mejor score en pacientes obstétricas para predecir ingreso a UCI y peor pronóstico. </a:t>
            </a:r>
          </a:p>
          <a:p>
            <a:pPr marL="0" indent="0">
              <a:buNone/>
            </a:pPr>
            <a:r>
              <a:rPr lang="es-CO" dirty="0"/>
              <a:t>6.  Establecer metas de reanimación en población obstétrica, siguiendo protocolos institucionales.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C5D94BA2-697E-4365-8BAF-52B1EA1CB9B3}"/>
              </a:ext>
            </a:extLst>
          </p:cNvPr>
          <p:cNvSpPr/>
          <p:nvPr/>
        </p:nvSpPr>
        <p:spPr>
          <a:xfrm>
            <a:off x="1258956" y="1417983"/>
            <a:ext cx="9700591" cy="50923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2197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5" y="-1759"/>
            <a:ext cx="6322549" cy="6322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6532" y="982957"/>
            <a:ext cx="914479" cy="54868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" r="21756" b="19000"/>
          <a:stretch/>
        </p:blipFill>
        <p:spPr>
          <a:xfrm>
            <a:off x="6343650" y="0"/>
            <a:ext cx="3062802" cy="450342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6860" y="2296557"/>
            <a:ext cx="3062802" cy="453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7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813" y="-24520"/>
            <a:ext cx="9144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20002"/>
            <a:ext cx="3310890" cy="248316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" y="2503170"/>
            <a:ext cx="3364229" cy="252317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" y="5049202"/>
            <a:ext cx="2396490" cy="179736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070" y="8714"/>
            <a:ext cx="2487930" cy="186594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31" y="4360971"/>
            <a:ext cx="1854381" cy="247250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069" y="11289"/>
            <a:ext cx="2274001" cy="170550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313" y="33584"/>
            <a:ext cx="2289430" cy="171707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792" y="49045"/>
            <a:ext cx="2208609" cy="165645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96" y="1880236"/>
            <a:ext cx="1894418" cy="252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27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6" t="61164" r="51683" b="31268"/>
          <a:stretch/>
        </p:blipFill>
        <p:spPr>
          <a:xfrm>
            <a:off x="5100302" y="216947"/>
            <a:ext cx="7091698" cy="199859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2" t="6197"/>
          <a:stretch/>
        </p:blipFill>
        <p:spPr>
          <a:xfrm>
            <a:off x="412124" y="206061"/>
            <a:ext cx="4688178" cy="643299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082477" y="5302712"/>
            <a:ext cx="2550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0" b="1" dirty="0" smtClean="0">
                <a:latin typeface="Bradley Hand ITC" panose="03070402050302030203" pitchFamily="66" charset="0"/>
              </a:rPr>
              <a:t>gracias</a:t>
            </a:r>
            <a:endParaRPr lang="es-MX" sz="6000" b="1" dirty="0">
              <a:latin typeface="Bradley Hand ITC" panose="03070402050302030203" pitchFamily="66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539" y="2226432"/>
            <a:ext cx="3382433" cy="450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3512" y="2060849"/>
            <a:ext cx="8701328" cy="4785395"/>
          </a:xfrm>
        </p:spPr>
        <p:txBody>
          <a:bodyPr rtlCol="0">
            <a:normAutofit fontScale="92500" lnSpcReduction="20000"/>
          </a:bodyPr>
          <a:lstStyle/>
          <a:p>
            <a:pPr algn="just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s-MX" dirty="0" smtClean="0">
              <a:solidFill>
                <a:srgbClr val="FF99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just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s-MX" dirty="0">
              <a:solidFill>
                <a:srgbClr val="FF99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just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s-MX" dirty="0" smtClean="0">
              <a:solidFill>
                <a:srgbClr val="FF99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just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s-MX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“El nacimiento es una acontecimiento biológico y social que entraña madurez y responsabilidad, tanto de la pareja protagonista como de la sociedad a la que pertenece”</a:t>
            </a:r>
          </a:p>
          <a:p>
            <a:pPr algn="ctr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s-MX" dirty="0" smtClean="0">
              <a:solidFill>
                <a:srgbClr val="FF99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s-MX" dirty="0" smtClean="0"/>
          </a:p>
          <a:p>
            <a:pPr algn="ctr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s-MX" sz="2400" dirty="0">
              <a:solidFill>
                <a:srgbClr val="66FF33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r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s-MX" sz="2400" dirty="0">
                <a:solidFill>
                  <a:srgbClr val="66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Briones GJC, Zamora GM, González TA.</a:t>
            </a:r>
          </a:p>
          <a:p>
            <a:pPr algn="r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s-MX" sz="2400" dirty="0">
                <a:solidFill>
                  <a:srgbClr val="66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Acta Médica 1993;29(115-116):103-110.</a:t>
            </a:r>
            <a:endParaRPr lang="es-ES" sz="2400" dirty="0">
              <a:solidFill>
                <a:srgbClr val="66FF33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6" name="Picture 2" descr="F:\carlos%20brion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7"/>
          <a:stretch/>
        </p:blipFill>
        <p:spPr bwMode="auto">
          <a:xfrm>
            <a:off x="3549461" y="67953"/>
            <a:ext cx="2093760" cy="284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324" y="67953"/>
            <a:ext cx="1600283" cy="284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32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r="10000"/>
          <a:stretch/>
        </p:blipFill>
        <p:spPr bwMode="auto">
          <a:xfrm>
            <a:off x="469063" y="0"/>
            <a:ext cx="9162453" cy="691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24013" t="14984" r="9837" b="17784"/>
          <a:stretch/>
        </p:blipFill>
        <p:spPr>
          <a:xfrm>
            <a:off x="4248779" y="3346583"/>
            <a:ext cx="5292586" cy="302433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22437" t="47199" r="19288" b="21986"/>
          <a:stretch/>
        </p:blipFill>
        <p:spPr>
          <a:xfrm>
            <a:off x="4850935" y="603099"/>
            <a:ext cx="4780581" cy="142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7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r="10000"/>
          <a:stretch/>
        </p:blipFill>
        <p:spPr bwMode="auto">
          <a:xfrm>
            <a:off x="1505548" y="-27384"/>
            <a:ext cx="9162453" cy="691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8263" t="14984" r="9050" b="61730"/>
          <a:stretch/>
        </p:blipFill>
        <p:spPr>
          <a:xfrm>
            <a:off x="4780427" y="554920"/>
            <a:ext cx="5582773" cy="88393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0411" t="43172" r="51691" b="17507"/>
          <a:stretch/>
        </p:blipFill>
        <p:spPr>
          <a:xfrm>
            <a:off x="671954" y="4444683"/>
            <a:ext cx="3606538" cy="21038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50237" t="43172" r="11725" b="16384"/>
          <a:stretch/>
        </p:blipFill>
        <p:spPr>
          <a:xfrm>
            <a:off x="5271911" y="3269006"/>
            <a:ext cx="5206255" cy="311232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24013" t="14984" r="9837" b="17784"/>
          <a:stretch/>
        </p:blipFill>
        <p:spPr>
          <a:xfrm>
            <a:off x="604220" y="496181"/>
            <a:ext cx="1890209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2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r="10000"/>
          <a:stretch/>
        </p:blipFill>
        <p:spPr bwMode="auto">
          <a:xfrm>
            <a:off x="1505548" y="-27384"/>
            <a:ext cx="9162453" cy="691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2200" t="11792" r="63387" b="25018"/>
          <a:stretch/>
        </p:blipFill>
        <p:spPr>
          <a:xfrm>
            <a:off x="6086774" y="335840"/>
            <a:ext cx="4464496" cy="619268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24013" t="14984" r="9837" b="17784"/>
          <a:stretch/>
        </p:blipFill>
        <p:spPr>
          <a:xfrm>
            <a:off x="387666" y="431517"/>
            <a:ext cx="1890209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7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r="10000"/>
          <a:stretch/>
        </p:blipFill>
        <p:spPr bwMode="auto">
          <a:xfrm>
            <a:off x="1505548" y="-27384"/>
            <a:ext cx="9162453" cy="691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38188" t="26487" r="13775" b="8853"/>
          <a:stretch/>
        </p:blipFill>
        <p:spPr>
          <a:xfrm>
            <a:off x="5010812" y="3098005"/>
            <a:ext cx="5228214" cy="377117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24013" t="14984" r="9837" b="17784"/>
          <a:stretch/>
        </p:blipFill>
        <p:spPr>
          <a:xfrm>
            <a:off x="6357443" y="995250"/>
            <a:ext cx="3157686" cy="180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2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r="10000"/>
          <a:stretch/>
        </p:blipFill>
        <p:spPr bwMode="auto">
          <a:xfrm>
            <a:off x="1505548" y="-27384"/>
            <a:ext cx="9162453" cy="691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2201" t="13261" r="50788" b="4444"/>
          <a:stretch/>
        </p:blipFill>
        <p:spPr>
          <a:xfrm>
            <a:off x="6016979" y="745069"/>
            <a:ext cx="4566906" cy="544142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24013" t="14984" r="9837" b="17784"/>
          <a:stretch/>
        </p:blipFill>
        <p:spPr>
          <a:xfrm>
            <a:off x="852874" y="510539"/>
            <a:ext cx="1890209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3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10.xml><?xml version="1.0" encoding="utf-8"?>
<a:theme xmlns:a="http://schemas.openxmlformats.org/drawingml/2006/main" name="7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Adyacencia">
  <a:themeElements>
    <a:clrScheme name="Adyacencia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yacencia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359</TotalTime>
  <Words>1065</Words>
  <Application>Microsoft Office PowerPoint</Application>
  <PresentationFormat>Panorámica</PresentationFormat>
  <Paragraphs>203</Paragraphs>
  <Slides>36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11</vt:i4>
      </vt:variant>
      <vt:variant>
        <vt:lpstr>Títulos de diapositiva</vt:lpstr>
      </vt:variant>
      <vt:variant>
        <vt:i4>36</vt:i4>
      </vt:variant>
    </vt:vector>
  </HeadingPairs>
  <TitlesOfParts>
    <vt:vector size="54" baseType="lpstr">
      <vt:lpstr>Arial</vt:lpstr>
      <vt:lpstr>Bradley Hand ITC</vt:lpstr>
      <vt:lpstr>Calibri</vt:lpstr>
      <vt:lpstr>Calibri Light</vt:lpstr>
      <vt:lpstr>Cambria</vt:lpstr>
      <vt:lpstr>Times New Roman</vt:lpstr>
      <vt:lpstr>Wingdings</vt:lpstr>
      <vt:lpstr>Office Theme</vt:lpstr>
      <vt:lpstr>Tema de Office</vt:lpstr>
      <vt:lpstr>1_Tema de Office</vt:lpstr>
      <vt:lpstr>2_Tema de Office</vt:lpstr>
      <vt:lpstr>Adyacencia</vt:lpstr>
      <vt:lpstr>3_Tema de Office</vt:lpstr>
      <vt:lpstr>4_Tema de Office</vt:lpstr>
      <vt:lpstr>5_Tema de Office</vt:lpstr>
      <vt:lpstr>6_Tema de Office</vt:lpstr>
      <vt:lpstr>7_Tema de Office</vt:lpstr>
      <vt:lpstr>8_Tema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Unidad de Cuidados Intensivos Gineco-Obstétricos    2018</vt:lpstr>
      <vt:lpstr>Unidad de Cuidados Intensivos Gineco-Obstétricos    2018</vt:lpstr>
      <vt:lpstr>Código MATER   abril 2016 a julio 2018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MODELO ENFOCADO EN LA DISFUNCION ORGANICA</vt:lpstr>
      <vt:lpstr>ALGORITMO SEPSIS …….. 1 HORA DORADA</vt:lpstr>
      <vt:lpstr>ALGORITMO SEPSIS  OBSTETRICO </vt:lpstr>
      <vt:lpstr>Presentación de PowerPoint</vt:lpstr>
      <vt:lpstr>USO RACIONAL ANTIBIOTICO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Dr. Carlos Briones</dc:creator>
  <cp:lastModifiedBy>Dr. Carlos Briones</cp:lastModifiedBy>
  <cp:revision>42</cp:revision>
  <dcterms:created xsi:type="dcterms:W3CDTF">2018-09-09T19:15:48Z</dcterms:created>
  <dcterms:modified xsi:type="dcterms:W3CDTF">2018-09-12T20:10:26Z</dcterms:modified>
</cp:coreProperties>
</file>