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57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917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250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72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98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01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321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653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7919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09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12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D8385-F81A-428D-AC76-F369811F7E9C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5A401-8284-4542-9F4B-E974A793C4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78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9" y="923361"/>
            <a:ext cx="5971223" cy="459206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403" y="923926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501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 MANJARREZ</dc:creator>
  <cp:lastModifiedBy>GABRIEL MANJARREZ</cp:lastModifiedBy>
  <cp:revision>1</cp:revision>
  <dcterms:created xsi:type="dcterms:W3CDTF">2018-06-06T21:55:42Z</dcterms:created>
  <dcterms:modified xsi:type="dcterms:W3CDTF">2018-06-06T21:57:53Z</dcterms:modified>
</cp:coreProperties>
</file>