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10" r:id="rId4"/>
  </p:sldMasterIdLst>
  <p:notesMasterIdLst>
    <p:notesMasterId r:id="rId25"/>
  </p:notesMasterIdLst>
  <p:handoutMasterIdLst>
    <p:handoutMasterId r:id="rId26"/>
  </p:handoutMasterIdLst>
  <p:sldIdLst>
    <p:sldId id="393" r:id="rId5"/>
    <p:sldId id="427" r:id="rId6"/>
    <p:sldId id="397" r:id="rId7"/>
    <p:sldId id="423" r:id="rId8"/>
    <p:sldId id="424" r:id="rId9"/>
    <p:sldId id="401" r:id="rId10"/>
    <p:sldId id="402" r:id="rId11"/>
    <p:sldId id="403" r:id="rId12"/>
    <p:sldId id="426" r:id="rId13"/>
    <p:sldId id="405" r:id="rId14"/>
    <p:sldId id="414" r:id="rId15"/>
    <p:sldId id="407" r:id="rId16"/>
    <p:sldId id="408" r:id="rId17"/>
    <p:sldId id="425" r:id="rId18"/>
    <p:sldId id="409" r:id="rId19"/>
    <p:sldId id="411" r:id="rId20"/>
    <p:sldId id="410" r:id="rId21"/>
    <p:sldId id="394" r:id="rId22"/>
    <p:sldId id="418" r:id="rId23"/>
    <p:sldId id="41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ac Acost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000"/>
    <a:srgbClr val="780000"/>
    <a:srgbClr val="231AC0"/>
    <a:srgbClr val="A50101"/>
    <a:srgbClr val="241BA6"/>
    <a:srgbClr val="43FF4F"/>
    <a:srgbClr val="005493"/>
    <a:srgbClr val="FF9933"/>
    <a:srgbClr val="9999FF"/>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8312" autoAdjust="0"/>
    <p:restoredTop sz="87131" autoAdjust="0"/>
  </p:normalViewPr>
  <p:slideViewPr>
    <p:cSldViewPr>
      <p:cViewPr varScale="1">
        <p:scale>
          <a:sx n="57" d="100"/>
          <a:sy n="57" d="100"/>
        </p:scale>
        <p:origin x="-304" y="-11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55DA9-5E16-4766-8FC3-030A310F7D28}"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1AD7F8BD-88B1-434C-A53E-569F2644BD6B}">
      <dgm:prSet phldrT="[Texto]"/>
      <dgm:spPr/>
      <dgm:t>
        <a:bodyPr/>
        <a:lstStyle/>
        <a:p>
          <a:endParaRPr lang="es-ES" b="1" dirty="0">
            <a:solidFill>
              <a:srgbClr val="005493"/>
            </a:solidFill>
          </a:endParaRPr>
        </a:p>
      </dgm:t>
    </dgm:pt>
    <dgm:pt modelId="{6F2A76BE-B255-437E-B3F2-8906088B0A57}" type="parTrans" cxnId="{448CF035-06AE-42DB-8627-C750792752A9}">
      <dgm:prSet/>
      <dgm:spPr/>
      <dgm:t>
        <a:bodyPr/>
        <a:lstStyle/>
        <a:p>
          <a:endParaRPr lang="es-ES"/>
        </a:p>
      </dgm:t>
    </dgm:pt>
    <dgm:pt modelId="{FE25B628-0430-477A-A5EF-72B2EA0E815D}" type="sibTrans" cxnId="{448CF035-06AE-42DB-8627-C750792752A9}">
      <dgm:prSet/>
      <dgm:spPr/>
      <dgm:t>
        <a:bodyPr/>
        <a:lstStyle/>
        <a:p>
          <a:endParaRPr lang="es-ES"/>
        </a:p>
      </dgm:t>
    </dgm:pt>
    <dgm:pt modelId="{28DDE91D-7DE6-4F8E-860E-90197404E642}" type="pres">
      <dgm:prSet presAssocID="{06455DA9-5E16-4766-8FC3-030A310F7D28}" presName="Name0" presStyleCnt="0">
        <dgm:presLayoutVars>
          <dgm:chMax/>
          <dgm:chPref/>
          <dgm:dir/>
          <dgm:animLvl val="lvl"/>
        </dgm:presLayoutVars>
      </dgm:prSet>
      <dgm:spPr/>
      <dgm:t>
        <a:bodyPr/>
        <a:lstStyle/>
        <a:p>
          <a:endParaRPr lang="es-ES_tradnl"/>
        </a:p>
      </dgm:t>
    </dgm:pt>
    <dgm:pt modelId="{9F3C07C0-1243-974A-A473-232C2C3C7384}" type="pres">
      <dgm:prSet presAssocID="{1AD7F8BD-88B1-434C-A53E-569F2644BD6B}" presName="composite" presStyleCnt="0"/>
      <dgm:spPr/>
    </dgm:pt>
    <dgm:pt modelId="{E24FB22E-E2AA-7E4B-9BDE-9ADAEBA597FC}" type="pres">
      <dgm:prSet presAssocID="{1AD7F8BD-88B1-434C-A53E-569F2644BD6B}" presName="ParentAccentShape" presStyleLbl="trBgShp" presStyleIdx="0" presStyleCnt="1" custScaleX="171933" custScaleY="135102" custLinFactNeighborX="10097" custLinFactNeighborY="-1081"/>
      <dgm:spPr/>
    </dgm:pt>
    <dgm:pt modelId="{CD4326E5-1FD0-014A-BB9A-66F76D4B660B}" type="pres">
      <dgm:prSet presAssocID="{1AD7F8BD-88B1-434C-A53E-569F2644BD6B}" presName="ParentText" presStyleLbl="revTx" presStyleIdx="0" presStyleCnt="2">
        <dgm:presLayoutVars>
          <dgm:chMax val="1"/>
          <dgm:chPref val="1"/>
          <dgm:bulletEnabled val="1"/>
        </dgm:presLayoutVars>
      </dgm:prSet>
      <dgm:spPr/>
      <dgm:t>
        <a:bodyPr/>
        <a:lstStyle/>
        <a:p>
          <a:endParaRPr lang="es-ES_tradnl"/>
        </a:p>
      </dgm:t>
    </dgm:pt>
    <dgm:pt modelId="{EFDB4F8D-5EA3-E443-BCB0-204614FE00A7}" type="pres">
      <dgm:prSet presAssocID="{1AD7F8BD-88B1-434C-A53E-569F2644BD6B}" presName="ChildText" presStyleLbl="revTx" presStyleIdx="1" presStyleCnt="2">
        <dgm:presLayoutVars>
          <dgm:chMax val="0"/>
          <dgm:chPref val="0"/>
        </dgm:presLayoutVars>
      </dgm:prSet>
      <dgm:spPr/>
    </dgm:pt>
    <dgm:pt modelId="{FF0C74AC-EC2B-9D40-89EB-499BFA64CC43}" type="pres">
      <dgm:prSet presAssocID="{1AD7F8BD-88B1-434C-A53E-569F2644BD6B}" presName="ChildAccentShape" presStyleLbl="trBgShp" presStyleIdx="0" presStyleCnt="1"/>
      <dgm:spPr/>
    </dgm:pt>
    <dgm:pt modelId="{8740FD1F-7116-F347-A8CF-289753D3B5AE}" type="pres">
      <dgm:prSet presAssocID="{1AD7F8BD-88B1-434C-A53E-569F2644BD6B}" presName="Image" presStyleLbl="alignImgPlace1" presStyleIdx="0" presStyleCnt="1" custScaleX="168011" custScaleY="123443"/>
      <dgm:spPr/>
    </dgm:pt>
  </dgm:ptLst>
  <dgm:cxnLst>
    <dgm:cxn modelId="{98C06854-D7F9-B34C-B518-A4A1131191F0}" type="presOf" srcId="{1AD7F8BD-88B1-434C-A53E-569F2644BD6B}" destId="{CD4326E5-1FD0-014A-BB9A-66F76D4B660B}" srcOrd="0" destOrd="0" presId="urn:microsoft.com/office/officeart/2009/3/layout/SnapshotPictureList"/>
    <dgm:cxn modelId="{448CF035-06AE-42DB-8627-C750792752A9}" srcId="{06455DA9-5E16-4766-8FC3-030A310F7D28}" destId="{1AD7F8BD-88B1-434C-A53E-569F2644BD6B}" srcOrd="0" destOrd="0" parTransId="{6F2A76BE-B255-437E-B3F2-8906088B0A57}" sibTransId="{FE25B628-0430-477A-A5EF-72B2EA0E815D}"/>
    <dgm:cxn modelId="{2203A116-8415-4A9A-8923-074EE084EEE4}" type="presOf" srcId="{06455DA9-5E16-4766-8FC3-030A310F7D28}" destId="{28DDE91D-7DE6-4F8E-860E-90197404E642}" srcOrd="0" destOrd="0" presId="urn:microsoft.com/office/officeart/2009/3/layout/SnapshotPictureList"/>
    <dgm:cxn modelId="{97FF825B-530C-6641-8B10-DFFF162E32FE}" type="presParOf" srcId="{28DDE91D-7DE6-4F8E-860E-90197404E642}" destId="{9F3C07C0-1243-974A-A473-232C2C3C7384}" srcOrd="0" destOrd="0" presId="urn:microsoft.com/office/officeart/2009/3/layout/SnapshotPictureList"/>
    <dgm:cxn modelId="{C370294F-56F4-764D-9878-1A706F248711}" type="presParOf" srcId="{9F3C07C0-1243-974A-A473-232C2C3C7384}" destId="{E24FB22E-E2AA-7E4B-9BDE-9ADAEBA597FC}" srcOrd="0" destOrd="0" presId="urn:microsoft.com/office/officeart/2009/3/layout/SnapshotPictureList"/>
    <dgm:cxn modelId="{06FCBABF-7242-B44A-AD23-009452EE66C4}" type="presParOf" srcId="{9F3C07C0-1243-974A-A473-232C2C3C7384}" destId="{CD4326E5-1FD0-014A-BB9A-66F76D4B660B}" srcOrd="1" destOrd="0" presId="urn:microsoft.com/office/officeart/2009/3/layout/SnapshotPictureList"/>
    <dgm:cxn modelId="{340D9550-44EE-AB49-8EBF-81D5CC8E900D}" type="presParOf" srcId="{9F3C07C0-1243-974A-A473-232C2C3C7384}" destId="{EFDB4F8D-5EA3-E443-BCB0-204614FE00A7}" srcOrd="2" destOrd="0" presId="urn:microsoft.com/office/officeart/2009/3/layout/SnapshotPictureList"/>
    <dgm:cxn modelId="{55CC78F2-660C-2141-B503-6642D1A5B223}" type="presParOf" srcId="{9F3C07C0-1243-974A-A473-232C2C3C7384}" destId="{FF0C74AC-EC2B-9D40-89EB-499BFA64CC43}" srcOrd="3" destOrd="0" presId="urn:microsoft.com/office/officeart/2009/3/layout/SnapshotPictureList"/>
    <dgm:cxn modelId="{24FE3880-B2C3-E14E-8B76-E83E5E834FD7}" type="presParOf" srcId="{9F3C07C0-1243-974A-A473-232C2C3C7384}" destId="{8740FD1F-7116-F347-A8CF-289753D3B5AE}"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D8986-5F9F-4147-8FA5-39B43B7692B2}" type="doc">
      <dgm:prSet loTypeId="urn:microsoft.com/office/officeart/2005/8/layout/vList4#2" loCatId="list" qsTypeId="urn:microsoft.com/office/officeart/2005/8/quickstyle/simple1" qsCatId="simple" csTypeId="urn:microsoft.com/office/officeart/2005/8/colors/accent0_3" csCatId="mainScheme" phldr="1"/>
      <dgm:spPr/>
      <dgm:t>
        <a:bodyPr/>
        <a:lstStyle/>
        <a:p>
          <a:endParaRPr lang="es-MX"/>
        </a:p>
      </dgm:t>
    </dgm:pt>
    <dgm:pt modelId="{738DD377-6629-4CDA-B958-58556AFBAD75}">
      <dgm:prSet phldrT="[Texto]" custT="1"/>
      <dgm:spPr/>
      <dgm:t>
        <a:bodyPr/>
        <a:lstStyle/>
        <a:p>
          <a:r>
            <a:rPr lang="es-ES_tradnl" sz="2000" noProof="0" dirty="0" smtClean="0"/>
            <a:t>Participantes</a:t>
          </a:r>
          <a:endParaRPr lang="es-ES_tradnl" sz="2000" noProof="0" dirty="0"/>
        </a:p>
      </dgm:t>
    </dgm:pt>
    <dgm:pt modelId="{400AB6F6-97CE-407D-A132-4DCF0665EAE1}" type="parTrans" cxnId="{A170973F-4A60-416E-821A-A70349599B30}">
      <dgm:prSet/>
      <dgm:spPr/>
      <dgm:t>
        <a:bodyPr/>
        <a:lstStyle/>
        <a:p>
          <a:endParaRPr lang="es-ES_tradnl" noProof="0" dirty="0"/>
        </a:p>
      </dgm:t>
    </dgm:pt>
    <dgm:pt modelId="{83DCAA9D-938F-4F59-8729-EA00352D9EC4}" type="sibTrans" cxnId="{A170973F-4A60-416E-821A-A70349599B30}">
      <dgm:prSet/>
      <dgm:spPr/>
      <dgm:t>
        <a:bodyPr/>
        <a:lstStyle/>
        <a:p>
          <a:endParaRPr lang="es-ES_tradnl" noProof="0" dirty="0"/>
        </a:p>
      </dgm:t>
    </dgm:pt>
    <dgm:pt modelId="{E8AAC01D-8FE7-4829-8D01-CD94F9393A33}">
      <dgm:prSet phldrT="[Texto]" custT="1"/>
      <dgm:spPr/>
      <dgm:t>
        <a:bodyPr/>
        <a:lstStyle/>
        <a:p>
          <a:r>
            <a:rPr lang="es-ES_tradnl" sz="2000" noProof="0" dirty="0" smtClean="0"/>
            <a:t>2003 AM de 65 años y más </a:t>
          </a:r>
          <a:endParaRPr lang="es-ES_tradnl" sz="2000" noProof="0" dirty="0"/>
        </a:p>
      </dgm:t>
    </dgm:pt>
    <dgm:pt modelId="{5D66C98B-EFCE-40D3-AFC6-7731CB2A2B0E}" type="parTrans" cxnId="{773D38F9-FCC4-422F-B3D6-921821818909}">
      <dgm:prSet/>
      <dgm:spPr/>
      <dgm:t>
        <a:bodyPr/>
        <a:lstStyle/>
        <a:p>
          <a:endParaRPr lang="es-ES_tradnl" noProof="0" dirty="0"/>
        </a:p>
      </dgm:t>
    </dgm:pt>
    <dgm:pt modelId="{35918F80-615C-49D2-B4C2-168C241AD86E}" type="sibTrans" cxnId="{773D38F9-FCC4-422F-B3D6-921821818909}">
      <dgm:prSet/>
      <dgm:spPr/>
      <dgm:t>
        <a:bodyPr/>
        <a:lstStyle/>
        <a:p>
          <a:endParaRPr lang="es-ES_tradnl" noProof="0" dirty="0"/>
        </a:p>
      </dgm:t>
    </dgm:pt>
    <dgm:pt modelId="{A3B33EE0-B3E3-46F1-B99D-BFA8516522AC}">
      <dgm:prSet phldrT="[Texto]" custT="1"/>
      <dgm:spPr/>
      <dgm:t>
        <a:bodyPr/>
        <a:lstStyle/>
        <a:p>
          <a:r>
            <a:rPr lang="es-ES_tradnl" sz="2000" noProof="0" dirty="0" smtClean="0"/>
            <a:t>Seguimiento:</a:t>
          </a:r>
        </a:p>
        <a:p>
          <a:r>
            <a:rPr lang="es-ES_tradnl" sz="2000" noProof="0" dirty="0" smtClean="0"/>
            <a:t>- Seguimiento a tres años (2006 – 2009)</a:t>
          </a:r>
        </a:p>
        <a:p>
          <a:r>
            <a:rPr lang="es-ES_tradnl" sz="2000" noProof="0" dirty="0" smtClean="0"/>
            <a:t>- Protocolos Grupo de investigación en Demencias 10/66</a:t>
          </a:r>
        </a:p>
        <a:p>
          <a:r>
            <a:rPr lang="es-ES_tradnl" sz="2000" baseline="0" noProof="0" dirty="0" smtClean="0"/>
            <a:t>- Muestra analítica: 1512 AM</a:t>
          </a:r>
          <a:endParaRPr lang="es-ES_tradnl" sz="2000" baseline="0" noProof="0" dirty="0"/>
        </a:p>
      </dgm:t>
    </dgm:pt>
    <dgm:pt modelId="{E7BF950B-3150-48AC-A9CE-C17D67D58C28}" type="parTrans" cxnId="{16D667FF-04DC-451E-98E0-50C7223E55B6}">
      <dgm:prSet/>
      <dgm:spPr/>
      <dgm:t>
        <a:bodyPr/>
        <a:lstStyle/>
        <a:p>
          <a:endParaRPr lang="es-ES_tradnl" noProof="0" dirty="0"/>
        </a:p>
      </dgm:t>
    </dgm:pt>
    <dgm:pt modelId="{2848A8C7-FA5A-4B78-8D93-122975CDF55F}" type="sibTrans" cxnId="{16D667FF-04DC-451E-98E0-50C7223E55B6}">
      <dgm:prSet/>
      <dgm:spPr/>
      <dgm:t>
        <a:bodyPr/>
        <a:lstStyle/>
        <a:p>
          <a:endParaRPr lang="es-ES_tradnl" noProof="0" dirty="0"/>
        </a:p>
      </dgm:t>
    </dgm:pt>
    <dgm:pt modelId="{C08A7AD6-62ED-4E72-83FE-1A61AFE50C86}">
      <dgm:prSet phldrT="[Texto]" custT="1"/>
      <dgm:spPr/>
      <dgm:t>
        <a:bodyPr/>
        <a:lstStyle/>
        <a:p>
          <a:pPr>
            <a:lnSpc>
              <a:spcPct val="90000"/>
            </a:lnSpc>
          </a:pPr>
          <a:r>
            <a:rPr lang="es-ES_tradnl" sz="2000" noProof="0" dirty="0" smtClean="0"/>
            <a:t>Instrumentos:</a:t>
          </a:r>
        </a:p>
        <a:p>
          <a:pPr>
            <a:lnSpc>
              <a:spcPct val="80000"/>
            </a:lnSpc>
          </a:pPr>
          <a:r>
            <a:rPr lang="es-ES_tradnl" sz="2000" noProof="0" dirty="0" smtClean="0"/>
            <a:t>1) Cuestionario del hogar, 2) Evaluación cognitiva, </a:t>
          </a:r>
        </a:p>
        <a:p>
          <a:pPr>
            <a:lnSpc>
              <a:spcPct val="80000"/>
            </a:lnSpc>
          </a:pPr>
          <a:r>
            <a:rPr lang="es-ES_tradnl" sz="2000" noProof="0" dirty="0" smtClean="0"/>
            <a:t>3) Inventario del estado mental geriátrico, </a:t>
          </a:r>
        </a:p>
        <a:p>
          <a:pPr>
            <a:lnSpc>
              <a:spcPct val="80000"/>
            </a:lnSpc>
          </a:pPr>
          <a:r>
            <a:rPr lang="es-ES_tradnl" sz="2000" noProof="0" dirty="0" smtClean="0"/>
            <a:t>4)Cuestionario sociodemográfico y de factores de riesgo y, </a:t>
          </a:r>
        </a:p>
        <a:p>
          <a:pPr>
            <a:lnSpc>
              <a:spcPct val="80000"/>
            </a:lnSpc>
          </a:pPr>
          <a:r>
            <a:rPr lang="es-ES_tradnl" sz="2000" noProof="0" dirty="0" smtClean="0"/>
            <a:t>5) Exploración neurológica y física general</a:t>
          </a:r>
        </a:p>
      </dgm:t>
    </dgm:pt>
    <dgm:pt modelId="{DE91D483-4448-4362-9440-F016E3DAA37E}" type="parTrans" cxnId="{94C7F808-9BB6-4C7E-8584-7C1572C0B8F5}">
      <dgm:prSet/>
      <dgm:spPr/>
      <dgm:t>
        <a:bodyPr/>
        <a:lstStyle/>
        <a:p>
          <a:endParaRPr lang="es-ES_tradnl" noProof="0" dirty="0"/>
        </a:p>
      </dgm:t>
    </dgm:pt>
    <dgm:pt modelId="{FBF3ADAB-A3D1-4368-9D89-7F4E9E8B695E}" type="sibTrans" cxnId="{94C7F808-9BB6-4C7E-8584-7C1572C0B8F5}">
      <dgm:prSet/>
      <dgm:spPr/>
      <dgm:t>
        <a:bodyPr/>
        <a:lstStyle/>
        <a:p>
          <a:endParaRPr lang="es-ES_tradnl" noProof="0" dirty="0"/>
        </a:p>
      </dgm:t>
    </dgm:pt>
    <dgm:pt modelId="{477AC831-AECE-4CDD-8678-329FE8058C2B}">
      <dgm:prSet phldrT="[Texto]" custT="1"/>
      <dgm:spPr/>
      <dgm:t>
        <a:bodyPr/>
        <a:lstStyle/>
        <a:p>
          <a:r>
            <a:rPr lang="es-ES_tradnl" sz="2000" noProof="0" dirty="0" smtClean="0"/>
            <a:t>Zonas urbana y rural</a:t>
          </a:r>
          <a:endParaRPr lang="es-ES_tradnl" sz="2000" noProof="0" dirty="0"/>
        </a:p>
      </dgm:t>
    </dgm:pt>
    <dgm:pt modelId="{95645EA2-FB31-45A3-8282-8DE40A09431B}" type="parTrans" cxnId="{D87CC4E7-AB06-4940-9CC5-CA27EA70717E}">
      <dgm:prSet/>
      <dgm:spPr/>
      <dgm:t>
        <a:bodyPr/>
        <a:lstStyle/>
        <a:p>
          <a:endParaRPr lang="es-ES_tradnl" noProof="0" dirty="0"/>
        </a:p>
      </dgm:t>
    </dgm:pt>
    <dgm:pt modelId="{FB81C71B-AF45-4EB2-8B4A-A62DF7CCCA9F}" type="sibTrans" cxnId="{D87CC4E7-AB06-4940-9CC5-CA27EA70717E}">
      <dgm:prSet/>
      <dgm:spPr/>
      <dgm:t>
        <a:bodyPr/>
        <a:lstStyle/>
        <a:p>
          <a:endParaRPr lang="es-ES_tradnl" noProof="0" dirty="0"/>
        </a:p>
      </dgm:t>
    </dgm:pt>
    <dgm:pt modelId="{85EDDD67-C301-44D7-A01E-8D132B20E77E}" type="pres">
      <dgm:prSet presAssocID="{DBFD8986-5F9F-4147-8FA5-39B43B7692B2}" presName="linear" presStyleCnt="0">
        <dgm:presLayoutVars>
          <dgm:dir/>
          <dgm:resizeHandles val="exact"/>
        </dgm:presLayoutVars>
      </dgm:prSet>
      <dgm:spPr/>
      <dgm:t>
        <a:bodyPr/>
        <a:lstStyle/>
        <a:p>
          <a:endParaRPr lang="es-MX"/>
        </a:p>
      </dgm:t>
    </dgm:pt>
    <dgm:pt modelId="{1FFA1BAB-47D0-4507-A8A4-4222F2237C64}" type="pres">
      <dgm:prSet presAssocID="{738DD377-6629-4CDA-B958-58556AFBAD75}" presName="comp" presStyleCnt="0"/>
      <dgm:spPr/>
      <dgm:t>
        <a:bodyPr/>
        <a:lstStyle/>
        <a:p>
          <a:endParaRPr lang="es-MX"/>
        </a:p>
      </dgm:t>
    </dgm:pt>
    <dgm:pt modelId="{97646156-B8F0-452B-B490-25B7AC430799}" type="pres">
      <dgm:prSet presAssocID="{738DD377-6629-4CDA-B958-58556AFBAD75}" presName="box" presStyleLbl="node1" presStyleIdx="0" presStyleCnt="3"/>
      <dgm:spPr/>
      <dgm:t>
        <a:bodyPr/>
        <a:lstStyle/>
        <a:p>
          <a:endParaRPr lang="es-MX"/>
        </a:p>
      </dgm:t>
    </dgm:pt>
    <dgm:pt modelId="{797FE918-E7ED-42DF-9287-D1BF225043B9}" type="pres">
      <dgm:prSet presAssocID="{738DD377-6629-4CDA-B958-58556AFBAD75}" presName="img" presStyleLbl="fgImgPlace1" presStyleIdx="0" presStyleCnt="3"/>
      <dgm:spPr>
        <a:blipFill rotWithShape="0">
          <a:blip xmlns:r="http://schemas.openxmlformats.org/officeDocument/2006/relationships" r:embed="rId1"/>
          <a:stretch>
            <a:fillRect/>
          </a:stretch>
        </a:blipFill>
      </dgm:spPr>
      <dgm:t>
        <a:bodyPr/>
        <a:lstStyle/>
        <a:p>
          <a:endParaRPr lang="es-MX"/>
        </a:p>
      </dgm:t>
    </dgm:pt>
    <dgm:pt modelId="{DD558C65-49FE-4F4B-8C66-A01EBCDB58D7}" type="pres">
      <dgm:prSet presAssocID="{738DD377-6629-4CDA-B958-58556AFBAD75}" presName="text" presStyleLbl="node1" presStyleIdx="0" presStyleCnt="3">
        <dgm:presLayoutVars>
          <dgm:bulletEnabled val="1"/>
        </dgm:presLayoutVars>
      </dgm:prSet>
      <dgm:spPr/>
      <dgm:t>
        <a:bodyPr/>
        <a:lstStyle/>
        <a:p>
          <a:endParaRPr lang="es-MX"/>
        </a:p>
      </dgm:t>
    </dgm:pt>
    <dgm:pt modelId="{8E41DD75-9615-404B-B5FC-32526B775832}" type="pres">
      <dgm:prSet presAssocID="{83DCAA9D-938F-4F59-8729-EA00352D9EC4}" presName="spacer" presStyleCnt="0"/>
      <dgm:spPr/>
      <dgm:t>
        <a:bodyPr/>
        <a:lstStyle/>
        <a:p>
          <a:endParaRPr lang="es-MX"/>
        </a:p>
      </dgm:t>
    </dgm:pt>
    <dgm:pt modelId="{F6CC3BB6-B583-4BCA-9C2E-3D91770B4A15}" type="pres">
      <dgm:prSet presAssocID="{A3B33EE0-B3E3-46F1-B99D-BFA8516522AC}" presName="comp" presStyleCnt="0"/>
      <dgm:spPr/>
      <dgm:t>
        <a:bodyPr/>
        <a:lstStyle/>
        <a:p>
          <a:endParaRPr lang="es-MX"/>
        </a:p>
      </dgm:t>
    </dgm:pt>
    <dgm:pt modelId="{B7571B03-FE28-4E18-B8DA-90243238A2C0}" type="pres">
      <dgm:prSet presAssocID="{A3B33EE0-B3E3-46F1-B99D-BFA8516522AC}" presName="box" presStyleLbl="node1" presStyleIdx="1" presStyleCnt="3" custScaleY="115410"/>
      <dgm:spPr/>
      <dgm:t>
        <a:bodyPr/>
        <a:lstStyle/>
        <a:p>
          <a:endParaRPr lang="es-MX"/>
        </a:p>
      </dgm:t>
    </dgm:pt>
    <dgm:pt modelId="{92418394-8BDC-4BEA-940B-AD01931415B6}" type="pres">
      <dgm:prSet presAssocID="{A3B33EE0-B3E3-46F1-B99D-BFA8516522AC}" presName="img" presStyleLbl="fgImgPlace1" presStyleIdx="1" presStyleCnt="3"/>
      <dgm:spPr>
        <a:blipFill rotWithShape="0">
          <a:blip xmlns:r="http://schemas.openxmlformats.org/officeDocument/2006/relationships" r:embed="rId2"/>
          <a:stretch>
            <a:fillRect/>
          </a:stretch>
        </a:blipFill>
      </dgm:spPr>
      <dgm:t>
        <a:bodyPr/>
        <a:lstStyle/>
        <a:p>
          <a:endParaRPr lang="es-MX"/>
        </a:p>
      </dgm:t>
    </dgm:pt>
    <dgm:pt modelId="{2A7CB98F-93B8-4669-9A6D-8FE565B4656E}" type="pres">
      <dgm:prSet presAssocID="{A3B33EE0-B3E3-46F1-B99D-BFA8516522AC}" presName="text" presStyleLbl="node1" presStyleIdx="1" presStyleCnt="3">
        <dgm:presLayoutVars>
          <dgm:bulletEnabled val="1"/>
        </dgm:presLayoutVars>
      </dgm:prSet>
      <dgm:spPr/>
      <dgm:t>
        <a:bodyPr/>
        <a:lstStyle/>
        <a:p>
          <a:endParaRPr lang="es-MX"/>
        </a:p>
      </dgm:t>
    </dgm:pt>
    <dgm:pt modelId="{07811CC0-D3F3-466C-8EC3-E1F2CA27F29F}" type="pres">
      <dgm:prSet presAssocID="{2848A8C7-FA5A-4B78-8D93-122975CDF55F}" presName="spacer" presStyleCnt="0"/>
      <dgm:spPr/>
      <dgm:t>
        <a:bodyPr/>
        <a:lstStyle/>
        <a:p>
          <a:endParaRPr lang="es-MX"/>
        </a:p>
      </dgm:t>
    </dgm:pt>
    <dgm:pt modelId="{3874321D-F038-493C-B676-124B3995E9B4}" type="pres">
      <dgm:prSet presAssocID="{C08A7AD6-62ED-4E72-83FE-1A61AFE50C86}" presName="comp" presStyleCnt="0"/>
      <dgm:spPr/>
      <dgm:t>
        <a:bodyPr/>
        <a:lstStyle/>
        <a:p>
          <a:endParaRPr lang="es-MX"/>
        </a:p>
      </dgm:t>
    </dgm:pt>
    <dgm:pt modelId="{0D1D6D03-C84E-41A9-A17C-4B21C0440989}" type="pres">
      <dgm:prSet presAssocID="{C08A7AD6-62ED-4E72-83FE-1A61AFE50C86}" presName="box" presStyleLbl="node1" presStyleIdx="2" presStyleCnt="3" custScaleY="131239"/>
      <dgm:spPr/>
      <dgm:t>
        <a:bodyPr/>
        <a:lstStyle/>
        <a:p>
          <a:endParaRPr lang="es-MX"/>
        </a:p>
      </dgm:t>
    </dgm:pt>
    <dgm:pt modelId="{69EE8E63-55C9-45E6-9A99-06060D48C09A}" type="pres">
      <dgm:prSet presAssocID="{C08A7AD6-62ED-4E72-83FE-1A61AFE50C86}" presName="img" presStyleLbl="fgImgPlace1" presStyleIdx="2" presStyleCnt="3"/>
      <dgm:spPr>
        <a:blipFill rotWithShape="0">
          <a:blip xmlns:r="http://schemas.openxmlformats.org/officeDocument/2006/relationships" r:embed="rId3"/>
          <a:stretch>
            <a:fillRect/>
          </a:stretch>
        </a:blipFill>
      </dgm:spPr>
      <dgm:t>
        <a:bodyPr/>
        <a:lstStyle/>
        <a:p>
          <a:endParaRPr lang="es-MX"/>
        </a:p>
      </dgm:t>
    </dgm:pt>
    <dgm:pt modelId="{6C16F847-4266-4A43-A9F8-FF9776737398}" type="pres">
      <dgm:prSet presAssocID="{C08A7AD6-62ED-4E72-83FE-1A61AFE50C86}" presName="text" presStyleLbl="node1" presStyleIdx="2" presStyleCnt="3">
        <dgm:presLayoutVars>
          <dgm:bulletEnabled val="1"/>
        </dgm:presLayoutVars>
      </dgm:prSet>
      <dgm:spPr/>
      <dgm:t>
        <a:bodyPr/>
        <a:lstStyle/>
        <a:p>
          <a:endParaRPr lang="es-MX"/>
        </a:p>
      </dgm:t>
    </dgm:pt>
  </dgm:ptLst>
  <dgm:cxnLst>
    <dgm:cxn modelId="{DE14CF03-FDEF-4993-A25A-66404D523F5F}" type="presOf" srcId="{E8AAC01D-8FE7-4829-8D01-CD94F9393A33}" destId="{DD558C65-49FE-4F4B-8C66-A01EBCDB58D7}" srcOrd="1" destOrd="1" presId="urn:microsoft.com/office/officeart/2005/8/layout/vList4#2"/>
    <dgm:cxn modelId="{408A6C5C-E1C0-4D36-9ADC-C12B1D00F983}" type="presOf" srcId="{E8AAC01D-8FE7-4829-8D01-CD94F9393A33}" destId="{97646156-B8F0-452B-B490-25B7AC430799}" srcOrd="0" destOrd="1" presId="urn:microsoft.com/office/officeart/2005/8/layout/vList4#2"/>
    <dgm:cxn modelId="{1EA871C5-5BBD-4630-80AD-6AE6A55CCAFA}" type="presOf" srcId="{A3B33EE0-B3E3-46F1-B99D-BFA8516522AC}" destId="{B7571B03-FE28-4E18-B8DA-90243238A2C0}" srcOrd="0" destOrd="0" presId="urn:microsoft.com/office/officeart/2005/8/layout/vList4#2"/>
    <dgm:cxn modelId="{3A90B433-B207-479B-A207-72F68170887C}" type="presOf" srcId="{C08A7AD6-62ED-4E72-83FE-1A61AFE50C86}" destId="{6C16F847-4266-4A43-A9F8-FF9776737398}" srcOrd="1" destOrd="0" presId="urn:microsoft.com/office/officeart/2005/8/layout/vList4#2"/>
    <dgm:cxn modelId="{55257F22-7E18-4BA3-AE06-ACCA3545EBB7}" type="presOf" srcId="{A3B33EE0-B3E3-46F1-B99D-BFA8516522AC}" destId="{2A7CB98F-93B8-4669-9A6D-8FE565B4656E}" srcOrd="1" destOrd="0" presId="urn:microsoft.com/office/officeart/2005/8/layout/vList4#2"/>
    <dgm:cxn modelId="{D87CC4E7-AB06-4940-9CC5-CA27EA70717E}" srcId="{738DD377-6629-4CDA-B958-58556AFBAD75}" destId="{477AC831-AECE-4CDD-8678-329FE8058C2B}" srcOrd="1" destOrd="0" parTransId="{95645EA2-FB31-45A3-8282-8DE40A09431B}" sibTransId="{FB81C71B-AF45-4EB2-8B4A-A62DF7CCCA9F}"/>
    <dgm:cxn modelId="{94C7F808-9BB6-4C7E-8584-7C1572C0B8F5}" srcId="{DBFD8986-5F9F-4147-8FA5-39B43B7692B2}" destId="{C08A7AD6-62ED-4E72-83FE-1A61AFE50C86}" srcOrd="2" destOrd="0" parTransId="{DE91D483-4448-4362-9440-F016E3DAA37E}" sibTransId="{FBF3ADAB-A3D1-4368-9D89-7F4E9E8B695E}"/>
    <dgm:cxn modelId="{0986CBE5-EE11-41DC-8438-CFD4FA864B4D}" type="presOf" srcId="{738DD377-6629-4CDA-B958-58556AFBAD75}" destId="{DD558C65-49FE-4F4B-8C66-A01EBCDB58D7}" srcOrd="1" destOrd="0" presId="urn:microsoft.com/office/officeart/2005/8/layout/vList4#2"/>
    <dgm:cxn modelId="{B0EB3B8E-6431-4A5F-8CCC-32C9A9173761}" type="presOf" srcId="{477AC831-AECE-4CDD-8678-329FE8058C2B}" destId="{DD558C65-49FE-4F4B-8C66-A01EBCDB58D7}" srcOrd="1" destOrd="2" presId="urn:microsoft.com/office/officeart/2005/8/layout/vList4#2"/>
    <dgm:cxn modelId="{999B01CF-1F96-4EBD-8251-C1F2A1182DA0}" type="presOf" srcId="{738DD377-6629-4CDA-B958-58556AFBAD75}" destId="{97646156-B8F0-452B-B490-25B7AC430799}" srcOrd="0" destOrd="0" presId="urn:microsoft.com/office/officeart/2005/8/layout/vList4#2"/>
    <dgm:cxn modelId="{773D38F9-FCC4-422F-B3D6-921821818909}" srcId="{738DD377-6629-4CDA-B958-58556AFBAD75}" destId="{E8AAC01D-8FE7-4829-8D01-CD94F9393A33}" srcOrd="0" destOrd="0" parTransId="{5D66C98B-EFCE-40D3-AFC6-7731CB2A2B0E}" sibTransId="{35918F80-615C-49D2-B4C2-168C241AD86E}"/>
    <dgm:cxn modelId="{4554EDCE-772C-4FAA-8973-A3FDE9FCCB18}" type="presOf" srcId="{DBFD8986-5F9F-4147-8FA5-39B43B7692B2}" destId="{85EDDD67-C301-44D7-A01E-8D132B20E77E}" srcOrd="0" destOrd="0" presId="urn:microsoft.com/office/officeart/2005/8/layout/vList4#2"/>
    <dgm:cxn modelId="{5A7B1281-420C-4F7D-A367-10056B574050}" type="presOf" srcId="{477AC831-AECE-4CDD-8678-329FE8058C2B}" destId="{97646156-B8F0-452B-B490-25B7AC430799}" srcOrd="0" destOrd="2" presId="urn:microsoft.com/office/officeart/2005/8/layout/vList4#2"/>
    <dgm:cxn modelId="{A170973F-4A60-416E-821A-A70349599B30}" srcId="{DBFD8986-5F9F-4147-8FA5-39B43B7692B2}" destId="{738DD377-6629-4CDA-B958-58556AFBAD75}" srcOrd="0" destOrd="0" parTransId="{400AB6F6-97CE-407D-A132-4DCF0665EAE1}" sibTransId="{83DCAA9D-938F-4F59-8729-EA00352D9EC4}"/>
    <dgm:cxn modelId="{16D667FF-04DC-451E-98E0-50C7223E55B6}" srcId="{DBFD8986-5F9F-4147-8FA5-39B43B7692B2}" destId="{A3B33EE0-B3E3-46F1-B99D-BFA8516522AC}" srcOrd="1" destOrd="0" parTransId="{E7BF950B-3150-48AC-A9CE-C17D67D58C28}" sibTransId="{2848A8C7-FA5A-4B78-8D93-122975CDF55F}"/>
    <dgm:cxn modelId="{31CC927C-CFC5-478F-93AD-C27E7A76715C}" type="presOf" srcId="{C08A7AD6-62ED-4E72-83FE-1A61AFE50C86}" destId="{0D1D6D03-C84E-41A9-A17C-4B21C0440989}" srcOrd="0" destOrd="0" presId="urn:microsoft.com/office/officeart/2005/8/layout/vList4#2"/>
    <dgm:cxn modelId="{FA110D2F-F00B-4C6C-B6E2-3CCB8E249181}" type="presParOf" srcId="{85EDDD67-C301-44D7-A01E-8D132B20E77E}" destId="{1FFA1BAB-47D0-4507-A8A4-4222F2237C64}" srcOrd="0" destOrd="0" presId="urn:microsoft.com/office/officeart/2005/8/layout/vList4#2"/>
    <dgm:cxn modelId="{5585C3AB-1B00-41D7-AEF0-817070A90F5D}" type="presParOf" srcId="{1FFA1BAB-47D0-4507-A8A4-4222F2237C64}" destId="{97646156-B8F0-452B-B490-25B7AC430799}" srcOrd="0" destOrd="0" presId="urn:microsoft.com/office/officeart/2005/8/layout/vList4#2"/>
    <dgm:cxn modelId="{8081099C-175C-49C6-A9F1-1382D571C8CE}" type="presParOf" srcId="{1FFA1BAB-47D0-4507-A8A4-4222F2237C64}" destId="{797FE918-E7ED-42DF-9287-D1BF225043B9}" srcOrd="1" destOrd="0" presId="urn:microsoft.com/office/officeart/2005/8/layout/vList4#2"/>
    <dgm:cxn modelId="{BAE5E287-EF8E-4362-A45B-7B7ECCD8C342}" type="presParOf" srcId="{1FFA1BAB-47D0-4507-A8A4-4222F2237C64}" destId="{DD558C65-49FE-4F4B-8C66-A01EBCDB58D7}" srcOrd="2" destOrd="0" presId="urn:microsoft.com/office/officeart/2005/8/layout/vList4#2"/>
    <dgm:cxn modelId="{8E9F9340-D702-403B-98D5-E2EE509044E0}" type="presParOf" srcId="{85EDDD67-C301-44D7-A01E-8D132B20E77E}" destId="{8E41DD75-9615-404B-B5FC-32526B775832}" srcOrd="1" destOrd="0" presId="urn:microsoft.com/office/officeart/2005/8/layout/vList4#2"/>
    <dgm:cxn modelId="{267416FC-CF71-405A-9F0B-2653CE2FE9FD}" type="presParOf" srcId="{85EDDD67-C301-44D7-A01E-8D132B20E77E}" destId="{F6CC3BB6-B583-4BCA-9C2E-3D91770B4A15}" srcOrd="2" destOrd="0" presId="urn:microsoft.com/office/officeart/2005/8/layout/vList4#2"/>
    <dgm:cxn modelId="{FC62CCC1-4CE1-4A90-9EE6-322FB235C93F}" type="presParOf" srcId="{F6CC3BB6-B583-4BCA-9C2E-3D91770B4A15}" destId="{B7571B03-FE28-4E18-B8DA-90243238A2C0}" srcOrd="0" destOrd="0" presId="urn:microsoft.com/office/officeart/2005/8/layout/vList4#2"/>
    <dgm:cxn modelId="{D8792D94-9CE7-4C47-A69A-982DE099DFE5}" type="presParOf" srcId="{F6CC3BB6-B583-4BCA-9C2E-3D91770B4A15}" destId="{92418394-8BDC-4BEA-940B-AD01931415B6}" srcOrd="1" destOrd="0" presId="urn:microsoft.com/office/officeart/2005/8/layout/vList4#2"/>
    <dgm:cxn modelId="{1546E9E9-9CC4-412C-AC5A-DB8077F1281A}" type="presParOf" srcId="{F6CC3BB6-B583-4BCA-9C2E-3D91770B4A15}" destId="{2A7CB98F-93B8-4669-9A6D-8FE565B4656E}" srcOrd="2" destOrd="0" presId="urn:microsoft.com/office/officeart/2005/8/layout/vList4#2"/>
    <dgm:cxn modelId="{F5BC2B7C-B1B8-4099-ABE8-46685D393810}" type="presParOf" srcId="{85EDDD67-C301-44D7-A01E-8D132B20E77E}" destId="{07811CC0-D3F3-466C-8EC3-E1F2CA27F29F}" srcOrd="3" destOrd="0" presId="urn:microsoft.com/office/officeart/2005/8/layout/vList4#2"/>
    <dgm:cxn modelId="{F884DEC9-0876-4A33-B70A-AB39FC53CA84}" type="presParOf" srcId="{85EDDD67-C301-44D7-A01E-8D132B20E77E}" destId="{3874321D-F038-493C-B676-124B3995E9B4}" srcOrd="4" destOrd="0" presId="urn:microsoft.com/office/officeart/2005/8/layout/vList4#2"/>
    <dgm:cxn modelId="{36B39FCE-51CC-4728-AD1C-F3E0D62F498C}" type="presParOf" srcId="{3874321D-F038-493C-B676-124B3995E9B4}" destId="{0D1D6D03-C84E-41A9-A17C-4B21C0440989}" srcOrd="0" destOrd="0" presId="urn:microsoft.com/office/officeart/2005/8/layout/vList4#2"/>
    <dgm:cxn modelId="{D81BB527-2E07-4FEC-A7AC-4A63B94D1483}" type="presParOf" srcId="{3874321D-F038-493C-B676-124B3995E9B4}" destId="{69EE8E63-55C9-45E6-9A99-06060D48C09A}" srcOrd="1" destOrd="0" presId="urn:microsoft.com/office/officeart/2005/8/layout/vList4#2"/>
    <dgm:cxn modelId="{BF544268-AF2F-4784-B290-A09C196E4C4D}" type="presParOf" srcId="{3874321D-F038-493C-B676-124B3995E9B4}" destId="{6C16F847-4266-4A43-A9F8-FF9776737398}"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18BEA1-15A1-427C-9F9C-19B3294B7111}"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s-ES"/>
        </a:p>
      </dgm:t>
    </dgm:pt>
    <dgm:pt modelId="{6395979A-29CC-4530-8E81-B686A036E272}">
      <dgm:prSet phldrT="[Texto]"/>
      <dgm:spPr/>
      <dgm:t>
        <a:bodyPr/>
        <a:lstStyle/>
        <a:p>
          <a:r>
            <a:rPr lang="es-ES_tradnl" noProof="0" dirty="0" smtClean="0"/>
            <a:t>GMS-AGECAT</a:t>
          </a:r>
          <a:endParaRPr lang="es-ES_tradnl" noProof="0" dirty="0"/>
        </a:p>
      </dgm:t>
    </dgm:pt>
    <dgm:pt modelId="{25191EE9-307C-4F14-9A0C-6006D5D9D07E}" type="parTrans" cxnId="{73313165-E5EB-48EA-AE5F-30F1A35BD34C}">
      <dgm:prSet/>
      <dgm:spPr/>
      <dgm:t>
        <a:bodyPr/>
        <a:lstStyle/>
        <a:p>
          <a:endParaRPr lang="es-ES_tradnl" noProof="0" dirty="0"/>
        </a:p>
      </dgm:t>
    </dgm:pt>
    <dgm:pt modelId="{54EE6948-4506-497F-9272-A06A6B4CCDD9}" type="sibTrans" cxnId="{73313165-E5EB-48EA-AE5F-30F1A35BD34C}">
      <dgm:prSet/>
      <dgm:spPr/>
      <dgm:t>
        <a:bodyPr/>
        <a:lstStyle/>
        <a:p>
          <a:endParaRPr lang="es-ES_tradnl" noProof="0" dirty="0"/>
        </a:p>
      </dgm:t>
    </dgm:pt>
    <dgm:pt modelId="{212CA0FE-9B90-48D8-88BD-830A27E6C080}">
      <dgm:prSet phldrT="[Texto]"/>
      <dgm:spPr/>
      <dgm:t>
        <a:bodyPr/>
        <a:lstStyle/>
        <a:p>
          <a:r>
            <a:rPr lang="es-ES_tradnl" noProof="0" dirty="0" smtClean="0"/>
            <a:t>DSM-IV</a:t>
          </a:r>
          <a:endParaRPr lang="es-ES_tradnl" noProof="0" dirty="0"/>
        </a:p>
      </dgm:t>
    </dgm:pt>
    <dgm:pt modelId="{4AC93F2D-6E4D-4FEE-B95C-E94EFD7046DA}" type="parTrans" cxnId="{CC3BCB91-05E7-4C55-95DB-5327CD61EEB5}">
      <dgm:prSet/>
      <dgm:spPr/>
      <dgm:t>
        <a:bodyPr/>
        <a:lstStyle/>
        <a:p>
          <a:endParaRPr lang="es-ES_tradnl" noProof="0" dirty="0"/>
        </a:p>
      </dgm:t>
    </dgm:pt>
    <dgm:pt modelId="{869C10BD-1EBD-41AE-B8B6-906E581F4047}" type="sibTrans" cxnId="{CC3BCB91-05E7-4C55-95DB-5327CD61EEB5}">
      <dgm:prSet/>
      <dgm:spPr/>
      <dgm:t>
        <a:bodyPr/>
        <a:lstStyle/>
        <a:p>
          <a:endParaRPr lang="es-ES_tradnl" noProof="0" dirty="0"/>
        </a:p>
      </dgm:t>
    </dgm:pt>
    <dgm:pt modelId="{5B716095-CC36-48E7-B8AE-E32660B01F91}">
      <dgm:prSet phldrT="[Texto]" custT="1"/>
      <dgm:spPr/>
      <dgm:t>
        <a:bodyPr/>
        <a:lstStyle/>
        <a:p>
          <a:r>
            <a:rPr lang="es-ES_tradnl" sz="2000" noProof="0" dirty="0" smtClean="0"/>
            <a:t>Episodio depresivo</a:t>
          </a:r>
          <a:endParaRPr lang="es-ES_tradnl" sz="2000" noProof="0" dirty="0"/>
        </a:p>
      </dgm:t>
    </dgm:pt>
    <dgm:pt modelId="{7CFE3509-07B3-4347-A1AC-7AD3810C5CA6}" type="parTrans" cxnId="{3072469B-BCA9-4E4B-B569-77909B1026FA}">
      <dgm:prSet/>
      <dgm:spPr/>
      <dgm:t>
        <a:bodyPr/>
        <a:lstStyle/>
        <a:p>
          <a:endParaRPr lang="es-ES_tradnl" noProof="0" dirty="0"/>
        </a:p>
      </dgm:t>
    </dgm:pt>
    <dgm:pt modelId="{6B414795-2720-4B1E-A470-CE6E11D57AAC}" type="sibTrans" cxnId="{3072469B-BCA9-4E4B-B569-77909B1026FA}">
      <dgm:prSet/>
      <dgm:spPr/>
      <dgm:t>
        <a:bodyPr/>
        <a:lstStyle/>
        <a:p>
          <a:endParaRPr lang="es-ES_tradnl" noProof="0" dirty="0"/>
        </a:p>
      </dgm:t>
    </dgm:pt>
    <dgm:pt modelId="{5EF0FA4F-FC26-4B8E-840D-C4C29DF79661}">
      <dgm:prSet phldrT="[Texto]"/>
      <dgm:spPr/>
      <dgm:t>
        <a:bodyPr/>
        <a:lstStyle/>
        <a:p>
          <a:r>
            <a:rPr lang="es-ES_tradnl" noProof="0" dirty="0" smtClean="0"/>
            <a:t>EURO-D</a:t>
          </a:r>
          <a:endParaRPr lang="es-ES_tradnl" noProof="0" dirty="0"/>
        </a:p>
      </dgm:t>
    </dgm:pt>
    <dgm:pt modelId="{AD7E4648-B899-4376-B423-6EC9B35505D2}" type="parTrans" cxnId="{AD9EDC43-0DFB-4136-9ADA-EFB82D9BD2DC}">
      <dgm:prSet/>
      <dgm:spPr/>
      <dgm:t>
        <a:bodyPr/>
        <a:lstStyle/>
        <a:p>
          <a:endParaRPr lang="es-ES_tradnl" noProof="0" dirty="0"/>
        </a:p>
      </dgm:t>
    </dgm:pt>
    <dgm:pt modelId="{E7FDDDD9-85E1-4649-AD14-3A82760B297A}" type="sibTrans" cxnId="{AD9EDC43-0DFB-4136-9ADA-EFB82D9BD2DC}">
      <dgm:prSet/>
      <dgm:spPr/>
      <dgm:t>
        <a:bodyPr/>
        <a:lstStyle/>
        <a:p>
          <a:endParaRPr lang="es-ES_tradnl" noProof="0" dirty="0"/>
        </a:p>
      </dgm:t>
    </dgm:pt>
    <dgm:pt modelId="{2F04586B-D44A-46AD-A9F7-4C39E3CBC603}">
      <dgm:prSet phldrT="[Texto]" custT="1"/>
      <dgm:spPr/>
      <dgm:t>
        <a:bodyPr/>
        <a:lstStyle/>
        <a:p>
          <a:r>
            <a:rPr lang="es-ES_tradnl" sz="2000" noProof="0" dirty="0" smtClean="0"/>
            <a:t>Depresión       sub-</a:t>
          </a:r>
          <a:r>
            <a:rPr lang="es-ES_tradnl" sz="2000" noProof="0" dirty="0" err="1" smtClean="0"/>
            <a:t>sindromática</a:t>
          </a:r>
          <a:endParaRPr lang="es-ES_tradnl" sz="2000" noProof="0" dirty="0"/>
        </a:p>
      </dgm:t>
    </dgm:pt>
    <dgm:pt modelId="{D74F8A07-3944-4CE6-A9AA-481075173039}" type="parTrans" cxnId="{3F026AF5-4753-4BEC-988A-5C54357478E7}">
      <dgm:prSet/>
      <dgm:spPr/>
      <dgm:t>
        <a:bodyPr/>
        <a:lstStyle/>
        <a:p>
          <a:endParaRPr lang="es-ES_tradnl" noProof="0" dirty="0"/>
        </a:p>
      </dgm:t>
    </dgm:pt>
    <dgm:pt modelId="{7174393B-E923-4EFC-9719-99B51CEBCAF4}" type="sibTrans" cxnId="{3F026AF5-4753-4BEC-988A-5C54357478E7}">
      <dgm:prSet/>
      <dgm:spPr/>
      <dgm:t>
        <a:bodyPr/>
        <a:lstStyle/>
        <a:p>
          <a:endParaRPr lang="es-ES_tradnl" noProof="0" dirty="0"/>
        </a:p>
      </dgm:t>
    </dgm:pt>
    <dgm:pt modelId="{9B485069-3191-4DF9-BFA2-35C45627020D}">
      <dgm:prSet phldrT="[Texto]"/>
      <dgm:spPr/>
      <dgm:t>
        <a:bodyPr/>
        <a:lstStyle/>
        <a:p>
          <a:r>
            <a:rPr lang="es-ES_tradnl" noProof="0" dirty="0" smtClean="0"/>
            <a:t>CIE-10</a:t>
          </a:r>
          <a:endParaRPr lang="es-ES_tradnl" noProof="0" dirty="0"/>
        </a:p>
      </dgm:t>
    </dgm:pt>
    <dgm:pt modelId="{349F067A-1386-4A77-8452-C98566C37021}" type="parTrans" cxnId="{77638266-9818-49CE-8F67-D0F20732BD78}">
      <dgm:prSet/>
      <dgm:spPr/>
      <dgm:t>
        <a:bodyPr/>
        <a:lstStyle/>
        <a:p>
          <a:endParaRPr lang="es-ES_tradnl" noProof="0" dirty="0"/>
        </a:p>
      </dgm:t>
    </dgm:pt>
    <dgm:pt modelId="{12D393E2-6D49-4034-8B0B-628A8D7DDF63}" type="sibTrans" cxnId="{77638266-9818-49CE-8F67-D0F20732BD78}">
      <dgm:prSet/>
      <dgm:spPr/>
      <dgm:t>
        <a:bodyPr/>
        <a:lstStyle/>
        <a:p>
          <a:endParaRPr lang="es-ES_tradnl" noProof="0" dirty="0"/>
        </a:p>
      </dgm:t>
    </dgm:pt>
    <dgm:pt modelId="{477350A5-2F90-41EA-8982-34FFBD4A3E0F}">
      <dgm:prSet phldrT="[Texto]" custT="1"/>
      <dgm:spPr/>
      <dgm:t>
        <a:bodyPr/>
        <a:lstStyle/>
        <a:p>
          <a:r>
            <a:rPr lang="es-ES_tradnl" sz="2000" noProof="0" dirty="0" smtClean="0"/>
            <a:t>Episodio depresivo</a:t>
          </a:r>
          <a:endParaRPr lang="es-ES_tradnl" sz="2000" noProof="0" dirty="0"/>
        </a:p>
      </dgm:t>
    </dgm:pt>
    <dgm:pt modelId="{F0FD5F59-848F-437B-A7A1-C6B84DAD4D8C}" type="parTrans" cxnId="{14AD6C45-78CE-41A1-A5D5-9DC40C3D2CF3}">
      <dgm:prSet/>
      <dgm:spPr/>
      <dgm:t>
        <a:bodyPr/>
        <a:lstStyle/>
        <a:p>
          <a:endParaRPr lang="es-ES_tradnl" noProof="0" dirty="0"/>
        </a:p>
      </dgm:t>
    </dgm:pt>
    <dgm:pt modelId="{FFC26568-4A38-46AB-BCE9-7256D1FAD59A}" type="sibTrans" cxnId="{14AD6C45-78CE-41A1-A5D5-9DC40C3D2CF3}">
      <dgm:prSet/>
      <dgm:spPr/>
      <dgm:t>
        <a:bodyPr/>
        <a:lstStyle/>
        <a:p>
          <a:endParaRPr lang="es-ES_tradnl" noProof="0" dirty="0"/>
        </a:p>
      </dgm:t>
    </dgm:pt>
    <dgm:pt modelId="{7ACA286E-D778-E64B-85F0-2C0695066ADB}">
      <dgm:prSet phldrT="[Texto]" custT="1"/>
      <dgm:spPr/>
      <dgm:t>
        <a:bodyPr/>
        <a:lstStyle/>
        <a:p>
          <a:r>
            <a:rPr lang="es-ES_tradnl" sz="2000" noProof="0" dirty="0" smtClean="0"/>
            <a:t>Síndrome depresivo</a:t>
          </a:r>
          <a:endParaRPr lang="es-ES_tradnl" sz="2000" noProof="0" dirty="0"/>
        </a:p>
      </dgm:t>
    </dgm:pt>
    <dgm:pt modelId="{2F6B45AA-A68C-8744-AC85-9B8A328A8CF8}" type="parTrans" cxnId="{05CAF705-98F8-6B44-8E72-62BA2BF2B073}">
      <dgm:prSet/>
      <dgm:spPr/>
      <dgm:t>
        <a:bodyPr/>
        <a:lstStyle/>
        <a:p>
          <a:endParaRPr lang="es-ES"/>
        </a:p>
      </dgm:t>
    </dgm:pt>
    <dgm:pt modelId="{367E26D0-DCB7-F14A-918A-67FA04111632}" type="sibTrans" cxnId="{05CAF705-98F8-6B44-8E72-62BA2BF2B073}">
      <dgm:prSet/>
      <dgm:spPr/>
      <dgm:t>
        <a:bodyPr/>
        <a:lstStyle/>
        <a:p>
          <a:endParaRPr lang="es-ES"/>
        </a:p>
      </dgm:t>
    </dgm:pt>
    <dgm:pt modelId="{193D96B3-813B-054C-BD84-627665CCA34F}">
      <dgm:prSet phldrT="[Texto]" custT="1"/>
      <dgm:spPr/>
      <dgm:t>
        <a:bodyPr/>
        <a:lstStyle/>
        <a:p>
          <a:endParaRPr lang="es-ES_tradnl" sz="2000" noProof="0" dirty="0"/>
        </a:p>
      </dgm:t>
    </dgm:pt>
    <dgm:pt modelId="{BB715A93-FCC1-884A-ACA2-43A4D80B7DD7}" type="parTrans" cxnId="{21BB0B5D-4791-1746-952D-D5EE160F6EA7}">
      <dgm:prSet/>
      <dgm:spPr/>
      <dgm:t>
        <a:bodyPr/>
        <a:lstStyle/>
        <a:p>
          <a:endParaRPr lang="es-ES"/>
        </a:p>
      </dgm:t>
    </dgm:pt>
    <dgm:pt modelId="{54627B49-7C63-0D47-AFF3-CBA215EDF32C}" type="sibTrans" cxnId="{21BB0B5D-4791-1746-952D-D5EE160F6EA7}">
      <dgm:prSet/>
      <dgm:spPr/>
      <dgm:t>
        <a:bodyPr/>
        <a:lstStyle/>
        <a:p>
          <a:endParaRPr lang="es-ES"/>
        </a:p>
      </dgm:t>
    </dgm:pt>
    <dgm:pt modelId="{41D8C115-4DA4-E444-997B-144792BB7423}">
      <dgm:prSet phldrT="[Texto]" custT="1"/>
      <dgm:spPr/>
      <dgm:t>
        <a:bodyPr/>
        <a:lstStyle/>
        <a:p>
          <a:endParaRPr lang="es-ES_tradnl" sz="2000" noProof="0" dirty="0"/>
        </a:p>
      </dgm:t>
    </dgm:pt>
    <dgm:pt modelId="{018BF8E6-E6F6-4A4A-B8EF-917D13227550}" type="parTrans" cxnId="{5892BADC-4796-3E4B-AD8C-994CD341D6DC}">
      <dgm:prSet/>
      <dgm:spPr/>
      <dgm:t>
        <a:bodyPr/>
        <a:lstStyle/>
        <a:p>
          <a:endParaRPr lang="es-ES"/>
        </a:p>
      </dgm:t>
    </dgm:pt>
    <dgm:pt modelId="{A7839529-FA01-E64C-B31A-48BC01BA3177}" type="sibTrans" cxnId="{5892BADC-4796-3E4B-AD8C-994CD341D6DC}">
      <dgm:prSet/>
      <dgm:spPr/>
      <dgm:t>
        <a:bodyPr/>
        <a:lstStyle/>
        <a:p>
          <a:endParaRPr lang="es-ES"/>
        </a:p>
      </dgm:t>
    </dgm:pt>
    <dgm:pt modelId="{3D97CDCA-2ABB-4780-B710-0AB9474E19EC}" type="pres">
      <dgm:prSet presAssocID="{4118BEA1-15A1-427C-9F9C-19B3294B7111}" presName="cycleMatrixDiagram" presStyleCnt="0">
        <dgm:presLayoutVars>
          <dgm:chMax val="1"/>
          <dgm:dir/>
          <dgm:animLvl val="lvl"/>
          <dgm:resizeHandles val="exact"/>
        </dgm:presLayoutVars>
      </dgm:prSet>
      <dgm:spPr/>
      <dgm:t>
        <a:bodyPr/>
        <a:lstStyle/>
        <a:p>
          <a:endParaRPr lang="es-ES_tradnl"/>
        </a:p>
      </dgm:t>
    </dgm:pt>
    <dgm:pt modelId="{1119AA4E-D6BD-4F81-B86C-07A13C41A953}" type="pres">
      <dgm:prSet presAssocID="{4118BEA1-15A1-427C-9F9C-19B3294B7111}" presName="children" presStyleCnt="0"/>
      <dgm:spPr/>
    </dgm:pt>
    <dgm:pt modelId="{E5247960-0BBC-4781-B2A6-E6F908DBE425}" type="pres">
      <dgm:prSet presAssocID="{4118BEA1-15A1-427C-9F9C-19B3294B7111}" presName="child1group" presStyleCnt="0"/>
      <dgm:spPr/>
    </dgm:pt>
    <dgm:pt modelId="{DFED49CF-6662-4242-A104-80E954AE9017}" type="pres">
      <dgm:prSet presAssocID="{4118BEA1-15A1-427C-9F9C-19B3294B7111}" presName="child1" presStyleLbl="bgAcc1" presStyleIdx="0" presStyleCnt="4" custScaleX="104395"/>
      <dgm:spPr/>
      <dgm:t>
        <a:bodyPr/>
        <a:lstStyle/>
        <a:p>
          <a:endParaRPr lang="es-ES"/>
        </a:p>
      </dgm:t>
    </dgm:pt>
    <dgm:pt modelId="{CEEEC7B2-DCFF-433A-A840-5A536A73FD3C}" type="pres">
      <dgm:prSet presAssocID="{4118BEA1-15A1-427C-9F9C-19B3294B7111}" presName="child1Text" presStyleLbl="bgAcc1" presStyleIdx="0" presStyleCnt="4">
        <dgm:presLayoutVars>
          <dgm:bulletEnabled val="1"/>
        </dgm:presLayoutVars>
      </dgm:prSet>
      <dgm:spPr/>
      <dgm:t>
        <a:bodyPr/>
        <a:lstStyle/>
        <a:p>
          <a:endParaRPr lang="es-ES"/>
        </a:p>
      </dgm:t>
    </dgm:pt>
    <dgm:pt modelId="{3ED54A80-9330-4129-8CE2-E6F66FD391C4}" type="pres">
      <dgm:prSet presAssocID="{4118BEA1-15A1-427C-9F9C-19B3294B7111}" presName="child2group" presStyleCnt="0"/>
      <dgm:spPr/>
    </dgm:pt>
    <dgm:pt modelId="{AFB5C7EC-379E-4C36-B4EE-F9B9A593D478}" type="pres">
      <dgm:prSet presAssocID="{4118BEA1-15A1-427C-9F9C-19B3294B7111}" presName="child2" presStyleLbl="bgAcc1" presStyleIdx="1" presStyleCnt="4" custScaleX="111559"/>
      <dgm:spPr/>
      <dgm:t>
        <a:bodyPr/>
        <a:lstStyle/>
        <a:p>
          <a:endParaRPr lang="es-ES_tradnl"/>
        </a:p>
      </dgm:t>
    </dgm:pt>
    <dgm:pt modelId="{9701BAF6-8D8C-45F6-9DFC-012D5876B69B}" type="pres">
      <dgm:prSet presAssocID="{4118BEA1-15A1-427C-9F9C-19B3294B7111}" presName="child2Text" presStyleLbl="bgAcc1" presStyleIdx="1" presStyleCnt="4">
        <dgm:presLayoutVars>
          <dgm:bulletEnabled val="1"/>
        </dgm:presLayoutVars>
      </dgm:prSet>
      <dgm:spPr/>
      <dgm:t>
        <a:bodyPr/>
        <a:lstStyle/>
        <a:p>
          <a:endParaRPr lang="es-ES_tradnl"/>
        </a:p>
      </dgm:t>
    </dgm:pt>
    <dgm:pt modelId="{896E371E-FC0D-42EB-A0E6-4AE21DBB318B}" type="pres">
      <dgm:prSet presAssocID="{4118BEA1-15A1-427C-9F9C-19B3294B7111}" presName="child3group" presStyleCnt="0"/>
      <dgm:spPr/>
    </dgm:pt>
    <dgm:pt modelId="{D5D9BB57-D4F7-40AB-BF06-6CF8753620F3}" type="pres">
      <dgm:prSet presAssocID="{4118BEA1-15A1-427C-9F9C-19B3294B7111}" presName="child3" presStyleLbl="bgAcc1" presStyleIdx="2" presStyleCnt="4" custScaleX="132549" custLinFactNeighborX="22153" custLinFactNeighborY="257"/>
      <dgm:spPr/>
      <dgm:t>
        <a:bodyPr/>
        <a:lstStyle/>
        <a:p>
          <a:endParaRPr lang="es-ES_tradnl"/>
        </a:p>
      </dgm:t>
    </dgm:pt>
    <dgm:pt modelId="{2341BD8F-8448-46F7-8CBE-FBEA74778C24}" type="pres">
      <dgm:prSet presAssocID="{4118BEA1-15A1-427C-9F9C-19B3294B7111}" presName="child3Text" presStyleLbl="bgAcc1" presStyleIdx="2" presStyleCnt="4">
        <dgm:presLayoutVars>
          <dgm:bulletEnabled val="1"/>
        </dgm:presLayoutVars>
      </dgm:prSet>
      <dgm:spPr/>
      <dgm:t>
        <a:bodyPr/>
        <a:lstStyle/>
        <a:p>
          <a:endParaRPr lang="es-ES_tradnl"/>
        </a:p>
      </dgm:t>
    </dgm:pt>
    <dgm:pt modelId="{03E1AE8A-843B-414E-B9EB-235D21A8FE35}" type="pres">
      <dgm:prSet presAssocID="{4118BEA1-15A1-427C-9F9C-19B3294B7111}" presName="child4group" presStyleCnt="0"/>
      <dgm:spPr/>
    </dgm:pt>
    <dgm:pt modelId="{42C96621-A586-470D-B892-63501A0C5074}" type="pres">
      <dgm:prSet presAssocID="{4118BEA1-15A1-427C-9F9C-19B3294B7111}" presName="child4" presStyleLbl="bgAcc1" presStyleIdx="3" presStyleCnt="4" custScaleX="107697" custLinFactNeighborX="-14" custLinFactNeighborY="-919"/>
      <dgm:spPr/>
      <dgm:t>
        <a:bodyPr/>
        <a:lstStyle/>
        <a:p>
          <a:endParaRPr lang="es-ES_tradnl"/>
        </a:p>
      </dgm:t>
    </dgm:pt>
    <dgm:pt modelId="{3FB40215-C782-475D-AFA4-564ED7B516CE}" type="pres">
      <dgm:prSet presAssocID="{4118BEA1-15A1-427C-9F9C-19B3294B7111}" presName="child4Text" presStyleLbl="bgAcc1" presStyleIdx="3" presStyleCnt="4">
        <dgm:presLayoutVars>
          <dgm:bulletEnabled val="1"/>
        </dgm:presLayoutVars>
      </dgm:prSet>
      <dgm:spPr/>
      <dgm:t>
        <a:bodyPr/>
        <a:lstStyle/>
        <a:p>
          <a:endParaRPr lang="es-ES_tradnl"/>
        </a:p>
      </dgm:t>
    </dgm:pt>
    <dgm:pt modelId="{41895B7A-117F-4E11-9391-3E524E3EE580}" type="pres">
      <dgm:prSet presAssocID="{4118BEA1-15A1-427C-9F9C-19B3294B7111}" presName="childPlaceholder" presStyleCnt="0"/>
      <dgm:spPr/>
    </dgm:pt>
    <dgm:pt modelId="{A4BD7660-BE07-46B2-8E72-6D77EC564B10}" type="pres">
      <dgm:prSet presAssocID="{4118BEA1-15A1-427C-9F9C-19B3294B7111}" presName="circle" presStyleCnt="0"/>
      <dgm:spPr/>
    </dgm:pt>
    <dgm:pt modelId="{C2FB6BA4-6E7C-4F86-9EEF-77389367E9A3}" type="pres">
      <dgm:prSet presAssocID="{4118BEA1-15A1-427C-9F9C-19B3294B7111}" presName="quadrant1" presStyleLbl="node1" presStyleIdx="0" presStyleCnt="4">
        <dgm:presLayoutVars>
          <dgm:chMax val="1"/>
          <dgm:bulletEnabled val="1"/>
        </dgm:presLayoutVars>
      </dgm:prSet>
      <dgm:spPr/>
      <dgm:t>
        <a:bodyPr/>
        <a:lstStyle/>
        <a:p>
          <a:endParaRPr lang="es-ES"/>
        </a:p>
      </dgm:t>
    </dgm:pt>
    <dgm:pt modelId="{5C4EAB6D-0805-4CDE-A3DC-09024FE73010}" type="pres">
      <dgm:prSet presAssocID="{4118BEA1-15A1-427C-9F9C-19B3294B7111}" presName="quadrant2" presStyleLbl="node1" presStyleIdx="1" presStyleCnt="4">
        <dgm:presLayoutVars>
          <dgm:chMax val="1"/>
          <dgm:bulletEnabled val="1"/>
        </dgm:presLayoutVars>
      </dgm:prSet>
      <dgm:spPr/>
      <dgm:t>
        <a:bodyPr/>
        <a:lstStyle/>
        <a:p>
          <a:endParaRPr lang="es-ES_tradnl"/>
        </a:p>
      </dgm:t>
    </dgm:pt>
    <dgm:pt modelId="{FE5118AB-2F2D-4755-99B3-4F90C0674B19}" type="pres">
      <dgm:prSet presAssocID="{4118BEA1-15A1-427C-9F9C-19B3294B7111}" presName="quadrant3" presStyleLbl="node1" presStyleIdx="2" presStyleCnt="4">
        <dgm:presLayoutVars>
          <dgm:chMax val="1"/>
          <dgm:bulletEnabled val="1"/>
        </dgm:presLayoutVars>
      </dgm:prSet>
      <dgm:spPr/>
      <dgm:t>
        <a:bodyPr/>
        <a:lstStyle/>
        <a:p>
          <a:endParaRPr lang="es-ES_tradnl"/>
        </a:p>
      </dgm:t>
    </dgm:pt>
    <dgm:pt modelId="{03C140D3-01F1-4906-9045-418A96FBFB77}" type="pres">
      <dgm:prSet presAssocID="{4118BEA1-15A1-427C-9F9C-19B3294B7111}" presName="quadrant4" presStyleLbl="node1" presStyleIdx="3" presStyleCnt="4">
        <dgm:presLayoutVars>
          <dgm:chMax val="1"/>
          <dgm:bulletEnabled val="1"/>
        </dgm:presLayoutVars>
      </dgm:prSet>
      <dgm:spPr/>
      <dgm:t>
        <a:bodyPr/>
        <a:lstStyle/>
        <a:p>
          <a:endParaRPr lang="es-ES_tradnl"/>
        </a:p>
      </dgm:t>
    </dgm:pt>
    <dgm:pt modelId="{7B96C324-11DC-45C7-A765-5CFF0B3A7F19}" type="pres">
      <dgm:prSet presAssocID="{4118BEA1-15A1-427C-9F9C-19B3294B7111}" presName="quadrantPlaceholder" presStyleCnt="0"/>
      <dgm:spPr/>
    </dgm:pt>
    <dgm:pt modelId="{282560A5-1DFA-4429-9124-ED235D734CF7}" type="pres">
      <dgm:prSet presAssocID="{4118BEA1-15A1-427C-9F9C-19B3294B7111}" presName="center1" presStyleLbl="fgShp" presStyleIdx="0" presStyleCnt="2"/>
      <dgm:spPr/>
    </dgm:pt>
    <dgm:pt modelId="{477C8D88-B053-454D-A87A-716B16DA719E}" type="pres">
      <dgm:prSet presAssocID="{4118BEA1-15A1-427C-9F9C-19B3294B7111}" presName="center2" presStyleLbl="fgShp" presStyleIdx="1" presStyleCnt="2"/>
      <dgm:spPr/>
    </dgm:pt>
  </dgm:ptLst>
  <dgm:cxnLst>
    <dgm:cxn modelId="{14AD6C45-78CE-41A1-A5D5-9DC40C3D2CF3}" srcId="{9B485069-3191-4DF9-BFA2-35C45627020D}" destId="{477350A5-2F90-41EA-8982-34FFBD4A3E0F}" srcOrd="0" destOrd="0" parTransId="{F0FD5F59-848F-437B-A7A1-C6B84DAD4D8C}" sibTransId="{FFC26568-4A38-46AB-BCE9-7256D1FAD59A}"/>
    <dgm:cxn modelId="{73313165-E5EB-48EA-AE5F-30F1A35BD34C}" srcId="{4118BEA1-15A1-427C-9F9C-19B3294B7111}" destId="{6395979A-29CC-4530-8E81-B686A036E272}" srcOrd="0" destOrd="0" parTransId="{25191EE9-307C-4F14-9A0C-6006D5D9D07E}" sibTransId="{54EE6948-4506-497F-9272-A06A6B4CCDD9}"/>
    <dgm:cxn modelId="{CC3BCB91-05E7-4C55-95DB-5327CD61EEB5}" srcId="{4118BEA1-15A1-427C-9F9C-19B3294B7111}" destId="{212CA0FE-9B90-48D8-88BD-830A27E6C080}" srcOrd="1" destOrd="0" parTransId="{4AC93F2D-6E4D-4FEE-B95C-E94EFD7046DA}" sibTransId="{869C10BD-1EBD-41AE-B8B6-906E581F4047}"/>
    <dgm:cxn modelId="{C6113FB2-3994-42E2-B20D-99FB196E61B2}" type="presOf" srcId="{477350A5-2F90-41EA-8982-34FFBD4A3E0F}" destId="{42C96621-A586-470D-B892-63501A0C5074}" srcOrd="0" destOrd="0" presId="urn:microsoft.com/office/officeart/2005/8/layout/cycle4"/>
    <dgm:cxn modelId="{CD66BAC3-C99D-4A53-A3DB-792D461C43F4}" type="presOf" srcId="{5B716095-CC36-48E7-B8AE-E32660B01F91}" destId="{9701BAF6-8D8C-45F6-9DFC-012D5876B69B}" srcOrd="1" destOrd="1" presId="urn:microsoft.com/office/officeart/2005/8/layout/cycle4"/>
    <dgm:cxn modelId="{AD9EDC43-0DFB-4136-9ADA-EFB82D9BD2DC}" srcId="{4118BEA1-15A1-427C-9F9C-19B3294B7111}" destId="{5EF0FA4F-FC26-4B8E-840D-C4C29DF79661}" srcOrd="2" destOrd="0" parTransId="{AD7E4648-B899-4376-B423-6EC9B35505D2}" sibTransId="{E7FDDDD9-85E1-4649-AD14-3A82760B297A}"/>
    <dgm:cxn modelId="{3F026AF5-4753-4BEC-988A-5C54357478E7}" srcId="{5EF0FA4F-FC26-4B8E-840D-C4C29DF79661}" destId="{2F04586B-D44A-46AD-A9F7-4C39E3CBC603}" srcOrd="0" destOrd="0" parTransId="{D74F8A07-3944-4CE6-A9AA-481075173039}" sibTransId="{7174393B-E923-4EFC-9719-99B51CEBCAF4}"/>
    <dgm:cxn modelId="{BD05D2AD-F70D-1147-BCAB-2A4E71E96999}" type="presOf" srcId="{7ACA286E-D778-E64B-85F0-2C0695066ADB}" destId="{DFED49CF-6662-4242-A104-80E954AE9017}" srcOrd="0" destOrd="1" presId="urn:microsoft.com/office/officeart/2005/8/layout/cycle4"/>
    <dgm:cxn modelId="{7A5B6B89-7C4E-44C8-9EC0-85B76098A96B}" type="presOf" srcId="{9B485069-3191-4DF9-BFA2-35C45627020D}" destId="{03C140D3-01F1-4906-9045-418A96FBFB77}" srcOrd="0" destOrd="0" presId="urn:microsoft.com/office/officeart/2005/8/layout/cycle4"/>
    <dgm:cxn modelId="{026A96EB-28EB-B843-B12A-6AF1D3ADAE16}" type="presOf" srcId="{193D96B3-813B-054C-BD84-627665CCA34F}" destId="{CEEEC7B2-DCFF-433A-A840-5A536A73FD3C}" srcOrd="1" destOrd="0" presId="urn:microsoft.com/office/officeart/2005/8/layout/cycle4"/>
    <dgm:cxn modelId="{05CAF705-98F8-6B44-8E72-62BA2BF2B073}" srcId="{6395979A-29CC-4530-8E81-B686A036E272}" destId="{7ACA286E-D778-E64B-85F0-2C0695066ADB}" srcOrd="1" destOrd="0" parTransId="{2F6B45AA-A68C-8744-AC85-9B8A328A8CF8}" sibTransId="{367E26D0-DCB7-F14A-918A-67FA04111632}"/>
    <dgm:cxn modelId="{C6F9330D-F8DA-4BD2-8D35-78682B63837D}" type="presOf" srcId="{212CA0FE-9B90-48D8-88BD-830A27E6C080}" destId="{5C4EAB6D-0805-4CDE-A3DC-09024FE73010}" srcOrd="0" destOrd="0" presId="urn:microsoft.com/office/officeart/2005/8/layout/cycle4"/>
    <dgm:cxn modelId="{E09457AD-5EF1-4580-A352-85259C05E4C1}" type="presOf" srcId="{5B716095-CC36-48E7-B8AE-E32660B01F91}" destId="{AFB5C7EC-379E-4C36-B4EE-F9B9A593D478}" srcOrd="0" destOrd="1" presId="urn:microsoft.com/office/officeart/2005/8/layout/cycle4"/>
    <dgm:cxn modelId="{7EEAF9C3-1DF3-478E-8DED-6C3C6E2EEE09}" type="presOf" srcId="{4118BEA1-15A1-427C-9F9C-19B3294B7111}" destId="{3D97CDCA-2ABB-4780-B710-0AB9474E19EC}" srcOrd="0" destOrd="0" presId="urn:microsoft.com/office/officeart/2005/8/layout/cycle4"/>
    <dgm:cxn modelId="{77638266-9818-49CE-8F67-D0F20732BD78}" srcId="{4118BEA1-15A1-427C-9F9C-19B3294B7111}" destId="{9B485069-3191-4DF9-BFA2-35C45627020D}" srcOrd="3" destOrd="0" parTransId="{349F067A-1386-4A77-8452-C98566C37021}" sibTransId="{12D393E2-6D49-4034-8B0B-628A8D7DDF63}"/>
    <dgm:cxn modelId="{59B8198A-0BDE-A24F-9B1C-09703FD62FD2}" type="presOf" srcId="{41D8C115-4DA4-E444-997B-144792BB7423}" destId="{AFB5C7EC-379E-4C36-B4EE-F9B9A593D478}" srcOrd="0" destOrd="0" presId="urn:microsoft.com/office/officeart/2005/8/layout/cycle4"/>
    <dgm:cxn modelId="{3072469B-BCA9-4E4B-B569-77909B1026FA}" srcId="{212CA0FE-9B90-48D8-88BD-830A27E6C080}" destId="{5B716095-CC36-48E7-B8AE-E32660B01F91}" srcOrd="1" destOrd="0" parTransId="{7CFE3509-07B3-4347-A1AC-7AD3810C5CA6}" sibTransId="{6B414795-2720-4B1E-A470-CE6E11D57AAC}"/>
    <dgm:cxn modelId="{99AE1C19-4C16-4C20-922A-32369E836108}" type="presOf" srcId="{6395979A-29CC-4530-8E81-B686A036E272}" destId="{C2FB6BA4-6E7C-4F86-9EEF-77389367E9A3}" srcOrd="0" destOrd="0" presId="urn:microsoft.com/office/officeart/2005/8/layout/cycle4"/>
    <dgm:cxn modelId="{5F59D134-2287-7749-A81A-01C163636DF3}" type="presOf" srcId="{41D8C115-4DA4-E444-997B-144792BB7423}" destId="{9701BAF6-8D8C-45F6-9DFC-012D5876B69B}" srcOrd="1" destOrd="0" presId="urn:microsoft.com/office/officeart/2005/8/layout/cycle4"/>
    <dgm:cxn modelId="{1B6B521F-CEDE-E349-9D92-36B652B5D1C5}" type="presOf" srcId="{193D96B3-813B-054C-BD84-627665CCA34F}" destId="{DFED49CF-6662-4242-A104-80E954AE9017}" srcOrd="0" destOrd="0" presId="urn:microsoft.com/office/officeart/2005/8/layout/cycle4"/>
    <dgm:cxn modelId="{C5DF1911-48FB-4F8F-B21D-2F176E20ED5F}" type="presOf" srcId="{477350A5-2F90-41EA-8982-34FFBD4A3E0F}" destId="{3FB40215-C782-475D-AFA4-564ED7B516CE}" srcOrd="1" destOrd="0" presId="urn:microsoft.com/office/officeart/2005/8/layout/cycle4"/>
    <dgm:cxn modelId="{72DBB539-C921-4B82-A3AC-C3F2F84FB5A7}" type="presOf" srcId="{5EF0FA4F-FC26-4B8E-840D-C4C29DF79661}" destId="{FE5118AB-2F2D-4755-99B3-4F90C0674B19}" srcOrd="0" destOrd="0" presId="urn:microsoft.com/office/officeart/2005/8/layout/cycle4"/>
    <dgm:cxn modelId="{5892BADC-4796-3E4B-AD8C-994CD341D6DC}" srcId="{212CA0FE-9B90-48D8-88BD-830A27E6C080}" destId="{41D8C115-4DA4-E444-997B-144792BB7423}" srcOrd="0" destOrd="0" parTransId="{018BF8E6-E6F6-4A4A-B8EF-917D13227550}" sibTransId="{A7839529-FA01-E64C-B31A-48BC01BA3177}"/>
    <dgm:cxn modelId="{21BB0B5D-4791-1746-952D-D5EE160F6EA7}" srcId="{6395979A-29CC-4530-8E81-B686A036E272}" destId="{193D96B3-813B-054C-BD84-627665CCA34F}" srcOrd="0" destOrd="0" parTransId="{BB715A93-FCC1-884A-ACA2-43A4D80B7DD7}" sibTransId="{54627B49-7C63-0D47-AFF3-CBA215EDF32C}"/>
    <dgm:cxn modelId="{C2E64926-B1D3-1440-BF9A-3B727E0602F3}" type="presOf" srcId="{7ACA286E-D778-E64B-85F0-2C0695066ADB}" destId="{CEEEC7B2-DCFF-433A-A840-5A536A73FD3C}" srcOrd="1" destOrd="1" presId="urn:microsoft.com/office/officeart/2005/8/layout/cycle4"/>
    <dgm:cxn modelId="{89D6E298-67A8-4AAB-B3B6-36744C2ABDC4}" type="presOf" srcId="{2F04586B-D44A-46AD-A9F7-4C39E3CBC603}" destId="{D5D9BB57-D4F7-40AB-BF06-6CF8753620F3}" srcOrd="0" destOrd="0" presId="urn:microsoft.com/office/officeart/2005/8/layout/cycle4"/>
    <dgm:cxn modelId="{9C44293C-4F4E-4444-84B4-813FDC8320F9}" type="presOf" srcId="{2F04586B-D44A-46AD-A9F7-4C39E3CBC603}" destId="{2341BD8F-8448-46F7-8CBE-FBEA74778C24}" srcOrd="1" destOrd="0" presId="urn:microsoft.com/office/officeart/2005/8/layout/cycle4"/>
    <dgm:cxn modelId="{078D9135-AA8B-4749-899F-512759AF3C9F}" type="presParOf" srcId="{3D97CDCA-2ABB-4780-B710-0AB9474E19EC}" destId="{1119AA4E-D6BD-4F81-B86C-07A13C41A953}" srcOrd="0" destOrd="0" presId="urn:microsoft.com/office/officeart/2005/8/layout/cycle4"/>
    <dgm:cxn modelId="{70E0A2A8-A528-45F0-981D-BC4878F82B61}" type="presParOf" srcId="{1119AA4E-D6BD-4F81-B86C-07A13C41A953}" destId="{E5247960-0BBC-4781-B2A6-E6F908DBE425}" srcOrd="0" destOrd="0" presId="urn:microsoft.com/office/officeart/2005/8/layout/cycle4"/>
    <dgm:cxn modelId="{AF3C0448-9E61-4F6C-93A6-6A962FC349C0}" type="presParOf" srcId="{E5247960-0BBC-4781-B2A6-E6F908DBE425}" destId="{DFED49CF-6662-4242-A104-80E954AE9017}" srcOrd="0" destOrd="0" presId="urn:microsoft.com/office/officeart/2005/8/layout/cycle4"/>
    <dgm:cxn modelId="{7E2A0BB4-45B7-4B2F-8A78-AB423F8E4F07}" type="presParOf" srcId="{E5247960-0BBC-4781-B2A6-E6F908DBE425}" destId="{CEEEC7B2-DCFF-433A-A840-5A536A73FD3C}" srcOrd="1" destOrd="0" presId="urn:microsoft.com/office/officeart/2005/8/layout/cycle4"/>
    <dgm:cxn modelId="{C68A4FFB-706F-4DAC-900F-A22342145842}" type="presParOf" srcId="{1119AA4E-D6BD-4F81-B86C-07A13C41A953}" destId="{3ED54A80-9330-4129-8CE2-E6F66FD391C4}" srcOrd="1" destOrd="0" presId="urn:microsoft.com/office/officeart/2005/8/layout/cycle4"/>
    <dgm:cxn modelId="{8A06D0FB-E8A8-4D71-8161-6BCF2C26E015}" type="presParOf" srcId="{3ED54A80-9330-4129-8CE2-E6F66FD391C4}" destId="{AFB5C7EC-379E-4C36-B4EE-F9B9A593D478}" srcOrd="0" destOrd="0" presId="urn:microsoft.com/office/officeart/2005/8/layout/cycle4"/>
    <dgm:cxn modelId="{E3AED894-D404-4A66-8AE7-BBD3A7B4B5CA}" type="presParOf" srcId="{3ED54A80-9330-4129-8CE2-E6F66FD391C4}" destId="{9701BAF6-8D8C-45F6-9DFC-012D5876B69B}" srcOrd="1" destOrd="0" presId="urn:microsoft.com/office/officeart/2005/8/layout/cycle4"/>
    <dgm:cxn modelId="{84C0CE39-DBEE-4410-BBB2-C98DA6FD6EB9}" type="presParOf" srcId="{1119AA4E-D6BD-4F81-B86C-07A13C41A953}" destId="{896E371E-FC0D-42EB-A0E6-4AE21DBB318B}" srcOrd="2" destOrd="0" presId="urn:microsoft.com/office/officeart/2005/8/layout/cycle4"/>
    <dgm:cxn modelId="{37FC8B22-8A4C-4017-BFB5-A77F877D36AC}" type="presParOf" srcId="{896E371E-FC0D-42EB-A0E6-4AE21DBB318B}" destId="{D5D9BB57-D4F7-40AB-BF06-6CF8753620F3}" srcOrd="0" destOrd="0" presId="urn:microsoft.com/office/officeart/2005/8/layout/cycle4"/>
    <dgm:cxn modelId="{3928B6B5-F9F0-4EC4-B945-2E29E9374E2B}" type="presParOf" srcId="{896E371E-FC0D-42EB-A0E6-4AE21DBB318B}" destId="{2341BD8F-8448-46F7-8CBE-FBEA74778C24}" srcOrd="1" destOrd="0" presId="urn:microsoft.com/office/officeart/2005/8/layout/cycle4"/>
    <dgm:cxn modelId="{3D51999C-598C-446B-BBD4-3CAB333BAD0B}" type="presParOf" srcId="{1119AA4E-D6BD-4F81-B86C-07A13C41A953}" destId="{03E1AE8A-843B-414E-B9EB-235D21A8FE35}" srcOrd="3" destOrd="0" presId="urn:microsoft.com/office/officeart/2005/8/layout/cycle4"/>
    <dgm:cxn modelId="{D1D4F257-11C1-447E-819C-CCBB2DF08502}" type="presParOf" srcId="{03E1AE8A-843B-414E-B9EB-235D21A8FE35}" destId="{42C96621-A586-470D-B892-63501A0C5074}" srcOrd="0" destOrd="0" presId="urn:microsoft.com/office/officeart/2005/8/layout/cycle4"/>
    <dgm:cxn modelId="{CCA583B9-4367-458C-B4F2-CEDD25B89B48}" type="presParOf" srcId="{03E1AE8A-843B-414E-B9EB-235D21A8FE35}" destId="{3FB40215-C782-475D-AFA4-564ED7B516CE}" srcOrd="1" destOrd="0" presId="urn:microsoft.com/office/officeart/2005/8/layout/cycle4"/>
    <dgm:cxn modelId="{7844ACD4-3A1F-492D-A5BD-6E5BFFDD6761}" type="presParOf" srcId="{1119AA4E-D6BD-4F81-B86C-07A13C41A953}" destId="{41895B7A-117F-4E11-9391-3E524E3EE580}" srcOrd="4" destOrd="0" presId="urn:microsoft.com/office/officeart/2005/8/layout/cycle4"/>
    <dgm:cxn modelId="{B2717F2D-1A14-4EB5-9C4D-D3529B6BC015}" type="presParOf" srcId="{3D97CDCA-2ABB-4780-B710-0AB9474E19EC}" destId="{A4BD7660-BE07-46B2-8E72-6D77EC564B10}" srcOrd="1" destOrd="0" presId="urn:microsoft.com/office/officeart/2005/8/layout/cycle4"/>
    <dgm:cxn modelId="{5B40239D-082C-4E45-AF71-C761AB1C7F31}" type="presParOf" srcId="{A4BD7660-BE07-46B2-8E72-6D77EC564B10}" destId="{C2FB6BA4-6E7C-4F86-9EEF-77389367E9A3}" srcOrd="0" destOrd="0" presId="urn:microsoft.com/office/officeart/2005/8/layout/cycle4"/>
    <dgm:cxn modelId="{51C9215C-6A21-4083-8698-6C0074AC2C13}" type="presParOf" srcId="{A4BD7660-BE07-46B2-8E72-6D77EC564B10}" destId="{5C4EAB6D-0805-4CDE-A3DC-09024FE73010}" srcOrd="1" destOrd="0" presId="urn:microsoft.com/office/officeart/2005/8/layout/cycle4"/>
    <dgm:cxn modelId="{D28F7376-03A2-4FD7-B500-30E5B7874B25}" type="presParOf" srcId="{A4BD7660-BE07-46B2-8E72-6D77EC564B10}" destId="{FE5118AB-2F2D-4755-99B3-4F90C0674B19}" srcOrd="2" destOrd="0" presId="urn:microsoft.com/office/officeart/2005/8/layout/cycle4"/>
    <dgm:cxn modelId="{F4C4D634-9CFA-4B17-912E-A541F17E2657}" type="presParOf" srcId="{A4BD7660-BE07-46B2-8E72-6D77EC564B10}" destId="{03C140D3-01F1-4906-9045-418A96FBFB77}" srcOrd="3" destOrd="0" presId="urn:microsoft.com/office/officeart/2005/8/layout/cycle4"/>
    <dgm:cxn modelId="{08BC697D-92C2-4977-8A1E-D9D75AF1CCAB}" type="presParOf" srcId="{A4BD7660-BE07-46B2-8E72-6D77EC564B10}" destId="{7B96C324-11DC-45C7-A765-5CFF0B3A7F19}" srcOrd="4" destOrd="0" presId="urn:microsoft.com/office/officeart/2005/8/layout/cycle4"/>
    <dgm:cxn modelId="{47001E8F-666B-463B-877B-4EA7564E76EC}" type="presParOf" srcId="{3D97CDCA-2ABB-4780-B710-0AB9474E19EC}" destId="{282560A5-1DFA-4429-9124-ED235D734CF7}" srcOrd="2" destOrd="0" presId="urn:microsoft.com/office/officeart/2005/8/layout/cycle4"/>
    <dgm:cxn modelId="{AC9A72E2-DEC2-4718-A221-DF646CE335B8}" type="presParOf" srcId="{3D97CDCA-2ABB-4780-B710-0AB9474E19EC}" destId="{477C8D88-B053-454D-A87A-716B16DA719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19E1D-6710-B046-96D1-476180E950C9}"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_tradnl"/>
        </a:p>
      </dgm:t>
    </dgm:pt>
    <dgm:pt modelId="{68C53151-77F0-5640-B243-35EA55647D1D}">
      <dgm:prSet phldrT="[Texto]" custT="1"/>
      <dgm:spPr/>
      <dgm:t>
        <a:bodyPr/>
        <a:lstStyle/>
        <a:p>
          <a:r>
            <a:rPr lang="es-ES" sz="2000" dirty="0" smtClean="0"/>
            <a:t>Sociodemográficas</a:t>
          </a:r>
          <a:endParaRPr lang="es-ES_tradnl" sz="2000" dirty="0"/>
        </a:p>
      </dgm:t>
    </dgm:pt>
    <dgm:pt modelId="{0C3CBEB0-24A8-4246-B75F-07C7C33B891D}" type="parTrans" cxnId="{38437CFA-F9D0-E14A-8865-B8CF52C2F1F0}">
      <dgm:prSet/>
      <dgm:spPr/>
      <dgm:t>
        <a:bodyPr/>
        <a:lstStyle/>
        <a:p>
          <a:endParaRPr lang="es-ES_tradnl"/>
        </a:p>
      </dgm:t>
    </dgm:pt>
    <dgm:pt modelId="{1FD7A660-D824-E94C-8585-72C990D881C3}" type="sibTrans" cxnId="{38437CFA-F9D0-E14A-8865-B8CF52C2F1F0}">
      <dgm:prSet/>
      <dgm:spPr/>
      <dgm:t>
        <a:bodyPr/>
        <a:lstStyle/>
        <a:p>
          <a:endParaRPr lang="es-ES_tradnl"/>
        </a:p>
      </dgm:t>
    </dgm:pt>
    <dgm:pt modelId="{1D69E1DB-0AEF-1D43-91DC-DFB2AE3718B7}">
      <dgm:prSet phldrT="[Texto]" custT="1"/>
      <dgm:spPr/>
      <dgm:t>
        <a:bodyPr/>
        <a:lstStyle/>
        <a:p>
          <a:r>
            <a:rPr lang="es-ES" sz="1800" dirty="0" smtClean="0"/>
            <a:t>Sexo, edad, escolaridad, estado civil y ocupación</a:t>
          </a:r>
          <a:endParaRPr lang="es-ES_tradnl" sz="1800" dirty="0"/>
        </a:p>
      </dgm:t>
    </dgm:pt>
    <dgm:pt modelId="{1090BF7F-A218-B048-B1EA-1B91327E407C}" type="parTrans" cxnId="{BC5D72D8-28E0-924C-8FC3-CFCB0CED4FDB}">
      <dgm:prSet/>
      <dgm:spPr/>
      <dgm:t>
        <a:bodyPr/>
        <a:lstStyle/>
        <a:p>
          <a:endParaRPr lang="es-ES_tradnl"/>
        </a:p>
      </dgm:t>
    </dgm:pt>
    <dgm:pt modelId="{8F834D23-838F-5A48-8057-C445A6D76F71}" type="sibTrans" cxnId="{BC5D72D8-28E0-924C-8FC3-CFCB0CED4FDB}">
      <dgm:prSet/>
      <dgm:spPr/>
      <dgm:t>
        <a:bodyPr/>
        <a:lstStyle/>
        <a:p>
          <a:endParaRPr lang="es-ES_tradnl"/>
        </a:p>
      </dgm:t>
    </dgm:pt>
    <dgm:pt modelId="{CA8227E4-5A2D-DB44-B993-E301E0A41CB5}">
      <dgm:prSet phldrT="[Texto]" custT="1"/>
      <dgm:spPr/>
      <dgm:t>
        <a:bodyPr/>
        <a:lstStyle/>
        <a:p>
          <a:r>
            <a:rPr lang="es-ES" sz="2000" dirty="0" smtClean="0"/>
            <a:t>Entorno y condición socioeconómica </a:t>
          </a:r>
          <a:endParaRPr lang="es-ES_tradnl" sz="2000" dirty="0"/>
        </a:p>
      </dgm:t>
    </dgm:pt>
    <dgm:pt modelId="{51BB9400-292B-D140-A987-68C8164CA120}" type="parTrans" cxnId="{F7DCFD53-F8CC-4947-B4B0-187DAEC58CDD}">
      <dgm:prSet/>
      <dgm:spPr/>
      <dgm:t>
        <a:bodyPr/>
        <a:lstStyle/>
        <a:p>
          <a:endParaRPr lang="es-ES_tradnl"/>
        </a:p>
      </dgm:t>
    </dgm:pt>
    <dgm:pt modelId="{11CE3616-FAE7-8145-BC69-91FD7B03DB0D}" type="sibTrans" cxnId="{F7DCFD53-F8CC-4947-B4B0-187DAEC58CDD}">
      <dgm:prSet/>
      <dgm:spPr/>
      <dgm:t>
        <a:bodyPr/>
        <a:lstStyle/>
        <a:p>
          <a:endParaRPr lang="es-ES_tradnl"/>
        </a:p>
      </dgm:t>
    </dgm:pt>
    <dgm:pt modelId="{F23050AB-39C2-704D-BB17-17D8F261A375}">
      <dgm:prSet phldrT="[Texto]" custT="1"/>
      <dgm:spPr/>
      <dgm:t>
        <a:bodyPr/>
        <a:lstStyle/>
        <a:p>
          <a:r>
            <a:rPr lang="es-ES_tradnl" sz="1800" dirty="0" smtClean="0"/>
            <a:t>Área de estudio</a:t>
          </a:r>
          <a:endParaRPr lang="es-ES_tradnl" sz="1800" dirty="0"/>
        </a:p>
      </dgm:t>
    </dgm:pt>
    <dgm:pt modelId="{1180562C-6797-5F45-9799-D0A8157AE8DB}" type="parTrans" cxnId="{E79A9507-B6B8-294A-927B-511E9A595531}">
      <dgm:prSet/>
      <dgm:spPr/>
      <dgm:t>
        <a:bodyPr/>
        <a:lstStyle/>
        <a:p>
          <a:endParaRPr lang="es-ES_tradnl"/>
        </a:p>
      </dgm:t>
    </dgm:pt>
    <dgm:pt modelId="{5A1CFD21-E825-374D-BAF0-7AF716BF85CF}" type="sibTrans" cxnId="{E79A9507-B6B8-294A-927B-511E9A595531}">
      <dgm:prSet/>
      <dgm:spPr/>
      <dgm:t>
        <a:bodyPr/>
        <a:lstStyle/>
        <a:p>
          <a:endParaRPr lang="es-ES_tradnl"/>
        </a:p>
      </dgm:t>
    </dgm:pt>
    <dgm:pt modelId="{3914BE27-0432-3843-A169-F916588C6A51}">
      <dgm:prSet phldrT="[Texto]" custT="1"/>
      <dgm:spPr/>
      <dgm:t>
        <a:bodyPr/>
        <a:lstStyle/>
        <a:p>
          <a:r>
            <a:rPr lang="es-ES" sz="1800" dirty="0" smtClean="0"/>
            <a:t>Inseguridad alimentaria</a:t>
          </a:r>
          <a:endParaRPr lang="es-ES_tradnl" sz="1800" dirty="0"/>
        </a:p>
      </dgm:t>
    </dgm:pt>
    <dgm:pt modelId="{2F355229-0847-A647-BDB4-E70FB9E4C8EB}" type="parTrans" cxnId="{E376FD9E-1182-0A41-932F-01B4D6251F0E}">
      <dgm:prSet/>
      <dgm:spPr/>
      <dgm:t>
        <a:bodyPr/>
        <a:lstStyle/>
        <a:p>
          <a:endParaRPr lang="es-ES_tradnl"/>
        </a:p>
      </dgm:t>
    </dgm:pt>
    <dgm:pt modelId="{B1F6AFDA-8402-7E44-A561-11FE6C8A5661}" type="sibTrans" cxnId="{E376FD9E-1182-0A41-932F-01B4D6251F0E}">
      <dgm:prSet/>
      <dgm:spPr/>
      <dgm:t>
        <a:bodyPr/>
        <a:lstStyle/>
        <a:p>
          <a:endParaRPr lang="es-ES_tradnl"/>
        </a:p>
      </dgm:t>
    </dgm:pt>
    <dgm:pt modelId="{FF1489CE-CF9B-F447-9A66-C67C01236891}">
      <dgm:prSet phldrT="[Texto]" custT="1"/>
      <dgm:spPr/>
      <dgm:t>
        <a:bodyPr/>
        <a:lstStyle/>
        <a:p>
          <a:r>
            <a:rPr lang="es-ES" sz="2000" dirty="0" smtClean="0"/>
            <a:t>Factores psicosociales</a:t>
          </a:r>
          <a:endParaRPr lang="es-ES_tradnl" sz="2000" dirty="0"/>
        </a:p>
      </dgm:t>
    </dgm:pt>
    <dgm:pt modelId="{2D95E917-01CB-9843-8621-B6C8C6E1CB6F}" type="parTrans" cxnId="{9BB3B627-EBB5-9947-B2E2-7BEDF8D12BBB}">
      <dgm:prSet/>
      <dgm:spPr/>
      <dgm:t>
        <a:bodyPr/>
        <a:lstStyle/>
        <a:p>
          <a:endParaRPr lang="es-ES_tradnl"/>
        </a:p>
      </dgm:t>
    </dgm:pt>
    <dgm:pt modelId="{CDC51DD0-64D1-3D4F-BC48-4AEF4345FBB1}" type="sibTrans" cxnId="{9BB3B627-EBB5-9947-B2E2-7BEDF8D12BBB}">
      <dgm:prSet/>
      <dgm:spPr/>
      <dgm:t>
        <a:bodyPr/>
        <a:lstStyle/>
        <a:p>
          <a:endParaRPr lang="es-ES_tradnl"/>
        </a:p>
      </dgm:t>
    </dgm:pt>
    <dgm:pt modelId="{175B5823-BBBF-BC4B-B5FA-1299675E7ADF}">
      <dgm:prSet phldrT="[Texto]" custT="1"/>
      <dgm:spPr/>
      <dgm:t>
        <a:bodyPr/>
        <a:lstStyle/>
        <a:p>
          <a:r>
            <a:rPr lang="es-ES" sz="1700" dirty="0" smtClean="0"/>
            <a:t>Contacto familiares, amigos y vecinos, vivir o sentirse  solo, satisfacción con la vida, sentirse feliz</a:t>
          </a:r>
          <a:endParaRPr lang="es-ES_tradnl" sz="1700" dirty="0"/>
        </a:p>
      </dgm:t>
    </dgm:pt>
    <dgm:pt modelId="{5A739868-D37A-8B45-8FF4-A98D48049BD1}" type="parTrans" cxnId="{0D333DCC-3EF5-5E41-B1CE-9A56799AB5D2}">
      <dgm:prSet/>
      <dgm:spPr/>
      <dgm:t>
        <a:bodyPr/>
        <a:lstStyle/>
        <a:p>
          <a:endParaRPr lang="es-ES_tradnl"/>
        </a:p>
      </dgm:t>
    </dgm:pt>
    <dgm:pt modelId="{6CDC8EDC-121D-084C-A787-0298AF535E20}" type="sibTrans" cxnId="{0D333DCC-3EF5-5E41-B1CE-9A56799AB5D2}">
      <dgm:prSet/>
      <dgm:spPr/>
      <dgm:t>
        <a:bodyPr/>
        <a:lstStyle/>
        <a:p>
          <a:endParaRPr lang="es-ES_tradnl"/>
        </a:p>
      </dgm:t>
    </dgm:pt>
    <dgm:pt modelId="{E647E58F-5489-9F4D-A727-0DFFE26A7E1C}">
      <dgm:prSet phldrT="[Texto]" custT="1"/>
      <dgm:spPr/>
      <dgm:t>
        <a:bodyPr/>
        <a:lstStyle/>
        <a:p>
          <a:r>
            <a:rPr lang="es-ES_tradnl" sz="1800" dirty="0" smtClean="0"/>
            <a:t>Activos y/o servicios en el domicilio</a:t>
          </a:r>
          <a:endParaRPr lang="es-ES_tradnl" sz="1800" dirty="0"/>
        </a:p>
      </dgm:t>
    </dgm:pt>
    <dgm:pt modelId="{D208113D-A4DA-5D4C-9B41-33E8577D36A3}" type="parTrans" cxnId="{7AA16A1B-4653-454C-B015-BA90AFCC2D06}">
      <dgm:prSet/>
      <dgm:spPr/>
      <dgm:t>
        <a:bodyPr/>
        <a:lstStyle/>
        <a:p>
          <a:endParaRPr lang="es-ES_tradnl"/>
        </a:p>
      </dgm:t>
    </dgm:pt>
    <dgm:pt modelId="{4FD4D52F-E953-2F44-AB66-D75B26443C7F}" type="sibTrans" cxnId="{7AA16A1B-4653-454C-B015-BA90AFCC2D06}">
      <dgm:prSet/>
      <dgm:spPr/>
      <dgm:t>
        <a:bodyPr/>
        <a:lstStyle/>
        <a:p>
          <a:endParaRPr lang="es-ES_tradnl"/>
        </a:p>
      </dgm:t>
    </dgm:pt>
    <dgm:pt modelId="{2F02307C-E231-E244-93A9-5543893E667D}">
      <dgm:prSet custT="1"/>
      <dgm:spPr/>
      <dgm:t>
        <a:bodyPr/>
        <a:lstStyle/>
        <a:p>
          <a:r>
            <a:rPr lang="es-ES" sz="2000" dirty="0" smtClean="0"/>
            <a:t>Indicadores de salud</a:t>
          </a:r>
          <a:endParaRPr lang="es-ES_tradnl" sz="2000" dirty="0"/>
        </a:p>
      </dgm:t>
    </dgm:pt>
    <dgm:pt modelId="{3453BAD7-EE76-0C4A-B6CA-14A41C86840A}" type="parTrans" cxnId="{10F29034-8140-B541-BF88-4BCAA219ED04}">
      <dgm:prSet/>
      <dgm:spPr/>
      <dgm:t>
        <a:bodyPr/>
        <a:lstStyle/>
        <a:p>
          <a:endParaRPr lang="es-ES_tradnl"/>
        </a:p>
      </dgm:t>
    </dgm:pt>
    <dgm:pt modelId="{B0836248-0004-D94D-AB61-D742059AB71F}" type="sibTrans" cxnId="{10F29034-8140-B541-BF88-4BCAA219ED04}">
      <dgm:prSet/>
      <dgm:spPr/>
      <dgm:t>
        <a:bodyPr/>
        <a:lstStyle/>
        <a:p>
          <a:endParaRPr lang="es-ES_tradnl"/>
        </a:p>
      </dgm:t>
    </dgm:pt>
    <dgm:pt modelId="{2AF58028-27EC-6846-AA1C-580B97097E85}">
      <dgm:prSet phldrT="[Texto]" custT="1"/>
      <dgm:spPr/>
      <dgm:t>
        <a:bodyPr/>
        <a:lstStyle/>
        <a:p>
          <a:r>
            <a:rPr lang="es-ES_tradnl" sz="1700" dirty="0" smtClean="0"/>
            <a:t>Alteraciones cognitivas, antecedentes de depresión</a:t>
          </a:r>
          <a:endParaRPr lang="es-ES_tradnl" sz="1700" dirty="0"/>
        </a:p>
      </dgm:t>
    </dgm:pt>
    <dgm:pt modelId="{2A650AF2-BB70-3748-B7DF-A2EC6DCAB3F1}" type="parTrans" cxnId="{B4F96C47-C0FD-4043-82C3-BFC24C5C8FD4}">
      <dgm:prSet/>
      <dgm:spPr/>
      <dgm:t>
        <a:bodyPr/>
        <a:lstStyle/>
        <a:p>
          <a:endParaRPr lang="es-ES_tradnl"/>
        </a:p>
      </dgm:t>
    </dgm:pt>
    <dgm:pt modelId="{E9629C3F-21A8-C34B-B165-A80554DCCE33}" type="sibTrans" cxnId="{B4F96C47-C0FD-4043-82C3-BFC24C5C8FD4}">
      <dgm:prSet/>
      <dgm:spPr/>
      <dgm:t>
        <a:bodyPr/>
        <a:lstStyle/>
        <a:p>
          <a:endParaRPr lang="es-ES_tradnl"/>
        </a:p>
      </dgm:t>
    </dgm:pt>
    <dgm:pt modelId="{5EB7A2D6-D35B-6649-BF47-0C53A2ADDCC1}">
      <dgm:prSet custT="1"/>
      <dgm:spPr/>
      <dgm:t>
        <a:bodyPr/>
        <a:lstStyle/>
        <a:p>
          <a:r>
            <a:rPr lang="es-ES" sz="1800" dirty="0" smtClean="0"/>
            <a:t>Autopercepción de salud, actividad física, tabaco, alcohol</a:t>
          </a:r>
          <a:endParaRPr lang="es-ES_tradnl" sz="1800" dirty="0"/>
        </a:p>
      </dgm:t>
    </dgm:pt>
    <dgm:pt modelId="{6248212B-2D17-3646-BFF5-F6EFFD6166F2}" type="parTrans" cxnId="{0C5FA0E1-9724-224A-92CE-C0A5FF79AE65}">
      <dgm:prSet/>
      <dgm:spPr/>
      <dgm:t>
        <a:bodyPr/>
        <a:lstStyle/>
        <a:p>
          <a:endParaRPr lang="es-ES_tradnl"/>
        </a:p>
      </dgm:t>
    </dgm:pt>
    <dgm:pt modelId="{D2B06D2A-1E8B-174F-8A6B-6D9BE92406EB}" type="sibTrans" cxnId="{0C5FA0E1-9724-224A-92CE-C0A5FF79AE65}">
      <dgm:prSet/>
      <dgm:spPr/>
      <dgm:t>
        <a:bodyPr/>
        <a:lstStyle/>
        <a:p>
          <a:endParaRPr lang="es-ES_tradnl"/>
        </a:p>
      </dgm:t>
    </dgm:pt>
    <dgm:pt modelId="{52D01A6D-7EFB-484C-A0A1-4B1CCE7BFFE9}">
      <dgm:prSet custT="1"/>
      <dgm:spPr/>
      <dgm:t>
        <a:bodyPr/>
        <a:lstStyle/>
        <a:p>
          <a:r>
            <a:rPr lang="es-ES" sz="1800" dirty="0" smtClean="0"/>
            <a:t>Enfermedades que producen limitaciones físicas</a:t>
          </a:r>
          <a:endParaRPr lang="es-ES_tradnl" sz="1800" dirty="0"/>
        </a:p>
      </dgm:t>
    </dgm:pt>
    <dgm:pt modelId="{649AE8C0-992C-DF46-8560-AC5334391387}" type="parTrans" cxnId="{5FDC776F-9A4E-C64E-963C-8D66B9BEF7A9}">
      <dgm:prSet/>
      <dgm:spPr/>
      <dgm:t>
        <a:bodyPr/>
        <a:lstStyle/>
        <a:p>
          <a:endParaRPr lang="es-ES_tradnl"/>
        </a:p>
      </dgm:t>
    </dgm:pt>
    <dgm:pt modelId="{DE0FCD28-796A-954F-9AA9-71C9A648A9BB}" type="sibTrans" cxnId="{5FDC776F-9A4E-C64E-963C-8D66B9BEF7A9}">
      <dgm:prSet/>
      <dgm:spPr/>
      <dgm:t>
        <a:bodyPr/>
        <a:lstStyle/>
        <a:p>
          <a:endParaRPr lang="es-ES_tradnl"/>
        </a:p>
      </dgm:t>
    </dgm:pt>
    <dgm:pt modelId="{4ECB2C3F-AC9B-0D4A-90D7-BD3F67EB900C}">
      <dgm:prSet phldrT="[Texto]" custT="1"/>
      <dgm:spPr/>
      <dgm:t>
        <a:bodyPr/>
        <a:lstStyle/>
        <a:p>
          <a:r>
            <a:rPr lang="es-ES_tradnl" sz="1700" dirty="0" smtClean="0"/>
            <a:t>Asistir a reuniones religiosas o sociales</a:t>
          </a:r>
          <a:endParaRPr lang="es-ES_tradnl" sz="1700" dirty="0"/>
        </a:p>
      </dgm:t>
    </dgm:pt>
    <dgm:pt modelId="{B2D84CB2-1294-AA4C-A699-8E1676DE78B9}" type="parTrans" cxnId="{D43F9075-CE0C-954D-AC42-6EC072421D59}">
      <dgm:prSet/>
      <dgm:spPr/>
      <dgm:t>
        <a:bodyPr/>
        <a:lstStyle/>
        <a:p>
          <a:endParaRPr lang="es-ES"/>
        </a:p>
      </dgm:t>
    </dgm:pt>
    <dgm:pt modelId="{E5142677-CCBF-2743-812C-7907CBC756C6}" type="sibTrans" cxnId="{D43F9075-CE0C-954D-AC42-6EC072421D59}">
      <dgm:prSet/>
      <dgm:spPr/>
      <dgm:t>
        <a:bodyPr/>
        <a:lstStyle/>
        <a:p>
          <a:endParaRPr lang="es-ES"/>
        </a:p>
      </dgm:t>
    </dgm:pt>
    <dgm:pt modelId="{9B30B3ED-66DD-A449-AA44-11F6435B562C}" type="pres">
      <dgm:prSet presAssocID="{75819E1D-6710-B046-96D1-476180E950C9}" presName="Name0" presStyleCnt="0">
        <dgm:presLayoutVars>
          <dgm:dir/>
          <dgm:animLvl val="lvl"/>
          <dgm:resizeHandles val="exact"/>
        </dgm:presLayoutVars>
      </dgm:prSet>
      <dgm:spPr/>
      <dgm:t>
        <a:bodyPr/>
        <a:lstStyle/>
        <a:p>
          <a:endParaRPr lang="es-ES_tradnl"/>
        </a:p>
      </dgm:t>
    </dgm:pt>
    <dgm:pt modelId="{0E01F891-3A29-CE4A-955F-F55C9BC9696D}" type="pres">
      <dgm:prSet presAssocID="{68C53151-77F0-5640-B243-35EA55647D1D}" presName="linNode" presStyleCnt="0"/>
      <dgm:spPr/>
    </dgm:pt>
    <dgm:pt modelId="{B5A3A855-B6E1-4B40-A226-B017A579B93E}" type="pres">
      <dgm:prSet presAssocID="{68C53151-77F0-5640-B243-35EA55647D1D}" presName="parentText" presStyleLbl="node1" presStyleIdx="0" presStyleCnt="4" custScaleY="50630">
        <dgm:presLayoutVars>
          <dgm:chMax val="1"/>
          <dgm:bulletEnabled val="1"/>
        </dgm:presLayoutVars>
      </dgm:prSet>
      <dgm:spPr/>
      <dgm:t>
        <a:bodyPr/>
        <a:lstStyle/>
        <a:p>
          <a:endParaRPr lang="es-ES_tradnl"/>
        </a:p>
      </dgm:t>
    </dgm:pt>
    <dgm:pt modelId="{B488A84F-FB22-C843-B56A-4442354B725B}" type="pres">
      <dgm:prSet presAssocID="{68C53151-77F0-5640-B243-35EA55647D1D}" presName="descendantText" presStyleLbl="alignAccFollowNode1" presStyleIdx="0" presStyleCnt="4" custScaleY="54943">
        <dgm:presLayoutVars>
          <dgm:bulletEnabled val="1"/>
        </dgm:presLayoutVars>
      </dgm:prSet>
      <dgm:spPr/>
      <dgm:t>
        <a:bodyPr/>
        <a:lstStyle/>
        <a:p>
          <a:endParaRPr lang="es-ES_tradnl"/>
        </a:p>
      </dgm:t>
    </dgm:pt>
    <dgm:pt modelId="{3A202902-08A2-2742-AE00-77B879D95393}" type="pres">
      <dgm:prSet presAssocID="{1FD7A660-D824-E94C-8585-72C990D881C3}" presName="sp" presStyleCnt="0"/>
      <dgm:spPr/>
    </dgm:pt>
    <dgm:pt modelId="{8D23F4FA-1EB0-BD4B-BB01-5CC9EC2D24DD}" type="pres">
      <dgm:prSet presAssocID="{CA8227E4-5A2D-DB44-B993-E301E0A41CB5}" presName="linNode" presStyleCnt="0"/>
      <dgm:spPr/>
    </dgm:pt>
    <dgm:pt modelId="{45D34122-32AF-9244-8592-109DE7423A69}" type="pres">
      <dgm:prSet presAssocID="{CA8227E4-5A2D-DB44-B993-E301E0A41CB5}" presName="parentText" presStyleLbl="node1" presStyleIdx="1" presStyleCnt="4" custScaleY="68945">
        <dgm:presLayoutVars>
          <dgm:chMax val="1"/>
          <dgm:bulletEnabled val="1"/>
        </dgm:presLayoutVars>
      </dgm:prSet>
      <dgm:spPr/>
      <dgm:t>
        <a:bodyPr/>
        <a:lstStyle/>
        <a:p>
          <a:endParaRPr lang="es-ES_tradnl"/>
        </a:p>
      </dgm:t>
    </dgm:pt>
    <dgm:pt modelId="{3DCE9B95-4541-E347-9958-961109D47DC1}" type="pres">
      <dgm:prSet presAssocID="{CA8227E4-5A2D-DB44-B993-E301E0A41CB5}" presName="descendantText" presStyleLbl="alignAccFollowNode1" presStyleIdx="1" presStyleCnt="4" custScaleY="72206">
        <dgm:presLayoutVars>
          <dgm:bulletEnabled val="1"/>
        </dgm:presLayoutVars>
      </dgm:prSet>
      <dgm:spPr/>
      <dgm:t>
        <a:bodyPr/>
        <a:lstStyle/>
        <a:p>
          <a:endParaRPr lang="es-ES_tradnl"/>
        </a:p>
      </dgm:t>
    </dgm:pt>
    <dgm:pt modelId="{48C8514D-E553-C941-B7A6-541D076B06E6}" type="pres">
      <dgm:prSet presAssocID="{11CE3616-FAE7-8145-BC69-91FD7B03DB0D}" presName="sp" presStyleCnt="0"/>
      <dgm:spPr/>
    </dgm:pt>
    <dgm:pt modelId="{F4B867B4-B0D5-B744-B25A-0A8B96D47DE0}" type="pres">
      <dgm:prSet presAssocID="{FF1489CE-CF9B-F447-9A66-C67C01236891}" presName="linNode" presStyleCnt="0"/>
      <dgm:spPr/>
    </dgm:pt>
    <dgm:pt modelId="{93FAF783-71F3-6440-AA0C-80ADCB45DA71}" type="pres">
      <dgm:prSet presAssocID="{FF1489CE-CF9B-F447-9A66-C67C01236891}" presName="parentText" presStyleLbl="node1" presStyleIdx="2" presStyleCnt="4" custScaleY="67194">
        <dgm:presLayoutVars>
          <dgm:chMax val="1"/>
          <dgm:bulletEnabled val="1"/>
        </dgm:presLayoutVars>
      </dgm:prSet>
      <dgm:spPr/>
      <dgm:t>
        <a:bodyPr/>
        <a:lstStyle/>
        <a:p>
          <a:endParaRPr lang="es-ES_tradnl"/>
        </a:p>
      </dgm:t>
    </dgm:pt>
    <dgm:pt modelId="{B069CF54-C51C-804F-AD79-4196B675A205}" type="pres">
      <dgm:prSet presAssocID="{FF1489CE-CF9B-F447-9A66-C67C01236891}" presName="descendantText" presStyleLbl="alignAccFollowNode1" presStyleIdx="2" presStyleCnt="4" custScaleY="94507">
        <dgm:presLayoutVars>
          <dgm:bulletEnabled val="1"/>
        </dgm:presLayoutVars>
      </dgm:prSet>
      <dgm:spPr/>
      <dgm:t>
        <a:bodyPr/>
        <a:lstStyle/>
        <a:p>
          <a:endParaRPr lang="es-ES_tradnl"/>
        </a:p>
      </dgm:t>
    </dgm:pt>
    <dgm:pt modelId="{95299B3E-7BDB-4744-98E7-FAC38A93C0F9}" type="pres">
      <dgm:prSet presAssocID="{CDC51DD0-64D1-3D4F-BC48-4AEF4345FBB1}" presName="sp" presStyleCnt="0"/>
      <dgm:spPr/>
    </dgm:pt>
    <dgm:pt modelId="{D7371D45-1BC1-3A41-BB3E-B11C68C774E3}" type="pres">
      <dgm:prSet presAssocID="{2F02307C-E231-E244-93A9-5543893E667D}" presName="linNode" presStyleCnt="0"/>
      <dgm:spPr/>
    </dgm:pt>
    <dgm:pt modelId="{BD212CFB-3FFE-0046-99C4-634A06A51F64}" type="pres">
      <dgm:prSet presAssocID="{2F02307C-E231-E244-93A9-5543893E667D}" presName="parentText" presStyleLbl="node1" presStyleIdx="3" presStyleCnt="4" custScaleY="62331">
        <dgm:presLayoutVars>
          <dgm:chMax val="1"/>
          <dgm:bulletEnabled val="1"/>
        </dgm:presLayoutVars>
      </dgm:prSet>
      <dgm:spPr/>
      <dgm:t>
        <a:bodyPr/>
        <a:lstStyle/>
        <a:p>
          <a:endParaRPr lang="es-ES_tradnl"/>
        </a:p>
      </dgm:t>
    </dgm:pt>
    <dgm:pt modelId="{5D87B27F-10C0-F144-95A4-D44EEB1AD2D0}" type="pres">
      <dgm:prSet presAssocID="{2F02307C-E231-E244-93A9-5543893E667D}" presName="descendantText" presStyleLbl="alignAccFollowNode1" presStyleIdx="3" presStyleCnt="4" custScaleY="70897">
        <dgm:presLayoutVars>
          <dgm:bulletEnabled val="1"/>
        </dgm:presLayoutVars>
      </dgm:prSet>
      <dgm:spPr/>
      <dgm:t>
        <a:bodyPr/>
        <a:lstStyle/>
        <a:p>
          <a:endParaRPr lang="es-ES_tradnl"/>
        </a:p>
      </dgm:t>
    </dgm:pt>
  </dgm:ptLst>
  <dgm:cxnLst>
    <dgm:cxn modelId="{0D333DCC-3EF5-5E41-B1CE-9A56799AB5D2}" srcId="{FF1489CE-CF9B-F447-9A66-C67C01236891}" destId="{175B5823-BBBF-BC4B-B5FA-1299675E7ADF}" srcOrd="0" destOrd="0" parTransId="{5A739868-D37A-8B45-8FF4-A98D48049BD1}" sibTransId="{6CDC8EDC-121D-084C-A787-0298AF535E20}"/>
    <dgm:cxn modelId="{7338FC97-D58C-374A-A1FC-EE438255CC12}" type="presOf" srcId="{1D69E1DB-0AEF-1D43-91DC-DFB2AE3718B7}" destId="{B488A84F-FB22-C843-B56A-4442354B725B}" srcOrd="0" destOrd="0" presId="urn:microsoft.com/office/officeart/2005/8/layout/vList5"/>
    <dgm:cxn modelId="{594A8988-2A7E-764F-9AD0-6DE2C25C0375}" type="presOf" srcId="{3914BE27-0432-3843-A169-F916588C6A51}" destId="{3DCE9B95-4541-E347-9958-961109D47DC1}" srcOrd="0" destOrd="1" presId="urn:microsoft.com/office/officeart/2005/8/layout/vList5"/>
    <dgm:cxn modelId="{38437CFA-F9D0-E14A-8865-B8CF52C2F1F0}" srcId="{75819E1D-6710-B046-96D1-476180E950C9}" destId="{68C53151-77F0-5640-B243-35EA55647D1D}" srcOrd="0" destOrd="0" parTransId="{0C3CBEB0-24A8-4246-B75F-07C7C33B891D}" sibTransId="{1FD7A660-D824-E94C-8585-72C990D881C3}"/>
    <dgm:cxn modelId="{CEBB699D-11C6-FA41-91C9-AE7B02B37B7A}" type="presOf" srcId="{F23050AB-39C2-704D-BB17-17D8F261A375}" destId="{3DCE9B95-4541-E347-9958-961109D47DC1}" srcOrd="0" destOrd="0" presId="urn:microsoft.com/office/officeart/2005/8/layout/vList5"/>
    <dgm:cxn modelId="{10F29034-8140-B541-BF88-4BCAA219ED04}" srcId="{75819E1D-6710-B046-96D1-476180E950C9}" destId="{2F02307C-E231-E244-93A9-5543893E667D}" srcOrd="3" destOrd="0" parTransId="{3453BAD7-EE76-0C4A-B6CA-14A41C86840A}" sibTransId="{B0836248-0004-D94D-AB61-D742059AB71F}"/>
    <dgm:cxn modelId="{0C5FA0E1-9724-224A-92CE-C0A5FF79AE65}" srcId="{2F02307C-E231-E244-93A9-5543893E667D}" destId="{5EB7A2D6-D35B-6649-BF47-0C53A2ADDCC1}" srcOrd="0" destOrd="0" parTransId="{6248212B-2D17-3646-BFF5-F6EFFD6166F2}" sibTransId="{D2B06D2A-1E8B-174F-8A6B-6D9BE92406EB}"/>
    <dgm:cxn modelId="{5D01207A-F59E-E542-8998-0D50DFE6BE67}" type="presOf" srcId="{4ECB2C3F-AC9B-0D4A-90D7-BD3F67EB900C}" destId="{B069CF54-C51C-804F-AD79-4196B675A205}" srcOrd="0" destOrd="1" presId="urn:microsoft.com/office/officeart/2005/8/layout/vList5"/>
    <dgm:cxn modelId="{D43F9075-CE0C-954D-AC42-6EC072421D59}" srcId="{FF1489CE-CF9B-F447-9A66-C67C01236891}" destId="{4ECB2C3F-AC9B-0D4A-90D7-BD3F67EB900C}" srcOrd="1" destOrd="0" parTransId="{B2D84CB2-1294-AA4C-A699-8E1676DE78B9}" sibTransId="{E5142677-CCBF-2743-812C-7907CBC756C6}"/>
    <dgm:cxn modelId="{F7DCFD53-F8CC-4947-B4B0-187DAEC58CDD}" srcId="{75819E1D-6710-B046-96D1-476180E950C9}" destId="{CA8227E4-5A2D-DB44-B993-E301E0A41CB5}" srcOrd="1" destOrd="0" parTransId="{51BB9400-292B-D140-A987-68C8164CA120}" sibTransId="{11CE3616-FAE7-8145-BC69-91FD7B03DB0D}"/>
    <dgm:cxn modelId="{673A0524-82F0-6545-A666-7A89A90673BA}" type="presOf" srcId="{68C53151-77F0-5640-B243-35EA55647D1D}" destId="{B5A3A855-B6E1-4B40-A226-B017A579B93E}" srcOrd="0" destOrd="0" presId="urn:microsoft.com/office/officeart/2005/8/layout/vList5"/>
    <dgm:cxn modelId="{D57E8D78-C9A9-ED4A-B8D1-FE7D328BC6D1}" type="presOf" srcId="{E647E58F-5489-9F4D-A727-0DFFE26A7E1C}" destId="{3DCE9B95-4541-E347-9958-961109D47DC1}" srcOrd="0" destOrd="2" presId="urn:microsoft.com/office/officeart/2005/8/layout/vList5"/>
    <dgm:cxn modelId="{5340D173-0564-9C42-AB24-5965AEAF59AA}" type="presOf" srcId="{CA8227E4-5A2D-DB44-B993-E301E0A41CB5}" destId="{45D34122-32AF-9244-8592-109DE7423A69}" srcOrd="0" destOrd="0" presId="urn:microsoft.com/office/officeart/2005/8/layout/vList5"/>
    <dgm:cxn modelId="{919CEEF4-8F2C-6444-B351-7AE3C2DE7579}" type="presOf" srcId="{FF1489CE-CF9B-F447-9A66-C67C01236891}" destId="{93FAF783-71F3-6440-AA0C-80ADCB45DA71}" srcOrd="0" destOrd="0" presId="urn:microsoft.com/office/officeart/2005/8/layout/vList5"/>
    <dgm:cxn modelId="{EE2FEF70-7AA2-7C4D-A951-1B9E99D2F08F}" type="presOf" srcId="{2AF58028-27EC-6846-AA1C-580B97097E85}" destId="{B069CF54-C51C-804F-AD79-4196B675A205}" srcOrd="0" destOrd="2" presId="urn:microsoft.com/office/officeart/2005/8/layout/vList5"/>
    <dgm:cxn modelId="{5FDC776F-9A4E-C64E-963C-8D66B9BEF7A9}" srcId="{2F02307C-E231-E244-93A9-5543893E667D}" destId="{52D01A6D-7EFB-484C-A0A1-4B1CCE7BFFE9}" srcOrd="1" destOrd="0" parTransId="{649AE8C0-992C-DF46-8560-AC5334391387}" sibTransId="{DE0FCD28-796A-954F-9AA9-71C9A648A9BB}"/>
    <dgm:cxn modelId="{0BCC99D2-EF8D-0043-B163-20E73EB7F7E5}" type="presOf" srcId="{52D01A6D-7EFB-484C-A0A1-4B1CCE7BFFE9}" destId="{5D87B27F-10C0-F144-95A4-D44EEB1AD2D0}" srcOrd="0" destOrd="1" presId="urn:microsoft.com/office/officeart/2005/8/layout/vList5"/>
    <dgm:cxn modelId="{E79A9507-B6B8-294A-927B-511E9A595531}" srcId="{CA8227E4-5A2D-DB44-B993-E301E0A41CB5}" destId="{F23050AB-39C2-704D-BB17-17D8F261A375}" srcOrd="0" destOrd="0" parTransId="{1180562C-6797-5F45-9799-D0A8157AE8DB}" sibTransId="{5A1CFD21-E825-374D-BAF0-7AF716BF85CF}"/>
    <dgm:cxn modelId="{6D0A1D1C-6F75-A44B-A8F4-3937A968D778}" type="presOf" srcId="{5EB7A2D6-D35B-6649-BF47-0C53A2ADDCC1}" destId="{5D87B27F-10C0-F144-95A4-D44EEB1AD2D0}" srcOrd="0" destOrd="0" presId="urn:microsoft.com/office/officeart/2005/8/layout/vList5"/>
    <dgm:cxn modelId="{288DFBF7-4B5F-7440-96A9-9746F7A6C118}" type="presOf" srcId="{2F02307C-E231-E244-93A9-5543893E667D}" destId="{BD212CFB-3FFE-0046-99C4-634A06A51F64}" srcOrd="0" destOrd="0" presId="urn:microsoft.com/office/officeart/2005/8/layout/vList5"/>
    <dgm:cxn modelId="{9BB3B627-EBB5-9947-B2E2-7BEDF8D12BBB}" srcId="{75819E1D-6710-B046-96D1-476180E950C9}" destId="{FF1489CE-CF9B-F447-9A66-C67C01236891}" srcOrd="2" destOrd="0" parTransId="{2D95E917-01CB-9843-8621-B6C8C6E1CB6F}" sibTransId="{CDC51DD0-64D1-3D4F-BC48-4AEF4345FBB1}"/>
    <dgm:cxn modelId="{53E74D6D-76EB-5F43-BB29-483A7C72E58B}" type="presOf" srcId="{75819E1D-6710-B046-96D1-476180E950C9}" destId="{9B30B3ED-66DD-A449-AA44-11F6435B562C}" srcOrd="0" destOrd="0" presId="urn:microsoft.com/office/officeart/2005/8/layout/vList5"/>
    <dgm:cxn modelId="{B4F96C47-C0FD-4043-82C3-BFC24C5C8FD4}" srcId="{FF1489CE-CF9B-F447-9A66-C67C01236891}" destId="{2AF58028-27EC-6846-AA1C-580B97097E85}" srcOrd="2" destOrd="0" parTransId="{2A650AF2-BB70-3748-B7DF-A2EC6DCAB3F1}" sibTransId="{E9629C3F-21A8-C34B-B165-A80554DCCE33}"/>
    <dgm:cxn modelId="{BC5D72D8-28E0-924C-8FC3-CFCB0CED4FDB}" srcId="{68C53151-77F0-5640-B243-35EA55647D1D}" destId="{1D69E1DB-0AEF-1D43-91DC-DFB2AE3718B7}" srcOrd="0" destOrd="0" parTransId="{1090BF7F-A218-B048-B1EA-1B91327E407C}" sibTransId="{8F834D23-838F-5A48-8057-C445A6D76F71}"/>
    <dgm:cxn modelId="{E376FD9E-1182-0A41-932F-01B4D6251F0E}" srcId="{CA8227E4-5A2D-DB44-B993-E301E0A41CB5}" destId="{3914BE27-0432-3843-A169-F916588C6A51}" srcOrd="1" destOrd="0" parTransId="{2F355229-0847-A647-BDB4-E70FB9E4C8EB}" sibTransId="{B1F6AFDA-8402-7E44-A561-11FE6C8A5661}"/>
    <dgm:cxn modelId="{1EDB078C-4F48-E049-B494-C7EF6C824825}" type="presOf" srcId="{175B5823-BBBF-BC4B-B5FA-1299675E7ADF}" destId="{B069CF54-C51C-804F-AD79-4196B675A205}" srcOrd="0" destOrd="0" presId="urn:microsoft.com/office/officeart/2005/8/layout/vList5"/>
    <dgm:cxn modelId="{7AA16A1B-4653-454C-B015-BA90AFCC2D06}" srcId="{CA8227E4-5A2D-DB44-B993-E301E0A41CB5}" destId="{E647E58F-5489-9F4D-A727-0DFFE26A7E1C}" srcOrd="2" destOrd="0" parTransId="{D208113D-A4DA-5D4C-9B41-33E8577D36A3}" sibTransId="{4FD4D52F-E953-2F44-AB66-D75B26443C7F}"/>
    <dgm:cxn modelId="{3C59EB73-436F-AE49-8632-7DD4E136796C}" type="presParOf" srcId="{9B30B3ED-66DD-A449-AA44-11F6435B562C}" destId="{0E01F891-3A29-CE4A-955F-F55C9BC9696D}" srcOrd="0" destOrd="0" presId="urn:microsoft.com/office/officeart/2005/8/layout/vList5"/>
    <dgm:cxn modelId="{68BE5C6A-CECC-6644-8248-3889B977EE0A}" type="presParOf" srcId="{0E01F891-3A29-CE4A-955F-F55C9BC9696D}" destId="{B5A3A855-B6E1-4B40-A226-B017A579B93E}" srcOrd="0" destOrd="0" presId="urn:microsoft.com/office/officeart/2005/8/layout/vList5"/>
    <dgm:cxn modelId="{E25D4C5D-F6B2-7242-94AF-9905B2796612}" type="presParOf" srcId="{0E01F891-3A29-CE4A-955F-F55C9BC9696D}" destId="{B488A84F-FB22-C843-B56A-4442354B725B}" srcOrd="1" destOrd="0" presId="urn:microsoft.com/office/officeart/2005/8/layout/vList5"/>
    <dgm:cxn modelId="{2703E49E-C706-D548-B58E-8604F368C005}" type="presParOf" srcId="{9B30B3ED-66DD-A449-AA44-11F6435B562C}" destId="{3A202902-08A2-2742-AE00-77B879D95393}" srcOrd="1" destOrd="0" presId="urn:microsoft.com/office/officeart/2005/8/layout/vList5"/>
    <dgm:cxn modelId="{94168E53-1F01-8548-8A49-435CE6483C1F}" type="presParOf" srcId="{9B30B3ED-66DD-A449-AA44-11F6435B562C}" destId="{8D23F4FA-1EB0-BD4B-BB01-5CC9EC2D24DD}" srcOrd="2" destOrd="0" presId="urn:microsoft.com/office/officeart/2005/8/layout/vList5"/>
    <dgm:cxn modelId="{313F8AB5-D4E6-5D44-9A8C-D071428572C0}" type="presParOf" srcId="{8D23F4FA-1EB0-BD4B-BB01-5CC9EC2D24DD}" destId="{45D34122-32AF-9244-8592-109DE7423A69}" srcOrd="0" destOrd="0" presId="urn:microsoft.com/office/officeart/2005/8/layout/vList5"/>
    <dgm:cxn modelId="{298BCB90-3DC3-4445-9275-01AB743C6060}" type="presParOf" srcId="{8D23F4FA-1EB0-BD4B-BB01-5CC9EC2D24DD}" destId="{3DCE9B95-4541-E347-9958-961109D47DC1}" srcOrd="1" destOrd="0" presId="urn:microsoft.com/office/officeart/2005/8/layout/vList5"/>
    <dgm:cxn modelId="{5E624650-11FC-BE46-8A77-B2AB992ED962}" type="presParOf" srcId="{9B30B3ED-66DD-A449-AA44-11F6435B562C}" destId="{48C8514D-E553-C941-B7A6-541D076B06E6}" srcOrd="3" destOrd="0" presId="urn:microsoft.com/office/officeart/2005/8/layout/vList5"/>
    <dgm:cxn modelId="{A8677D13-9171-7444-87E6-6A55CD8493CA}" type="presParOf" srcId="{9B30B3ED-66DD-A449-AA44-11F6435B562C}" destId="{F4B867B4-B0D5-B744-B25A-0A8B96D47DE0}" srcOrd="4" destOrd="0" presId="urn:microsoft.com/office/officeart/2005/8/layout/vList5"/>
    <dgm:cxn modelId="{4BEB28B0-E57E-404C-ADDC-39C5F1A60AA2}" type="presParOf" srcId="{F4B867B4-B0D5-B744-B25A-0A8B96D47DE0}" destId="{93FAF783-71F3-6440-AA0C-80ADCB45DA71}" srcOrd="0" destOrd="0" presId="urn:microsoft.com/office/officeart/2005/8/layout/vList5"/>
    <dgm:cxn modelId="{919972BB-53B9-724D-8A40-B3BE06DC6EB1}" type="presParOf" srcId="{F4B867B4-B0D5-B744-B25A-0A8B96D47DE0}" destId="{B069CF54-C51C-804F-AD79-4196B675A205}" srcOrd="1" destOrd="0" presId="urn:microsoft.com/office/officeart/2005/8/layout/vList5"/>
    <dgm:cxn modelId="{93406FAC-57FA-284D-AD02-B86CF657A843}" type="presParOf" srcId="{9B30B3ED-66DD-A449-AA44-11F6435B562C}" destId="{95299B3E-7BDB-4744-98E7-FAC38A93C0F9}" srcOrd="5" destOrd="0" presId="urn:microsoft.com/office/officeart/2005/8/layout/vList5"/>
    <dgm:cxn modelId="{65283707-165E-6A4E-9DA6-D1DDE9EB6B0E}" type="presParOf" srcId="{9B30B3ED-66DD-A449-AA44-11F6435B562C}" destId="{D7371D45-1BC1-3A41-BB3E-B11C68C774E3}" srcOrd="6" destOrd="0" presId="urn:microsoft.com/office/officeart/2005/8/layout/vList5"/>
    <dgm:cxn modelId="{F99CBCE7-A899-9B43-ABF5-1C10F5F59DED}" type="presParOf" srcId="{D7371D45-1BC1-3A41-BB3E-B11C68C774E3}" destId="{BD212CFB-3FFE-0046-99C4-634A06A51F64}" srcOrd="0" destOrd="0" presId="urn:microsoft.com/office/officeart/2005/8/layout/vList5"/>
    <dgm:cxn modelId="{0E85F5C9-7B11-A64C-B982-8C87229686A6}" type="presParOf" srcId="{D7371D45-1BC1-3A41-BB3E-B11C68C774E3}" destId="{5D87B27F-10C0-F144-95A4-D44EEB1AD2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54A410-FB99-4B93-AF5F-268B33ED96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3D26AF6F-9F93-46C2-8566-C45152E737DE}">
      <dgm:prSet phldrT="[Texto]" custT="1"/>
      <dgm:spPr/>
      <dgm:t>
        <a:bodyPr/>
        <a:lstStyle/>
        <a:p>
          <a:pPr>
            <a:lnSpc>
              <a:spcPct val="80000"/>
            </a:lnSpc>
          </a:pPr>
          <a:r>
            <a:rPr lang="es-ES" sz="2000" b="1" dirty="0" smtClean="0">
              <a:solidFill>
                <a:srgbClr val="A50101"/>
              </a:solidFill>
            </a:rPr>
            <a:t>Descripción</a:t>
          </a:r>
          <a:r>
            <a:rPr lang="es-ES" sz="2000" dirty="0" smtClean="0"/>
            <a:t> de la </a:t>
          </a:r>
          <a:r>
            <a:rPr lang="es-ES" sz="2000" b="1" dirty="0" smtClean="0">
              <a:solidFill>
                <a:srgbClr val="C00000"/>
              </a:solidFill>
            </a:rPr>
            <a:t>muestra</a:t>
          </a:r>
          <a:r>
            <a:rPr lang="es-ES" sz="2000" dirty="0" smtClean="0"/>
            <a:t> </a:t>
          </a:r>
          <a:r>
            <a:rPr lang="es-ES" sz="2000" b="1" dirty="0" smtClean="0">
              <a:solidFill>
                <a:srgbClr val="A50101"/>
              </a:solidFill>
            </a:rPr>
            <a:t>por sexo y </a:t>
          </a:r>
          <a:r>
            <a:rPr lang="es-ES" sz="2000" b="1" dirty="0" smtClean="0">
              <a:solidFill>
                <a:srgbClr val="C00000"/>
              </a:solidFill>
            </a:rPr>
            <a:t>grupo (condición de depresión) :</a:t>
          </a:r>
        </a:p>
        <a:p>
          <a:pPr>
            <a:lnSpc>
              <a:spcPct val="90000"/>
            </a:lnSpc>
          </a:pPr>
          <a:r>
            <a:rPr lang="es-ES" sz="2000" dirty="0" smtClean="0"/>
            <a:t>- Sin depresión</a:t>
          </a:r>
        </a:p>
        <a:p>
          <a:pPr>
            <a:lnSpc>
              <a:spcPct val="90000"/>
            </a:lnSpc>
          </a:pPr>
          <a:r>
            <a:rPr lang="es-ES" sz="2000" dirty="0" smtClean="0"/>
            <a:t>- Depresión crónica</a:t>
          </a:r>
        </a:p>
        <a:p>
          <a:pPr>
            <a:lnSpc>
              <a:spcPct val="90000"/>
            </a:lnSpc>
          </a:pPr>
          <a:r>
            <a:rPr lang="es-ES" sz="2000" dirty="0" smtClean="0"/>
            <a:t>- Depresión incidente</a:t>
          </a:r>
        </a:p>
      </dgm:t>
    </dgm:pt>
    <dgm:pt modelId="{B3E61CC6-A638-499E-B72C-FD1B2586F23C}" type="parTrans" cxnId="{1AD6778A-F85D-4B0A-A9E6-25129C8DBF01}">
      <dgm:prSet/>
      <dgm:spPr/>
      <dgm:t>
        <a:bodyPr/>
        <a:lstStyle/>
        <a:p>
          <a:endParaRPr lang="es-ES" sz="1600"/>
        </a:p>
      </dgm:t>
    </dgm:pt>
    <dgm:pt modelId="{2D30871F-D193-4478-9DD2-25C6686A28B8}" type="sibTrans" cxnId="{1AD6778A-F85D-4B0A-A9E6-25129C8DBF01}">
      <dgm:prSet/>
      <dgm:spPr/>
      <dgm:t>
        <a:bodyPr/>
        <a:lstStyle/>
        <a:p>
          <a:endParaRPr lang="es-ES" sz="1600"/>
        </a:p>
      </dgm:t>
    </dgm:pt>
    <dgm:pt modelId="{56635A2B-8CF2-4136-9BAE-9C95307DE3DF}">
      <dgm:prSet phldrT="[Texto]" custT="1"/>
      <dgm:spPr/>
      <dgm:t>
        <a:bodyPr/>
        <a:lstStyle/>
        <a:p>
          <a:pPr>
            <a:lnSpc>
              <a:spcPct val="80000"/>
            </a:lnSpc>
          </a:pPr>
          <a:r>
            <a:rPr lang="es-ES" sz="2000" dirty="0" smtClean="0"/>
            <a:t>Modelo de </a:t>
          </a:r>
          <a:r>
            <a:rPr lang="es-ES" sz="2000" b="1" dirty="0" smtClean="0">
              <a:solidFill>
                <a:srgbClr val="C00000"/>
              </a:solidFill>
            </a:rPr>
            <a:t>regresión </a:t>
          </a:r>
          <a:r>
            <a:rPr lang="es-ES" sz="2000" b="1" dirty="0" err="1" smtClean="0">
              <a:solidFill>
                <a:srgbClr val="C00000"/>
              </a:solidFill>
            </a:rPr>
            <a:t>multinomial</a:t>
          </a:r>
          <a:r>
            <a:rPr lang="es-ES" sz="2000" b="1" dirty="0" smtClean="0">
              <a:solidFill>
                <a:srgbClr val="C00000"/>
              </a:solidFill>
            </a:rPr>
            <a:t> </a:t>
          </a:r>
          <a:r>
            <a:rPr lang="es-ES" sz="2000" dirty="0" smtClean="0"/>
            <a:t>para estimar la asociación por grupo  de depresión  con las variables:</a:t>
          </a:r>
        </a:p>
        <a:p>
          <a:pPr>
            <a:lnSpc>
              <a:spcPct val="60000"/>
            </a:lnSpc>
          </a:pPr>
          <a:r>
            <a:rPr lang="es-ES" sz="2000" dirty="0" smtClean="0"/>
            <a:t>-Sociodemográficas</a:t>
          </a:r>
        </a:p>
        <a:p>
          <a:pPr>
            <a:lnSpc>
              <a:spcPct val="60000"/>
            </a:lnSpc>
          </a:pPr>
          <a:r>
            <a:rPr lang="es-ES" sz="2000" dirty="0" smtClean="0"/>
            <a:t>- Entorno</a:t>
          </a:r>
        </a:p>
        <a:p>
          <a:pPr>
            <a:lnSpc>
              <a:spcPct val="60000"/>
            </a:lnSpc>
          </a:pPr>
          <a:r>
            <a:rPr lang="es-ES" sz="2000" dirty="0" smtClean="0"/>
            <a:t>- Psicosociales</a:t>
          </a:r>
        </a:p>
        <a:p>
          <a:pPr>
            <a:lnSpc>
              <a:spcPct val="60000"/>
            </a:lnSpc>
          </a:pPr>
          <a:r>
            <a:rPr lang="es-ES" sz="2000" dirty="0" smtClean="0"/>
            <a:t>- Indicadores de       salud</a:t>
          </a:r>
          <a:endParaRPr lang="es-ES" sz="2000" dirty="0"/>
        </a:p>
      </dgm:t>
    </dgm:pt>
    <dgm:pt modelId="{DA83F120-963C-42C5-8FC1-3D0530A2F542}" type="parTrans" cxnId="{02CD0303-EF38-4068-A657-8B937C6D7CB8}">
      <dgm:prSet/>
      <dgm:spPr/>
      <dgm:t>
        <a:bodyPr/>
        <a:lstStyle/>
        <a:p>
          <a:endParaRPr lang="es-ES" sz="1600"/>
        </a:p>
      </dgm:t>
    </dgm:pt>
    <dgm:pt modelId="{F274E208-2504-4590-935A-C129996723BD}" type="sibTrans" cxnId="{02CD0303-EF38-4068-A657-8B937C6D7CB8}">
      <dgm:prSet/>
      <dgm:spPr/>
      <dgm:t>
        <a:bodyPr/>
        <a:lstStyle/>
        <a:p>
          <a:endParaRPr lang="es-ES" sz="1600"/>
        </a:p>
      </dgm:t>
    </dgm:pt>
    <dgm:pt modelId="{A7BBFE36-3038-43B5-AA51-C218E8DF0B13}">
      <dgm:prSet phldrT="[Texto]" custT="1"/>
      <dgm:spPr/>
      <dgm:t>
        <a:bodyPr/>
        <a:lstStyle/>
        <a:p>
          <a:r>
            <a:rPr lang="es-ES" sz="2000" dirty="0" smtClean="0"/>
            <a:t>Estimación de valores de </a:t>
          </a:r>
          <a:r>
            <a:rPr lang="es-ES" sz="2000" b="1" dirty="0" smtClean="0">
              <a:solidFill>
                <a:srgbClr val="C00000"/>
              </a:solidFill>
            </a:rPr>
            <a:t>probabilidad de pertenencia </a:t>
          </a:r>
          <a:r>
            <a:rPr lang="es-ES" sz="2000" dirty="0" smtClean="0"/>
            <a:t>a cada grupo, por </a:t>
          </a:r>
          <a:r>
            <a:rPr lang="es-ES" sz="2000" b="1" dirty="0" smtClean="0">
              <a:solidFill>
                <a:srgbClr val="C00000"/>
              </a:solidFill>
            </a:rPr>
            <a:t>sexo </a:t>
          </a:r>
          <a:endParaRPr lang="es-ES" sz="2000" b="1" dirty="0">
            <a:solidFill>
              <a:srgbClr val="C00000"/>
            </a:solidFill>
          </a:endParaRPr>
        </a:p>
      </dgm:t>
    </dgm:pt>
    <dgm:pt modelId="{236C4F9D-B416-404E-94F1-7B70651DC3C2}" type="parTrans" cxnId="{A26524D0-3034-4C88-9F3E-CF5C66DF537B}">
      <dgm:prSet/>
      <dgm:spPr/>
      <dgm:t>
        <a:bodyPr/>
        <a:lstStyle/>
        <a:p>
          <a:endParaRPr lang="es-ES" sz="1600"/>
        </a:p>
      </dgm:t>
    </dgm:pt>
    <dgm:pt modelId="{7D3477DE-2A14-43B4-8B71-646A86B4A0D3}" type="sibTrans" cxnId="{A26524D0-3034-4C88-9F3E-CF5C66DF537B}">
      <dgm:prSet/>
      <dgm:spPr/>
      <dgm:t>
        <a:bodyPr/>
        <a:lstStyle/>
        <a:p>
          <a:endParaRPr lang="es-ES" sz="1600"/>
        </a:p>
      </dgm:t>
    </dgm:pt>
    <dgm:pt modelId="{0157EA5E-9081-4C8C-AFA5-82F191FE9883}" type="pres">
      <dgm:prSet presAssocID="{1E54A410-FB99-4B93-AF5F-268B33ED966B}" presName="rootnode" presStyleCnt="0">
        <dgm:presLayoutVars>
          <dgm:chMax/>
          <dgm:chPref/>
          <dgm:dir/>
          <dgm:animLvl val="lvl"/>
        </dgm:presLayoutVars>
      </dgm:prSet>
      <dgm:spPr/>
      <dgm:t>
        <a:bodyPr/>
        <a:lstStyle/>
        <a:p>
          <a:endParaRPr lang="es-ES_tradnl"/>
        </a:p>
      </dgm:t>
    </dgm:pt>
    <dgm:pt modelId="{5C89679F-9EDF-4970-AEC5-293FB5134179}" type="pres">
      <dgm:prSet presAssocID="{3D26AF6F-9F93-46C2-8566-C45152E737DE}" presName="composite" presStyleCnt="0"/>
      <dgm:spPr/>
    </dgm:pt>
    <dgm:pt modelId="{E4E24CC4-5866-4244-B7C3-1AFC2DC7F42B}" type="pres">
      <dgm:prSet presAssocID="{3D26AF6F-9F93-46C2-8566-C45152E737DE}" presName="LShape" presStyleLbl="alignNode1" presStyleIdx="0" presStyleCnt="5" custLinFactNeighborX="-18" custLinFactNeighborY="-98697"/>
      <dgm:spPr/>
    </dgm:pt>
    <dgm:pt modelId="{1C182F25-5ED3-4553-81A8-1BF0049E75F0}" type="pres">
      <dgm:prSet presAssocID="{3D26AF6F-9F93-46C2-8566-C45152E737DE}" presName="ParentText" presStyleLbl="revTx" presStyleIdx="0" presStyleCnt="3" custScaleX="108708" custLinFactNeighborX="1218" custLinFactNeighborY="-76376">
        <dgm:presLayoutVars>
          <dgm:chMax val="0"/>
          <dgm:chPref val="0"/>
          <dgm:bulletEnabled val="1"/>
        </dgm:presLayoutVars>
      </dgm:prSet>
      <dgm:spPr/>
      <dgm:t>
        <a:bodyPr/>
        <a:lstStyle/>
        <a:p>
          <a:endParaRPr lang="es-ES"/>
        </a:p>
      </dgm:t>
    </dgm:pt>
    <dgm:pt modelId="{6FCE41DD-F5E3-4B94-9C45-0F60F1F920BE}" type="pres">
      <dgm:prSet presAssocID="{3D26AF6F-9F93-46C2-8566-C45152E737DE}" presName="Triangle" presStyleLbl="alignNode1" presStyleIdx="1" presStyleCnt="5" custScaleX="67482" custScaleY="67466" custLinFactY="168929" custLinFactNeighborX="43893" custLinFactNeighborY="200000"/>
      <dgm:spPr/>
    </dgm:pt>
    <dgm:pt modelId="{C9D455B0-5CD7-4DD0-99CF-A45DCD833E17}" type="pres">
      <dgm:prSet presAssocID="{2D30871F-D193-4478-9DD2-25C6686A28B8}" presName="sibTrans" presStyleCnt="0"/>
      <dgm:spPr/>
    </dgm:pt>
    <dgm:pt modelId="{5C890073-AFFD-4DB1-8A6F-8D696D128E94}" type="pres">
      <dgm:prSet presAssocID="{2D30871F-D193-4478-9DD2-25C6686A28B8}" presName="space" presStyleCnt="0"/>
      <dgm:spPr/>
    </dgm:pt>
    <dgm:pt modelId="{243B7537-AD47-4E78-8456-68E194ECF74F}" type="pres">
      <dgm:prSet presAssocID="{56635A2B-8CF2-4136-9BAE-9C95307DE3DF}" presName="composite" presStyleCnt="0"/>
      <dgm:spPr/>
    </dgm:pt>
    <dgm:pt modelId="{F873C84F-3F51-4B2B-BD83-AFCA773B8E46}" type="pres">
      <dgm:prSet presAssocID="{56635A2B-8CF2-4136-9BAE-9C95307DE3DF}" presName="LShape" presStyleLbl="alignNode1" presStyleIdx="2" presStyleCnt="5" custScaleY="147807" custLinFactNeighborX="-5290" custLinFactNeighborY="-1387"/>
      <dgm:spPr/>
    </dgm:pt>
    <dgm:pt modelId="{DFBA2BAA-9B88-4C23-9E01-38E1D7C5029B}" type="pres">
      <dgm:prSet presAssocID="{56635A2B-8CF2-4136-9BAE-9C95307DE3DF}" presName="ParentText" presStyleLbl="revTx" presStyleIdx="1" presStyleCnt="3" custLinFactNeighborX="1559" custLinFactNeighborY="-13995">
        <dgm:presLayoutVars>
          <dgm:chMax val="0"/>
          <dgm:chPref val="0"/>
          <dgm:bulletEnabled val="1"/>
        </dgm:presLayoutVars>
      </dgm:prSet>
      <dgm:spPr/>
      <dgm:t>
        <a:bodyPr/>
        <a:lstStyle/>
        <a:p>
          <a:endParaRPr lang="es-ES"/>
        </a:p>
      </dgm:t>
    </dgm:pt>
    <dgm:pt modelId="{1F9CFB33-D806-480C-9DF5-59A2405E161E}" type="pres">
      <dgm:prSet presAssocID="{56635A2B-8CF2-4136-9BAE-9C95307DE3DF}" presName="Triangle" presStyleLbl="alignNode1" presStyleIdx="3" presStyleCnt="5" custScaleX="67482" custScaleY="67482" custLinFactY="400000" custLinFactNeighborX="55617" custLinFactNeighborY="463354"/>
      <dgm:spPr/>
      <dgm:t>
        <a:bodyPr/>
        <a:lstStyle/>
        <a:p>
          <a:endParaRPr lang="es-ES_tradnl"/>
        </a:p>
      </dgm:t>
    </dgm:pt>
    <dgm:pt modelId="{F4A461DD-0205-4422-8A61-17178E828CF5}" type="pres">
      <dgm:prSet presAssocID="{F274E208-2504-4590-935A-C129996723BD}" presName="sibTrans" presStyleCnt="0"/>
      <dgm:spPr/>
    </dgm:pt>
    <dgm:pt modelId="{71C49B6F-DDB2-40BD-87C7-A7E6A4B3F567}" type="pres">
      <dgm:prSet presAssocID="{F274E208-2504-4590-935A-C129996723BD}" presName="space" presStyleCnt="0"/>
      <dgm:spPr/>
    </dgm:pt>
    <dgm:pt modelId="{8D1B798A-CA46-4897-80AA-ED695392F5D5}" type="pres">
      <dgm:prSet presAssocID="{A7BBFE36-3038-43B5-AA51-C218E8DF0B13}" presName="composite" presStyleCnt="0"/>
      <dgm:spPr/>
    </dgm:pt>
    <dgm:pt modelId="{D3F76579-39F5-42BF-B6C4-9E7F597F7337}" type="pres">
      <dgm:prSet presAssocID="{A7BBFE36-3038-43B5-AA51-C218E8DF0B13}" presName="LShape" presStyleLbl="alignNode1" presStyleIdx="4" presStyleCnt="5" custLinFactY="5473" custLinFactNeighborX="-5030" custLinFactNeighborY="100000"/>
      <dgm:spPr/>
    </dgm:pt>
    <dgm:pt modelId="{D6E15647-F7A0-4873-AE23-ED00E4BCAFCA}" type="pres">
      <dgm:prSet presAssocID="{A7BBFE36-3038-43B5-AA51-C218E8DF0B13}" presName="ParentText" presStyleLbl="revTx" presStyleIdx="2" presStyleCnt="3" custScaleY="60993" custLinFactNeighborX="-3743" custLinFactNeighborY="62719">
        <dgm:presLayoutVars>
          <dgm:chMax val="0"/>
          <dgm:chPref val="0"/>
          <dgm:bulletEnabled val="1"/>
        </dgm:presLayoutVars>
      </dgm:prSet>
      <dgm:spPr/>
      <dgm:t>
        <a:bodyPr/>
        <a:lstStyle/>
        <a:p>
          <a:endParaRPr lang="es-ES"/>
        </a:p>
      </dgm:t>
    </dgm:pt>
  </dgm:ptLst>
  <dgm:cxnLst>
    <dgm:cxn modelId="{A26524D0-3034-4C88-9F3E-CF5C66DF537B}" srcId="{1E54A410-FB99-4B93-AF5F-268B33ED966B}" destId="{A7BBFE36-3038-43B5-AA51-C218E8DF0B13}" srcOrd="2" destOrd="0" parTransId="{236C4F9D-B416-404E-94F1-7B70651DC3C2}" sibTransId="{7D3477DE-2A14-43B4-8B71-646A86B4A0D3}"/>
    <dgm:cxn modelId="{7633B634-8FD6-42B1-9BFF-D63EA1C2111D}" type="presOf" srcId="{56635A2B-8CF2-4136-9BAE-9C95307DE3DF}" destId="{DFBA2BAA-9B88-4C23-9E01-38E1D7C5029B}" srcOrd="0" destOrd="0" presId="urn:microsoft.com/office/officeart/2009/3/layout/StepUpProcess"/>
    <dgm:cxn modelId="{FA2A4917-DF46-4702-8030-6C6501598447}" type="presOf" srcId="{A7BBFE36-3038-43B5-AA51-C218E8DF0B13}" destId="{D6E15647-F7A0-4873-AE23-ED00E4BCAFCA}" srcOrd="0" destOrd="0" presId="urn:microsoft.com/office/officeart/2009/3/layout/StepUpProcess"/>
    <dgm:cxn modelId="{02CD0303-EF38-4068-A657-8B937C6D7CB8}" srcId="{1E54A410-FB99-4B93-AF5F-268B33ED966B}" destId="{56635A2B-8CF2-4136-9BAE-9C95307DE3DF}" srcOrd="1" destOrd="0" parTransId="{DA83F120-963C-42C5-8FC1-3D0530A2F542}" sibTransId="{F274E208-2504-4590-935A-C129996723BD}"/>
    <dgm:cxn modelId="{1AD6778A-F85D-4B0A-A9E6-25129C8DBF01}" srcId="{1E54A410-FB99-4B93-AF5F-268B33ED966B}" destId="{3D26AF6F-9F93-46C2-8566-C45152E737DE}" srcOrd="0" destOrd="0" parTransId="{B3E61CC6-A638-499E-B72C-FD1B2586F23C}" sibTransId="{2D30871F-D193-4478-9DD2-25C6686A28B8}"/>
    <dgm:cxn modelId="{92AB9CE5-A82E-454E-9D88-736319EF72E5}" type="presOf" srcId="{3D26AF6F-9F93-46C2-8566-C45152E737DE}" destId="{1C182F25-5ED3-4553-81A8-1BF0049E75F0}" srcOrd="0" destOrd="0" presId="urn:microsoft.com/office/officeart/2009/3/layout/StepUpProcess"/>
    <dgm:cxn modelId="{BAB8670A-CA48-46EA-AA2A-DE4FFA751B5B}" type="presOf" srcId="{1E54A410-FB99-4B93-AF5F-268B33ED966B}" destId="{0157EA5E-9081-4C8C-AFA5-82F191FE9883}" srcOrd="0" destOrd="0" presId="urn:microsoft.com/office/officeart/2009/3/layout/StepUpProcess"/>
    <dgm:cxn modelId="{A7AC1697-A625-450E-9073-D5D8518D6F96}" type="presParOf" srcId="{0157EA5E-9081-4C8C-AFA5-82F191FE9883}" destId="{5C89679F-9EDF-4970-AEC5-293FB5134179}" srcOrd="0" destOrd="0" presId="urn:microsoft.com/office/officeart/2009/3/layout/StepUpProcess"/>
    <dgm:cxn modelId="{2CAE950A-C2EB-4E0E-8978-E8FCA3C0F837}" type="presParOf" srcId="{5C89679F-9EDF-4970-AEC5-293FB5134179}" destId="{E4E24CC4-5866-4244-B7C3-1AFC2DC7F42B}" srcOrd="0" destOrd="0" presId="urn:microsoft.com/office/officeart/2009/3/layout/StepUpProcess"/>
    <dgm:cxn modelId="{C75B5489-A91A-4175-9356-A1929D28447E}" type="presParOf" srcId="{5C89679F-9EDF-4970-AEC5-293FB5134179}" destId="{1C182F25-5ED3-4553-81A8-1BF0049E75F0}" srcOrd="1" destOrd="0" presId="urn:microsoft.com/office/officeart/2009/3/layout/StepUpProcess"/>
    <dgm:cxn modelId="{43CD2EB0-6D3B-40FA-A72E-F02BFB9CC039}" type="presParOf" srcId="{5C89679F-9EDF-4970-AEC5-293FB5134179}" destId="{6FCE41DD-F5E3-4B94-9C45-0F60F1F920BE}" srcOrd="2" destOrd="0" presId="urn:microsoft.com/office/officeart/2009/3/layout/StepUpProcess"/>
    <dgm:cxn modelId="{C2ACB63F-9B37-45EE-8C95-BBFD57E24A9C}" type="presParOf" srcId="{0157EA5E-9081-4C8C-AFA5-82F191FE9883}" destId="{C9D455B0-5CD7-4DD0-99CF-A45DCD833E17}" srcOrd="1" destOrd="0" presId="urn:microsoft.com/office/officeart/2009/3/layout/StepUpProcess"/>
    <dgm:cxn modelId="{567226D1-7FA9-49F2-AF9C-4A5EC1784703}" type="presParOf" srcId="{C9D455B0-5CD7-4DD0-99CF-A45DCD833E17}" destId="{5C890073-AFFD-4DB1-8A6F-8D696D128E94}" srcOrd="0" destOrd="0" presId="urn:microsoft.com/office/officeart/2009/3/layout/StepUpProcess"/>
    <dgm:cxn modelId="{73CBB553-50C9-4D1D-89F6-EDCB9944094B}" type="presParOf" srcId="{0157EA5E-9081-4C8C-AFA5-82F191FE9883}" destId="{243B7537-AD47-4E78-8456-68E194ECF74F}" srcOrd="2" destOrd="0" presId="urn:microsoft.com/office/officeart/2009/3/layout/StepUpProcess"/>
    <dgm:cxn modelId="{D91E82B5-A7A9-4C3F-84F5-650BB89DA312}" type="presParOf" srcId="{243B7537-AD47-4E78-8456-68E194ECF74F}" destId="{F873C84F-3F51-4B2B-BD83-AFCA773B8E46}" srcOrd="0" destOrd="0" presId="urn:microsoft.com/office/officeart/2009/3/layout/StepUpProcess"/>
    <dgm:cxn modelId="{B794A054-2015-470A-9B3C-0BFD018D4576}" type="presParOf" srcId="{243B7537-AD47-4E78-8456-68E194ECF74F}" destId="{DFBA2BAA-9B88-4C23-9E01-38E1D7C5029B}" srcOrd="1" destOrd="0" presId="urn:microsoft.com/office/officeart/2009/3/layout/StepUpProcess"/>
    <dgm:cxn modelId="{0D020047-92E1-423D-87CF-91AD39896A17}" type="presParOf" srcId="{243B7537-AD47-4E78-8456-68E194ECF74F}" destId="{1F9CFB33-D806-480C-9DF5-59A2405E161E}" srcOrd="2" destOrd="0" presId="urn:microsoft.com/office/officeart/2009/3/layout/StepUpProcess"/>
    <dgm:cxn modelId="{EE3E45E3-B4C2-4363-85EB-915A5D1FCEFF}" type="presParOf" srcId="{0157EA5E-9081-4C8C-AFA5-82F191FE9883}" destId="{F4A461DD-0205-4422-8A61-17178E828CF5}" srcOrd="3" destOrd="0" presId="urn:microsoft.com/office/officeart/2009/3/layout/StepUpProcess"/>
    <dgm:cxn modelId="{A3828256-1F80-49C6-BD4D-476141FDEE7B}" type="presParOf" srcId="{F4A461DD-0205-4422-8A61-17178E828CF5}" destId="{71C49B6F-DDB2-40BD-87C7-A7E6A4B3F567}" srcOrd="0" destOrd="0" presId="urn:microsoft.com/office/officeart/2009/3/layout/StepUpProcess"/>
    <dgm:cxn modelId="{9F6C4E14-2DE3-4791-80CD-99176FC17504}" type="presParOf" srcId="{0157EA5E-9081-4C8C-AFA5-82F191FE9883}" destId="{8D1B798A-CA46-4897-80AA-ED695392F5D5}" srcOrd="4" destOrd="0" presId="urn:microsoft.com/office/officeart/2009/3/layout/StepUpProcess"/>
    <dgm:cxn modelId="{F6516495-574A-4441-90DE-102BE20F564A}" type="presParOf" srcId="{8D1B798A-CA46-4897-80AA-ED695392F5D5}" destId="{D3F76579-39F5-42BF-B6C4-9E7F597F7337}" srcOrd="0" destOrd="0" presId="urn:microsoft.com/office/officeart/2009/3/layout/StepUpProcess"/>
    <dgm:cxn modelId="{848B5C6E-6452-4BA1-B76D-4E2FCEB8B776}" type="presParOf" srcId="{8D1B798A-CA46-4897-80AA-ED695392F5D5}" destId="{D6E15647-F7A0-4873-AE23-ED00E4BCAFC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FB22E-E2AA-7E4B-9BDE-9ADAEBA597FC}">
      <dsp:nvSpPr>
        <dsp:cNvPr id="0" name=""/>
        <dsp:cNvSpPr/>
      </dsp:nvSpPr>
      <dsp:spPr>
        <a:xfrm>
          <a:off x="576077" y="124430"/>
          <a:ext cx="6696799" cy="374466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0FD1F-7116-F347-A8CF-289753D3B5AE}">
      <dsp:nvSpPr>
        <dsp:cNvPr id="0" name=""/>
        <dsp:cNvSpPr/>
      </dsp:nvSpPr>
      <dsp:spPr>
        <a:xfrm>
          <a:off x="160347" y="1432"/>
          <a:ext cx="6292425" cy="323644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326E5-1FD0-014A-BB9A-66F76D4B660B}">
      <dsp:nvSpPr>
        <dsp:cNvPr id="0" name=""/>
        <dsp:cNvSpPr/>
      </dsp:nvSpPr>
      <dsp:spPr>
        <a:xfrm>
          <a:off x="1735972" y="2931493"/>
          <a:ext cx="3592969" cy="3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57150" rIns="152400" bIns="57150" numCol="1" spcCol="1270" anchor="ctr" anchorCtr="0">
          <a:noAutofit/>
        </a:bodyPr>
        <a:lstStyle/>
        <a:p>
          <a:pPr lvl="0" algn="l" defTabSz="666750">
            <a:lnSpc>
              <a:spcPct val="90000"/>
            </a:lnSpc>
            <a:spcBef>
              <a:spcPct val="0"/>
            </a:spcBef>
            <a:spcAft>
              <a:spcPct val="35000"/>
            </a:spcAft>
          </a:pPr>
          <a:endParaRPr lang="es-ES" sz="1500" b="1" kern="1200" dirty="0">
            <a:solidFill>
              <a:srgbClr val="005493"/>
            </a:solidFill>
          </a:endParaRPr>
        </a:p>
      </dsp:txBody>
      <dsp:txXfrm>
        <a:off x="1735972" y="2931493"/>
        <a:ext cx="3592969" cy="329007"/>
      </dsp:txXfrm>
    </dsp:sp>
    <dsp:sp modelId="{EFDB4F8D-5EA3-E443-BCB0-204614FE00A7}">
      <dsp:nvSpPr>
        <dsp:cNvPr id="0" name=""/>
        <dsp:cNvSpPr/>
      </dsp:nvSpPr>
      <dsp:spPr>
        <a:xfrm>
          <a:off x="5637270" y="640859"/>
          <a:ext cx="1780753" cy="27717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6156-B8F0-452B-B490-25B7AC430799}">
      <dsp:nvSpPr>
        <dsp:cNvPr id="0" name=""/>
        <dsp:cNvSpPr/>
      </dsp:nvSpPr>
      <dsp:spPr>
        <a:xfrm>
          <a:off x="0" y="0"/>
          <a:ext cx="8229600" cy="133411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_tradnl" sz="2000" kern="1200" noProof="0" dirty="0" smtClean="0"/>
            <a:t>Participantes</a:t>
          </a:r>
          <a:endParaRPr lang="es-ES_tradnl" sz="2000" kern="1200" noProof="0" dirty="0"/>
        </a:p>
        <a:p>
          <a:pPr marL="228600" lvl="1" indent="-228600" algn="l" defTabSz="889000">
            <a:lnSpc>
              <a:spcPct val="90000"/>
            </a:lnSpc>
            <a:spcBef>
              <a:spcPct val="0"/>
            </a:spcBef>
            <a:spcAft>
              <a:spcPct val="15000"/>
            </a:spcAft>
            <a:buChar char="••"/>
          </a:pPr>
          <a:r>
            <a:rPr lang="es-ES_tradnl" sz="2000" kern="1200" noProof="0" dirty="0" smtClean="0"/>
            <a:t>2003 AM de 65 años y más </a:t>
          </a:r>
          <a:endParaRPr lang="es-ES_tradnl" sz="2000" kern="1200" noProof="0" dirty="0"/>
        </a:p>
        <a:p>
          <a:pPr marL="228600" lvl="1" indent="-228600" algn="l" defTabSz="889000">
            <a:lnSpc>
              <a:spcPct val="90000"/>
            </a:lnSpc>
            <a:spcBef>
              <a:spcPct val="0"/>
            </a:spcBef>
            <a:spcAft>
              <a:spcPct val="15000"/>
            </a:spcAft>
            <a:buChar char="••"/>
          </a:pPr>
          <a:r>
            <a:rPr lang="es-ES_tradnl" sz="2000" kern="1200" noProof="0" dirty="0" smtClean="0"/>
            <a:t>Zonas urbana y rural</a:t>
          </a:r>
          <a:endParaRPr lang="es-ES_tradnl" sz="2000" kern="1200" noProof="0" dirty="0"/>
        </a:p>
      </dsp:txBody>
      <dsp:txXfrm>
        <a:off x="1779331" y="0"/>
        <a:ext cx="6450268" cy="1334116"/>
      </dsp:txXfrm>
    </dsp:sp>
    <dsp:sp modelId="{797FE918-E7ED-42DF-9287-D1BF225043B9}">
      <dsp:nvSpPr>
        <dsp:cNvPr id="0" name=""/>
        <dsp:cNvSpPr/>
      </dsp:nvSpPr>
      <dsp:spPr>
        <a:xfrm>
          <a:off x="133411" y="133411"/>
          <a:ext cx="1645920" cy="1067293"/>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571B03-FE28-4E18-B8DA-90243238A2C0}">
      <dsp:nvSpPr>
        <dsp:cNvPr id="0" name=""/>
        <dsp:cNvSpPr/>
      </dsp:nvSpPr>
      <dsp:spPr>
        <a:xfrm>
          <a:off x="0" y="1467528"/>
          <a:ext cx="8229600" cy="15397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kern="1200" noProof="0" dirty="0" smtClean="0"/>
            <a:t>Seguimiento:</a:t>
          </a:r>
        </a:p>
        <a:p>
          <a:pPr lvl="0" algn="l" defTabSz="889000">
            <a:lnSpc>
              <a:spcPct val="90000"/>
            </a:lnSpc>
            <a:spcBef>
              <a:spcPct val="0"/>
            </a:spcBef>
            <a:spcAft>
              <a:spcPct val="35000"/>
            </a:spcAft>
          </a:pPr>
          <a:r>
            <a:rPr lang="es-ES_tradnl" sz="2000" kern="1200" noProof="0" dirty="0" smtClean="0"/>
            <a:t>- Seguimiento a tres años (2006 – 2009)</a:t>
          </a:r>
        </a:p>
        <a:p>
          <a:pPr lvl="0" algn="l" defTabSz="889000">
            <a:lnSpc>
              <a:spcPct val="90000"/>
            </a:lnSpc>
            <a:spcBef>
              <a:spcPct val="0"/>
            </a:spcBef>
            <a:spcAft>
              <a:spcPct val="35000"/>
            </a:spcAft>
          </a:pPr>
          <a:r>
            <a:rPr lang="es-ES_tradnl" sz="2000" kern="1200" noProof="0" dirty="0" smtClean="0"/>
            <a:t>- Protocolos Grupo de investigación en Demencias 10/66</a:t>
          </a:r>
        </a:p>
        <a:p>
          <a:pPr lvl="0" algn="l" defTabSz="889000">
            <a:lnSpc>
              <a:spcPct val="90000"/>
            </a:lnSpc>
            <a:spcBef>
              <a:spcPct val="0"/>
            </a:spcBef>
            <a:spcAft>
              <a:spcPct val="35000"/>
            </a:spcAft>
          </a:pPr>
          <a:r>
            <a:rPr lang="es-ES_tradnl" sz="2000" kern="1200" baseline="0" noProof="0" dirty="0" smtClean="0"/>
            <a:t>- Muestra analítica: 1512 AM</a:t>
          </a:r>
          <a:endParaRPr lang="es-ES_tradnl" sz="2000" kern="1200" baseline="0" noProof="0" dirty="0"/>
        </a:p>
      </dsp:txBody>
      <dsp:txXfrm>
        <a:off x="1779331" y="1467528"/>
        <a:ext cx="6450268" cy="1539704"/>
      </dsp:txXfrm>
    </dsp:sp>
    <dsp:sp modelId="{92418394-8BDC-4BEA-940B-AD01931415B6}">
      <dsp:nvSpPr>
        <dsp:cNvPr id="0" name=""/>
        <dsp:cNvSpPr/>
      </dsp:nvSpPr>
      <dsp:spPr>
        <a:xfrm>
          <a:off x="133411" y="1703734"/>
          <a:ext cx="1645920" cy="1067293"/>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D6D03-C84E-41A9-A17C-4B21C0440989}">
      <dsp:nvSpPr>
        <dsp:cNvPr id="0" name=""/>
        <dsp:cNvSpPr/>
      </dsp:nvSpPr>
      <dsp:spPr>
        <a:xfrm>
          <a:off x="0" y="3140644"/>
          <a:ext cx="8229600" cy="175088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kern="1200" noProof="0" dirty="0" smtClean="0"/>
            <a:t>Instrumentos:</a:t>
          </a:r>
        </a:p>
        <a:p>
          <a:pPr lvl="0" algn="l" defTabSz="889000">
            <a:lnSpc>
              <a:spcPct val="80000"/>
            </a:lnSpc>
            <a:spcBef>
              <a:spcPct val="0"/>
            </a:spcBef>
            <a:spcAft>
              <a:spcPct val="35000"/>
            </a:spcAft>
          </a:pPr>
          <a:r>
            <a:rPr lang="es-ES_tradnl" sz="2000" kern="1200" noProof="0" dirty="0" smtClean="0"/>
            <a:t>1) Cuestionario del hogar, 2) Evaluación cognitiva, </a:t>
          </a:r>
        </a:p>
        <a:p>
          <a:pPr lvl="0" algn="l" defTabSz="889000">
            <a:lnSpc>
              <a:spcPct val="80000"/>
            </a:lnSpc>
            <a:spcBef>
              <a:spcPct val="0"/>
            </a:spcBef>
            <a:spcAft>
              <a:spcPct val="35000"/>
            </a:spcAft>
          </a:pPr>
          <a:r>
            <a:rPr lang="es-ES_tradnl" sz="2000" kern="1200" noProof="0" dirty="0" smtClean="0"/>
            <a:t>3) Inventario del estado mental geriátrico, </a:t>
          </a:r>
        </a:p>
        <a:p>
          <a:pPr lvl="0" algn="l" defTabSz="889000">
            <a:lnSpc>
              <a:spcPct val="80000"/>
            </a:lnSpc>
            <a:spcBef>
              <a:spcPct val="0"/>
            </a:spcBef>
            <a:spcAft>
              <a:spcPct val="35000"/>
            </a:spcAft>
          </a:pPr>
          <a:r>
            <a:rPr lang="es-ES_tradnl" sz="2000" kern="1200" noProof="0" dirty="0" smtClean="0"/>
            <a:t>4)Cuestionario sociodemográfico y de factores de riesgo y, </a:t>
          </a:r>
        </a:p>
        <a:p>
          <a:pPr lvl="0" algn="l" defTabSz="889000">
            <a:lnSpc>
              <a:spcPct val="80000"/>
            </a:lnSpc>
            <a:spcBef>
              <a:spcPct val="0"/>
            </a:spcBef>
            <a:spcAft>
              <a:spcPct val="35000"/>
            </a:spcAft>
          </a:pPr>
          <a:r>
            <a:rPr lang="es-ES_tradnl" sz="2000" kern="1200" noProof="0" dirty="0" smtClean="0"/>
            <a:t>5) Exploración neurológica y física general</a:t>
          </a:r>
        </a:p>
      </dsp:txBody>
      <dsp:txXfrm>
        <a:off x="1779331" y="3140644"/>
        <a:ext cx="6450268" cy="1750881"/>
      </dsp:txXfrm>
    </dsp:sp>
    <dsp:sp modelId="{69EE8E63-55C9-45E6-9A99-06060D48C09A}">
      <dsp:nvSpPr>
        <dsp:cNvPr id="0" name=""/>
        <dsp:cNvSpPr/>
      </dsp:nvSpPr>
      <dsp:spPr>
        <a:xfrm>
          <a:off x="133411" y="3482438"/>
          <a:ext cx="1645920" cy="1067293"/>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9BB57-D4F7-40AB-BF06-6CF8753620F3}">
      <dsp:nvSpPr>
        <dsp:cNvPr id="0" name=""/>
        <dsp:cNvSpPr/>
      </dsp:nvSpPr>
      <dsp:spPr>
        <a:xfrm>
          <a:off x="4288084" y="2712451"/>
          <a:ext cx="2611899" cy="1276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ES_tradnl" sz="2000" kern="1200" noProof="0" dirty="0" smtClean="0"/>
            <a:t>Depresión       sub-</a:t>
          </a:r>
          <a:r>
            <a:rPr lang="es-ES_tradnl" sz="2000" kern="1200" noProof="0" dirty="0" err="1" smtClean="0"/>
            <a:t>sindromática</a:t>
          </a:r>
          <a:endParaRPr lang="es-ES_tradnl" sz="2000" kern="1200" noProof="0" dirty="0"/>
        </a:p>
      </dsp:txBody>
      <dsp:txXfrm>
        <a:off x="5099693" y="3059602"/>
        <a:ext cx="1772251" cy="901257"/>
      </dsp:txXfrm>
    </dsp:sp>
    <dsp:sp modelId="{42C96621-A586-470D-B892-63501A0C5074}">
      <dsp:nvSpPr>
        <dsp:cNvPr id="0" name=""/>
        <dsp:cNvSpPr/>
      </dsp:nvSpPr>
      <dsp:spPr>
        <a:xfrm>
          <a:off x="881084" y="2700720"/>
          <a:ext cx="2122186" cy="1276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ES_tradnl" sz="2000" kern="1200" noProof="0" dirty="0" smtClean="0"/>
            <a:t>Episodio depresivo</a:t>
          </a:r>
          <a:endParaRPr lang="es-ES_tradnl" sz="2000" kern="1200" noProof="0" dirty="0"/>
        </a:p>
      </dsp:txBody>
      <dsp:txXfrm>
        <a:off x="909123" y="3047871"/>
        <a:ext cx="1429452" cy="901257"/>
      </dsp:txXfrm>
    </dsp:sp>
    <dsp:sp modelId="{AFB5C7EC-379E-4C36-B4EE-F9B9A593D478}">
      <dsp:nvSpPr>
        <dsp:cNvPr id="0" name=""/>
        <dsp:cNvSpPr/>
      </dsp:nvSpPr>
      <dsp:spPr>
        <a:xfrm>
          <a:off x="4058362" y="0"/>
          <a:ext cx="2198288" cy="1276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s-ES_tradnl" sz="2000" kern="1200" noProof="0" dirty="0"/>
        </a:p>
        <a:p>
          <a:pPr marL="228600" lvl="1" indent="-228600" algn="l" defTabSz="889000">
            <a:lnSpc>
              <a:spcPct val="90000"/>
            </a:lnSpc>
            <a:spcBef>
              <a:spcPct val="0"/>
            </a:spcBef>
            <a:spcAft>
              <a:spcPct val="15000"/>
            </a:spcAft>
            <a:buChar char="••"/>
          </a:pPr>
          <a:r>
            <a:rPr lang="es-ES_tradnl" sz="2000" kern="1200" noProof="0" dirty="0" smtClean="0"/>
            <a:t>Episodio depresivo</a:t>
          </a:r>
          <a:endParaRPr lang="es-ES_tradnl" sz="2000" kern="1200" noProof="0" dirty="0"/>
        </a:p>
      </dsp:txBody>
      <dsp:txXfrm>
        <a:off x="4745887" y="28039"/>
        <a:ext cx="1482723" cy="901257"/>
      </dsp:txXfrm>
    </dsp:sp>
    <dsp:sp modelId="{DFED49CF-6662-4242-A104-80E954AE9017}">
      <dsp:nvSpPr>
        <dsp:cNvPr id="0" name=""/>
        <dsp:cNvSpPr/>
      </dsp:nvSpPr>
      <dsp:spPr>
        <a:xfrm>
          <a:off x="913893" y="0"/>
          <a:ext cx="2057120" cy="1276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s-ES_tradnl" sz="2000" kern="1200" noProof="0" dirty="0"/>
        </a:p>
        <a:p>
          <a:pPr marL="228600" lvl="1" indent="-228600" algn="l" defTabSz="889000">
            <a:lnSpc>
              <a:spcPct val="90000"/>
            </a:lnSpc>
            <a:spcBef>
              <a:spcPct val="0"/>
            </a:spcBef>
            <a:spcAft>
              <a:spcPct val="15000"/>
            </a:spcAft>
            <a:buChar char="••"/>
          </a:pPr>
          <a:r>
            <a:rPr lang="es-ES_tradnl" sz="2000" kern="1200" noProof="0" dirty="0" smtClean="0"/>
            <a:t>Síndrome depresivo</a:t>
          </a:r>
          <a:endParaRPr lang="es-ES_tradnl" sz="2000" kern="1200" noProof="0" dirty="0"/>
        </a:p>
      </dsp:txBody>
      <dsp:txXfrm>
        <a:off x="941932" y="28039"/>
        <a:ext cx="1383906" cy="901257"/>
      </dsp:txXfrm>
    </dsp:sp>
    <dsp:sp modelId="{C2FB6BA4-6E7C-4F86-9EEF-77389367E9A3}">
      <dsp:nvSpPr>
        <dsp:cNvPr id="0" name=""/>
        <dsp:cNvSpPr/>
      </dsp:nvSpPr>
      <dsp:spPr>
        <a:xfrm>
          <a:off x="1905325" y="227367"/>
          <a:ext cx="1727193" cy="172719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_tradnl" sz="2100" kern="1200" noProof="0" dirty="0" smtClean="0"/>
            <a:t>GMS-AGECAT</a:t>
          </a:r>
          <a:endParaRPr lang="es-ES_tradnl" sz="2100" kern="1200" noProof="0" dirty="0"/>
        </a:p>
      </dsp:txBody>
      <dsp:txXfrm>
        <a:off x="2411208" y="733250"/>
        <a:ext cx="1221310" cy="1221310"/>
      </dsp:txXfrm>
    </dsp:sp>
    <dsp:sp modelId="{5C4EAB6D-0805-4CDE-A3DC-09024FE73010}">
      <dsp:nvSpPr>
        <dsp:cNvPr id="0" name=""/>
        <dsp:cNvSpPr/>
      </dsp:nvSpPr>
      <dsp:spPr>
        <a:xfrm rot="5400000">
          <a:off x="3712296" y="227367"/>
          <a:ext cx="1727193" cy="172719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_tradnl" sz="2100" kern="1200" noProof="0" dirty="0" smtClean="0"/>
            <a:t>DSM-IV</a:t>
          </a:r>
          <a:endParaRPr lang="es-ES_tradnl" sz="2100" kern="1200" noProof="0" dirty="0"/>
        </a:p>
      </dsp:txBody>
      <dsp:txXfrm rot="-5400000">
        <a:off x="3712296" y="733250"/>
        <a:ext cx="1221310" cy="1221310"/>
      </dsp:txXfrm>
    </dsp:sp>
    <dsp:sp modelId="{FE5118AB-2F2D-4755-99B3-4F90C0674B19}">
      <dsp:nvSpPr>
        <dsp:cNvPr id="0" name=""/>
        <dsp:cNvSpPr/>
      </dsp:nvSpPr>
      <dsp:spPr>
        <a:xfrm rot="10800000">
          <a:off x="3712296" y="2034338"/>
          <a:ext cx="1727193" cy="172719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_tradnl" sz="2100" kern="1200" noProof="0" dirty="0" smtClean="0"/>
            <a:t>EURO-D</a:t>
          </a:r>
          <a:endParaRPr lang="es-ES_tradnl" sz="2100" kern="1200" noProof="0" dirty="0"/>
        </a:p>
      </dsp:txBody>
      <dsp:txXfrm rot="10800000">
        <a:off x="3712296" y="2034338"/>
        <a:ext cx="1221310" cy="1221310"/>
      </dsp:txXfrm>
    </dsp:sp>
    <dsp:sp modelId="{03C140D3-01F1-4906-9045-418A96FBFB77}">
      <dsp:nvSpPr>
        <dsp:cNvPr id="0" name=""/>
        <dsp:cNvSpPr/>
      </dsp:nvSpPr>
      <dsp:spPr>
        <a:xfrm rot="16200000">
          <a:off x="1905325" y="2034338"/>
          <a:ext cx="1727193" cy="172719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_tradnl" sz="2100" kern="1200" noProof="0" dirty="0" smtClean="0"/>
            <a:t>CIE-10</a:t>
          </a:r>
          <a:endParaRPr lang="es-ES_tradnl" sz="2100" kern="1200" noProof="0" dirty="0"/>
        </a:p>
      </dsp:txBody>
      <dsp:txXfrm rot="5400000">
        <a:off x="2411208" y="2034338"/>
        <a:ext cx="1221310" cy="1221310"/>
      </dsp:txXfrm>
    </dsp:sp>
    <dsp:sp modelId="{282560A5-1DFA-4429-9124-ED235D734CF7}">
      <dsp:nvSpPr>
        <dsp:cNvPr id="0" name=""/>
        <dsp:cNvSpPr/>
      </dsp:nvSpPr>
      <dsp:spPr>
        <a:xfrm>
          <a:off x="3374237" y="1635448"/>
          <a:ext cx="596340" cy="51855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7C8D88-B053-454D-A87A-716B16DA719E}">
      <dsp:nvSpPr>
        <dsp:cNvPr id="0" name=""/>
        <dsp:cNvSpPr/>
      </dsp:nvSpPr>
      <dsp:spPr>
        <a:xfrm rot="10800000">
          <a:off x="3374237" y="1834893"/>
          <a:ext cx="596340" cy="51855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8A84F-FB22-C843-B56A-4442354B725B}">
      <dsp:nvSpPr>
        <dsp:cNvPr id="0" name=""/>
        <dsp:cNvSpPr/>
      </dsp:nvSpPr>
      <dsp:spPr>
        <a:xfrm rot="5400000">
          <a:off x="4354442" y="-1775114"/>
          <a:ext cx="799350" cy="447446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Sexo, edad, escolaridad, estado civil y ocupación</a:t>
          </a:r>
          <a:endParaRPr lang="es-ES_tradnl" sz="1800" kern="1200" dirty="0"/>
        </a:p>
      </dsp:txBody>
      <dsp:txXfrm rot="-5400000">
        <a:off x="2516886" y="101463"/>
        <a:ext cx="4435443" cy="721308"/>
      </dsp:txXfrm>
    </dsp:sp>
    <dsp:sp modelId="{B5A3A855-B6E1-4B40-A226-B017A579B93E}">
      <dsp:nvSpPr>
        <dsp:cNvPr id="0" name=""/>
        <dsp:cNvSpPr/>
      </dsp:nvSpPr>
      <dsp:spPr>
        <a:xfrm>
          <a:off x="0" y="1740"/>
          <a:ext cx="2516886" cy="9207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Sociodemográficas</a:t>
          </a:r>
          <a:endParaRPr lang="es-ES_tradnl" sz="2000" kern="1200" dirty="0"/>
        </a:p>
      </dsp:txBody>
      <dsp:txXfrm>
        <a:off x="44947" y="46687"/>
        <a:ext cx="2426992" cy="830858"/>
      </dsp:txXfrm>
    </dsp:sp>
    <dsp:sp modelId="{3DCE9B95-4541-E347-9958-961109D47DC1}">
      <dsp:nvSpPr>
        <dsp:cNvPr id="0" name=""/>
        <dsp:cNvSpPr/>
      </dsp:nvSpPr>
      <dsp:spPr>
        <a:xfrm rot="5400000">
          <a:off x="4228865" y="-596895"/>
          <a:ext cx="1050504" cy="447446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_tradnl" sz="1800" kern="1200" dirty="0" smtClean="0"/>
            <a:t>Área de estudio</a:t>
          </a:r>
          <a:endParaRPr lang="es-ES_tradnl" sz="1800" kern="1200" dirty="0"/>
        </a:p>
        <a:p>
          <a:pPr marL="171450" lvl="1" indent="-171450" algn="l" defTabSz="800100">
            <a:lnSpc>
              <a:spcPct val="90000"/>
            </a:lnSpc>
            <a:spcBef>
              <a:spcPct val="0"/>
            </a:spcBef>
            <a:spcAft>
              <a:spcPct val="15000"/>
            </a:spcAft>
            <a:buChar char="••"/>
          </a:pPr>
          <a:r>
            <a:rPr lang="es-ES" sz="1800" kern="1200" dirty="0" smtClean="0"/>
            <a:t>Inseguridad alimentaria</a:t>
          </a:r>
          <a:endParaRPr lang="es-ES_tradnl" sz="1800" kern="1200" dirty="0"/>
        </a:p>
        <a:p>
          <a:pPr marL="171450" lvl="1" indent="-171450" algn="l" defTabSz="800100">
            <a:lnSpc>
              <a:spcPct val="90000"/>
            </a:lnSpc>
            <a:spcBef>
              <a:spcPct val="0"/>
            </a:spcBef>
            <a:spcAft>
              <a:spcPct val="15000"/>
            </a:spcAft>
            <a:buChar char="••"/>
          </a:pPr>
          <a:r>
            <a:rPr lang="es-ES_tradnl" sz="1800" kern="1200" dirty="0" smtClean="0"/>
            <a:t>Activos y/o servicios en el domicilio</a:t>
          </a:r>
          <a:endParaRPr lang="es-ES_tradnl" sz="1800" kern="1200" dirty="0"/>
        </a:p>
      </dsp:txBody>
      <dsp:txXfrm rot="-5400000">
        <a:off x="2516886" y="1166365"/>
        <a:ext cx="4423183" cy="947942"/>
      </dsp:txXfrm>
    </dsp:sp>
    <dsp:sp modelId="{45D34122-32AF-9244-8592-109DE7423A69}">
      <dsp:nvSpPr>
        <dsp:cNvPr id="0" name=""/>
        <dsp:cNvSpPr/>
      </dsp:nvSpPr>
      <dsp:spPr>
        <a:xfrm>
          <a:off x="0" y="1013422"/>
          <a:ext cx="2516886" cy="12538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Entorno y condición socioeconómica </a:t>
          </a:r>
          <a:endParaRPr lang="es-ES_tradnl" sz="2000" kern="1200" dirty="0"/>
        </a:p>
      </dsp:txBody>
      <dsp:txXfrm>
        <a:off x="61207" y="1074629"/>
        <a:ext cx="2394472" cy="1131412"/>
      </dsp:txXfrm>
    </dsp:sp>
    <dsp:sp modelId="{B069CF54-C51C-804F-AD79-4196B675A205}">
      <dsp:nvSpPr>
        <dsp:cNvPr id="0" name=""/>
        <dsp:cNvSpPr/>
      </dsp:nvSpPr>
      <dsp:spPr>
        <a:xfrm rot="5400000">
          <a:off x="4066640" y="808425"/>
          <a:ext cx="1374955" cy="447446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Contacto familiares, amigos y vecinos, vivir o sentirse  solo, satisfacción con la vida, sentirse feliz</a:t>
          </a:r>
          <a:endParaRPr lang="es-ES_tradnl" sz="1700" kern="1200" dirty="0"/>
        </a:p>
        <a:p>
          <a:pPr marL="171450" lvl="1" indent="-171450" algn="l" defTabSz="755650">
            <a:lnSpc>
              <a:spcPct val="90000"/>
            </a:lnSpc>
            <a:spcBef>
              <a:spcPct val="0"/>
            </a:spcBef>
            <a:spcAft>
              <a:spcPct val="15000"/>
            </a:spcAft>
            <a:buChar char="••"/>
          </a:pPr>
          <a:r>
            <a:rPr lang="es-ES_tradnl" sz="1700" kern="1200" dirty="0" smtClean="0"/>
            <a:t>Asistir a reuniones religiosas o sociales</a:t>
          </a:r>
          <a:endParaRPr lang="es-ES_tradnl" sz="1700" kern="1200" dirty="0"/>
        </a:p>
        <a:p>
          <a:pPr marL="171450" lvl="1" indent="-171450" algn="l" defTabSz="755650">
            <a:lnSpc>
              <a:spcPct val="90000"/>
            </a:lnSpc>
            <a:spcBef>
              <a:spcPct val="0"/>
            </a:spcBef>
            <a:spcAft>
              <a:spcPct val="15000"/>
            </a:spcAft>
            <a:buChar char="••"/>
          </a:pPr>
          <a:r>
            <a:rPr lang="es-ES_tradnl" sz="1700" kern="1200" dirty="0" smtClean="0"/>
            <a:t>Alteraciones cognitivas, antecedentes de depresión</a:t>
          </a:r>
          <a:endParaRPr lang="es-ES_tradnl" sz="1700" kern="1200" dirty="0"/>
        </a:p>
      </dsp:txBody>
      <dsp:txXfrm rot="-5400000">
        <a:off x="2516886" y="2425299"/>
        <a:ext cx="4407344" cy="1240715"/>
      </dsp:txXfrm>
    </dsp:sp>
    <dsp:sp modelId="{93FAF783-71F3-6440-AA0C-80ADCB45DA71}">
      <dsp:nvSpPr>
        <dsp:cNvPr id="0" name=""/>
        <dsp:cNvSpPr/>
      </dsp:nvSpPr>
      <dsp:spPr>
        <a:xfrm>
          <a:off x="0" y="2434665"/>
          <a:ext cx="2516886" cy="1221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Factores psicosociales</a:t>
          </a:r>
          <a:endParaRPr lang="es-ES_tradnl" sz="2000" kern="1200" dirty="0"/>
        </a:p>
      </dsp:txBody>
      <dsp:txXfrm>
        <a:off x="59652" y="2494317"/>
        <a:ext cx="2397582" cy="1102679"/>
      </dsp:txXfrm>
    </dsp:sp>
    <dsp:sp modelId="{5D87B27F-10C0-F144-95A4-D44EEB1AD2D0}">
      <dsp:nvSpPr>
        <dsp:cNvPr id="0" name=""/>
        <dsp:cNvSpPr/>
      </dsp:nvSpPr>
      <dsp:spPr>
        <a:xfrm rot="5400000">
          <a:off x="4238387" y="2153605"/>
          <a:ext cx="1031460" cy="447446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Autopercepción de salud, actividad física, tabaco, alcohol</a:t>
          </a:r>
          <a:endParaRPr lang="es-ES_tradnl" sz="1800" kern="1200" dirty="0"/>
        </a:p>
        <a:p>
          <a:pPr marL="171450" lvl="1" indent="-171450" algn="l" defTabSz="800100">
            <a:lnSpc>
              <a:spcPct val="90000"/>
            </a:lnSpc>
            <a:spcBef>
              <a:spcPct val="0"/>
            </a:spcBef>
            <a:spcAft>
              <a:spcPct val="15000"/>
            </a:spcAft>
            <a:buChar char="••"/>
          </a:pPr>
          <a:r>
            <a:rPr lang="es-ES" sz="1800" kern="1200" dirty="0" smtClean="0"/>
            <a:t>Enfermedades que producen limitaciones físicas</a:t>
          </a:r>
          <a:endParaRPr lang="es-ES_tradnl" sz="1800" kern="1200" dirty="0"/>
        </a:p>
      </dsp:txBody>
      <dsp:txXfrm rot="-5400000">
        <a:off x="2516885" y="3925459"/>
        <a:ext cx="4424112" cy="930756"/>
      </dsp:txXfrm>
    </dsp:sp>
    <dsp:sp modelId="{BD212CFB-3FFE-0046-99C4-634A06A51F64}">
      <dsp:nvSpPr>
        <dsp:cNvPr id="0" name=""/>
        <dsp:cNvSpPr/>
      </dsp:nvSpPr>
      <dsp:spPr>
        <a:xfrm>
          <a:off x="0" y="3824064"/>
          <a:ext cx="2516886" cy="11335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Indicadores de salud</a:t>
          </a:r>
          <a:endParaRPr lang="es-ES_tradnl" sz="2000" kern="1200" dirty="0"/>
        </a:p>
      </dsp:txBody>
      <dsp:txXfrm>
        <a:off x="55335" y="3879399"/>
        <a:ext cx="2406216" cy="1022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24CC4-5866-4244-B7C3-1AFC2DC7F42B}">
      <dsp:nvSpPr>
        <dsp:cNvPr id="0" name=""/>
        <dsp:cNvSpPr/>
      </dsp:nvSpPr>
      <dsp:spPr>
        <a:xfrm rot="5400000">
          <a:off x="509951" y="-247681"/>
          <a:ext cx="1523637" cy="253529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82F25-5ED3-4553-81A8-1BF0049E75F0}">
      <dsp:nvSpPr>
        <dsp:cNvPr id="0" name=""/>
        <dsp:cNvSpPr/>
      </dsp:nvSpPr>
      <dsp:spPr>
        <a:xfrm>
          <a:off x="184295" y="481249"/>
          <a:ext cx="2488197" cy="200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80000"/>
            </a:lnSpc>
            <a:spcBef>
              <a:spcPct val="0"/>
            </a:spcBef>
            <a:spcAft>
              <a:spcPct val="35000"/>
            </a:spcAft>
          </a:pPr>
          <a:r>
            <a:rPr lang="es-ES" sz="2000" b="1" kern="1200" dirty="0" smtClean="0">
              <a:solidFill>
                <a:srgbClr val="A50101"/>
              </a:solidFill>
            </a:rPr>
            <a:t>Descripción</a:t>
          </a:r>
          <a:r>
            <a:rPr lang="es-ES" sz="2000" kern="1200" dirty="0" smtClean="0"/>
            <a:t> de la </a:t>
          </a:r>
          <a:r>
            <a:rPr lang="es-ES" sz="2000" b="1" kern="1200" dirty="0" smtClean="0">
              <a:solidFill>
                <a:srgbClr val="C00000"/>
              </a:solidFill>
            </a:rPr>
            <a:t>muestra</a:t>
          </a:r>
          <a:r>
            <a:rPr lang="es-ES" sz="2000" kern="1200" dirty="0" smtClean="0"/>
            <a:t> </a:t>
          </a:r>
          <a:r>
            <a:rPr lang="es-ES" sz="2000" b="1" kern="1200" dirty="0" smtClean="0">
              <a:solidFill>
                <a:srgbClr val="A50101"/>
              </a:solidFill>
            </a:rPr>
            <a:t>por sexo y </a:t>
          </a:r>
          <a:r>
            <a:rPr lang="es-ES" sz="2000" b="1" kern="1200" dirty="0" smtClean="0">
              <a:solidFill>
                <a:srgbClr val="C00000"/>
              </a:solidFill>
            </a:rPr>
            <a:t>grupo (condición de depresión) :</a:t>
          </a:r>
        </a:p>
        <a:p>
          <a:pPr lvl="0" algn="l" defTabSz="889000">
            <a:lnSpc>
              <a:spcPct val="90000"/>
            </a:lnSpc>
            <a:spcBef>
              <a:spcPct val="0"/>
            </a:spcBef>
            <a:spcAft>
              <a:spcPct val="35000"/>
            </a:spcAft>
          </a:pPr>
          <a:r>
            <a:rPr lang="es-ES" sz="2000" kern="1200" dirty="0" smtClean="0"/>
            <a:t>- Sin depresión</a:t>
          </a:r>
        </a:p>
        <a:p>
          <a:pPr lvl="0" algn="l" defTabSz="889000">
            <a:lnSpc>
              <a:spcPct val="90000"/>
            </a:lnSpc>
            <a:spcBef>
              <a:spcPct val="0"/>
            </a:spcBef>
            <a:spcAft>
              <a:spcPct val="35000"/>
            </a:spcAft>
          </a:pPr>
          <a:r>
            <a:rPr lang="es-ES" sz="2000" kern="1200" dirty="0" smtClean="0"/>
            <a:t>- Depresión crónica</a:t>
          </a:r>
        </a:p>
        <a:p>
          <a:pPr lvl="0" algn="l" defTabSz="889000">
            <a:lnSpc>
              <a:spcPct val="90000"/>
            </a:lnSpc>
            <a:spcBef>
              <a:spcPct val="0"/>
            </a:spcBef>
            <a:spcAft>
              <a:spcPct val="35000"/>
            </a:spcAft>
          </a:pPr>
          <a:r>
            <a:rPr lang="es-ES" sz="2000" kern="1200" dirty="0" smtClean="0"/>
            <a:t>- Depresión incidente</a:t>
          </a:r>
        </a:p>
      </dsp:txBody>
      <dsp:txXfrm>
        <a:off x="184295" y="481249"/>
        <a:ext cx="2488197" cy="2006339"/>
      </dsp:txXfrm>
    </dsp:sp>
    <dsp:sp modelId="{6FCE41DD-F5E3-4B94-9C45-0F60F1F920BE}">
      <dsp:nvSpPr>
        <dsp:cNvPr id="0" name=""/>
        <dsp:cNvSpPr/>
      </dsp:nvSpPr>
      <dsp:spPr>
        <a:xfrm>
          <a:off x="2372867" y="2732976"/>
          <a:ext cx="291430" cy="29136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3C84F-3F51-4B2B-BD83-AFCA773B8E46}">
      <dsp:nvSpPr>
        <dsp:cNvPr id="0" name=""/>
        <dsp:cNvSpPr/>
      </dsp:nvSpPr>
      <dsp:spPr>
        <a:xfrm rot="5400000">
          <a:off x="2913784" y="611854"/>
          <a:ext cx="2252043" cy="253529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A2BAA-9B88-4C23-9E01-38E1D7C5029B}">
      <dsp:nvSpPr>
        <dsp:cNvPr id="0" name=""/>
        <dsp:cNvSpPr/>
      </dsp:nvSpPr>
      <dsp:spPr>
        <a:xfrm>
          <a:off x="3193455" y="1109708"/>
          <a:ext cx="2288882" cy="200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80000"/>
            </a:lnSpc>
            <a:spcBef>
              <a:spcPct val="0"/>
            </a:spcBef>
            <a:spcAft>
              <a:spcPct val="35000"/>
            </a:spcAft>
          </a:pPr>
          <a:r>
            <a:rPr lang="es-ES" sz="2000" kern="1200" dirty="0" smtClean="0"/>
            <a:t>Modelo de </a:t>
          </a:r>
          <a:r>
            <a:rPr lang="es-ES" sz="2000" b="1" kern="1200" dirty="0" smtClean="0">
              <a:solidFill>
                <a:srgbClr val="C00000"/>
              </a:solidFill>
            </a:rPr>
            <a:t>regresión </a:t>
          </a:r>
          <a:r>
            <a:rPr lang="es-ES" sz="2000" b="1" kern="1200" dirty="0" err="1" smtClean="0">
              <a:solidFill>
                <a:srgbClr val="C00000"/>
              </a:solidFill>
            </a:rPr>
            <a:t>multinomial</a:t>
          </a:r>
          <a:r>
            <a:rPr lang="es-ES" sz="2000" b="1" kern="1200" dirty="0" smtClean="0">
              <a:solidFill>
                <a:srgbClr val="C00000"/>
              </a:solidFill>
            </a:rPr>
            <a:t> </a:t>
          </a:r>
          <a:r>
            <a:rPr lang="es-ES" sz="2000" kern="1200" dirty="0" smtClean="0"/>
            <a:t>para estimar la asociación por grupo  de depresión  con las variables:</a:t>
          </a:r>
        </a:p>
        <a:p>
          <a:pPr lvl="0" algn="l" defTabSz="889000">
            <a:lnSpc>
              <a:spcPct val="60000"/>
            </a:lnSpc>
            <a:spcBef>
              <a:spcPct val="0"/>
            </a:spcBef>
            <a:spcAft>
              <a:spcPct val="35000"/>
            </a:spcAft>
          </a:pPr>
          <a:r>
            <a:rPr lang="es-ES" sz="2000" kern="1200" dirty="0" smtClean="0"/>
            <a:t>-Sociodemográficas</a:t>
          </a:r>
        </a:p>
        <a:p>
          <a:pPr lvl="0" algn="l" defTabSz="889000">
            <a:lnSpc>
              <a:spcPct val="60000"/>
            </a:lnSpc>
            <a:spcBef>
              <a:spcPct val="0"/>
            </a:spcBef>
            <a:spcAft>
              <a:spcPct val="35000"/>
            </a:spcAft>
          </a:pPr>
          <a:r>
            <a:rPr lang="es-ES" sz="2000" kern="1200" dirty="0" smtClean="0"/>
            <a:t>- Entorno</a:t>
          </a:r>
        </a:p>
        <a:p>
          <a:pPr lvl="0" algn="l" defTabSz="889000">
            <a:lnSpc>
              <a:spcPct val="60000"/>
            </a:lnSpc>
            <a:spcBef>
              <a:spcPct val="0"/>
            </a:spcBef>
            <a:spcAft>
              <a:spcPct val="35000"/>
            </a:spcAft>
          </a:pPr>
          <a:r>
            <a:rPr lang="es-ES" sz="2000" kern="1200" dirty="0" smtClean="0"/>
            <a:t>- Psicosociales</a:t>
          </a:r>
        </a:p>
        <a:p>
          <a:pPr lvl="0" algn="l" defTabSz="889000">
            <a:lnSpc>
              <a:spcPct val="60000"/>
            </a:lnSpc>
            <a:spcBef>
              <a:spcPct val="0"/>
            </a:spcBef>
            <a:spcAft>
              <a:spcPct val="35000"/>
            </a:spcAft>
          </a:pPr>
          <a:r>
            <a:rPr lang="es-ES" sz="2000" kern="1200" dirty="0" smtClean="0"/>
            <a:t>- Indicadores de       salud</a:t>
          </a:r>
          <a:endParaRPr lang="es-ES" sz="2000" kern="1200" dirty="0"/>
        </a:p>
      </dsp:txBody>
      <dsp:txXfrm>
        <a:off x="3193455" y="1109708"/>
        <a:ext cx="2288882" cy="2006339"/>
      </dsp:txXfrm>
    </dsp:sp>
    <dsp:sp modelId="{1F9CFB33-D806-480C-9DF5-59A2405E161E}">
      <dsp:nvSpPr>
        <dsp:cNvPr id="0" name=""/>
        <dsp:cNvSpPr/>
      </dsp:nvSpPr>
      <dsp:spPr>
        <a:xfrm>
          <a:off x="5325196" y="4245072"/>
          <a:ext cx="291430" cy="29143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76579-39F5-42BF-B6C4-9E7F597F7337}">
      <dsp:nvSpPr>
        <dsp:cNvPr id="0" name=""/>
        <dsp:cNvSpPr/>
      </dsp:nvSpPr>
      <dsp:spPr>
        <a:xfrm rot="5400000">
          <a:off x="6186275" y="2008169"/>
          <a:ext cx="1523637" cy="253529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15647-F7A0-4873-AE23-ED00E4BCAFCA}">
      <dsp:nvSpPr>
        <dsp:cNvPr id="0" name=""/>
        <dsp:cNvSpPr/>
      </dsp:nvSpPr>
      <dsp:spPr>
        <a:xfrm>
          <a:off x="5973795" y="2808313"/>
          <a:ext cx="2288882" cy="1223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Estimación de valores de </a:t>
          </a:r>
          <a:r>
            <a:rPr lang="es-ES" sz="2000" b="1" kern="1200" dirty="0" smtClean="0">
              <a:solidFill>
                <a:srgbClr val="C00000"/>
              </a:solidFill>
            </a:rPr>
            <a:t>probabilidad de pertenencia </a:t>
          </a:r>
          <a:r>
            <a:rPr lang="es-ES" sz="2000" kern="1200" dirty="0" smtClean="0"/>
            <a:t>a cada grupo, por </a:t>
          </a:r>
          <a:r>
            <a:rPr lang="es-ES" sz="2000" b="1" kern="1200" dirty="0" smtClean="0">
              <a:solidFill>
                <a:srgbClr val="C00000"/>
              </a:solidFill>
            </a:rPr>
            <a:t>sexo </a:t>
          </a:r>
          <a:endParaRPr lang="es-ES" sz="2000" b="1" kern="1200" dirty="0">
            <a:solidFill>
              <a:srgbClr val="C00000"/>
            </a:solidFill>
          </a:endParaRPr>
        </a:p>
      </dsp:txBody>
      <dsp:txXfrm>
        <a:off x="5973795" y="2808313"/>
        <a:ext cx="2288882" cy="1223726"/>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C1D690-4D05-2546-A52A-590DA05C4DEE}" type="datetimeFigureOut">
              <a:rPr lang="es-ES_tradnl" smtClean="0"/>
              <a:t>16/05/18</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2444E2-46F1-6944-BD1F-AA085D701DDF}" type="slidenum">
              <a:rPr lang="es-ES_tradnl" smtClean="0"/>
              <a:t>‹Nr.›</a:t>
            </a:fld>
            <a:endParaRPr lang="es-ES_tradnl"/>
          </a:p>
        </p:txBody>
      </p:sp>
    </p:spTree>
    <p:extLst>
      <p:ext uri="{BB962C8B-B14F-4D97-AF65-F5344CB8AC3E}">
        <p14:creationId xmlns:p14="http://schemas.microsoft.com/office/powerpoint/2010/main" val="1152616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862DA-3600-425F-892C-406F53E89DB9}" type="datetimeFigureOut">
              <a:rPr lang="es-MX" smtClean="0"/>
              <a:pPr/>
              <a:t>16/05/18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A2480-4CDB-4471-A240-0C49F352E0D2}" type="slidenum">
              <a:rPr lang="es-MX" smtClean="0"/>
              <a:pPr/>
              <a:t>‹Nr.›</a:t>
            </a:fld>
            <a:endParaRPr lang="es-MX"/>
          </a:p>
        </p:txBody>
      </p:sp>
    </p:spTree>
    <p:extLst>
      <p:ext uri="{BB962C8B-B14F-4D97-AF65-F5344CB8AC3E}">
        <p14:creationId xmlns:p14="http://schemas.microsoft.com/office/powerpoint/2010/main" val="279637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1</a:t>
            </a:fld>
            <a:endParaRPr lang="es-MX"/>
          </a:p>
        </p:txBody>
      </p:sp>
    </p:spTree>
    <p:extLst>
      <p:ext uri="{BB962C8B-B14F-4D97-AF65-F5344CB8AC3E}">
        <p14:creationId xmlns:p14="http://schemas.microsoft.com/office/powerpoint/2010/main" val="353507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Si no es mucho problema hay que ordenarlos según el esquema de la </a:t>
            </a:r>
            <a:r>
              <a:rPr lang="es-ES_tradnl" dirty="0" err="1" smtClean="0"/>
              <a:t>diapo</a:t>
            </a:r>
            <a:r>
              <a:rPr lang="es-ES_tradnl" dirty="0" smtClean="0"/>
              <a:t> 12 y la tabla de la 15 o 16</a:t>
            </a:r>
          </a:p>
          <a:p>
            <a:endParaRPr lang="es-ES_tradnl"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16</a:t>
            </a:fld>
            <a:endParaRPr lang="es-MX"/>
          </a:p>
        </p:txBody>
      </p:sp>
    </p:spTree>
    <p:extLst>
      <p:ext uri="{BB962C8B-B14F-4D97-AF65-F5344CB8AC3E}">
        <p14:creationId xmlns:p14="http://schemas.microsoft.com/office/powerpoint/2010/main" val="186853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6513" cy="3836988"/>
          </a:xfrm>
        </p:spPr>
      </p:sp>
      <p:sp>
        <p:nvSpPr>
          <p:cNvPr id="3" name="2 Marcador de notas"/>
          <p:cNvSpPr>
            <a:spLocks noGrp="1"/>
          </p:cNvSpPr>
          <p:nvPr>
            <p:ph type="body" idx="1"/>
          </p:nvPr>
        </p:nvSpPr>
        <p:spPr/>
        <p:txBody>
          <a:bodyPr/>
          <a:lstStyle/>
          <a:p>
            <a:r>
              <a:rPr lang="es-ES" dirty="0" smtClean="0"/>
              <a:t>Claudia:</a:t>
            </a:r>
            <a:r>
              <a:rPr lang="es-ES" baseline="0" dirty="0" smtClean="0"/>
              <a:t> </a:t>
            </a:r>
            <a:r>
              <a:rPr lang="es-ES" dirty="0" smtClean="0"/>
              <a:t>Esta se podría omitir</a:t>
            </a:r>
            <a:endParaRPr lang="es-ES" dirty="0"/>
          </a:p>
        </p:txBody>
      </p:sp>
      <p:sp>
        <p:nvSpPr>
          <p:cNvPr id="4" name="3 Marcador de número de diapositiva"/>
          <p:cNvSpPr>
            <a:spLocks noGrp="1"/>
          </p:cNvSpPr>
          <p:nvPr>
            <p:ph type="sldNum" sz="quarter" idx="10"/>
          </p:nvPr>
        </p:nvSpPr>
        <p:spPr/>
        <p:txBody>
          <a:bodyPr/>
          <a:lstStyle/>
          <a:p>
            <a:fld id="{D3748E28-8E06-486E-BEF7-B799451F3786}" type="slidenum">
              <a:rPr lang="es-MX" smtClean="0"/>
              <a:pPr/>
              <a:t>3</a:t>
            </a:fld>
            <a:endParaRPr lang="es-MX"/>
          </a:p>
        </p:txBody>
      </p:sp>
    </p:spTree>
    <p:extLst>
      <p:ext uri="{BB962C8B-B14F-4D97-AF65-F5344CB8AC3E}">
        <p14:creationId xmlns:p14="http://schemas.microsoft.com/office/powerpoint/2010/main" val="383558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277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1748"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EB074-F794-41F4-B3C2-342388FB9AD3}" type="slidenum">
              <a:rPr lang="es-ES" smtClean="0"/>
              <a:pPr fontAlgn="base">
                <a:spcBef>
                  <a:spcPct val="0"/>
                </a:spcBef>
                <a:spcAft>
                  <a:spcPct val="0"/>
                </a:spcAft>
                <a:defRPr/>
              </a:pPr>
              <a:t>4</a:t>
            </a:fld>
            <a:endParaRPr lang="es-ES" smtClean="0"/>
          </a:p>
        </p:txBody>
      </p:sp>
    </p:spTree>
    <p:extLst>
      <p:ext uri="{BB962C8B-B14F-4D97-AF65-F5344CB8AC3E}">
        <p14:creationId xmlns:p14="http://schemas.microsoft.com/office/powerpoint/2010/main" val="90630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gráfica es del artículo de </a:t>
            </a:r>
            <a:r>
              <a:rPr lang="en-US" sz="1200" dirty="0" err="1" smtClean="0">
                <a:solidFill>
                  <a:schemeClr val="bg1">
                    <a:lumMod val="50000"/>
                  </a:schemeClr>
                </a:solidFill>
              </a:rPr>
              <a:t>Andreescu</a:t>
            </a:r>
            <a:r>
              <a:rPr lang="en-US" sz="1200" dirty="0" smtClean="0">
                <a:solidFill>
                  <a:schemeClr val="bg1">
                    <a:lumMod val="50000"/>
                  </a:schemeClr>
                </a:solidFill>
              </a:rPr>
              <a:t> et al</a:t>
            </a:r>
            <a:r>
              <a:rPr lang="en-US" sz="1200" baseline="0" dirty="0" smtClean="0">
                <a:solidFill>
                  <a:schemeClr val="bg1">
                    <a:lumMod val="50000"/>
                  </a:schemeClr>
                </a:solidFill>
              </a:rPr>
              <a:t> (2008), </a:t>
            </a:r>
            <a:r>
              <a:rPr lang="en-US" sz="1200" baseline="0" dirty="0" err="1" smtClean="0">
                <a:solidFill>
                  <a:schemeClr val="bg1">
                    <a:lumMod val="50000"/>
                  </a:schemeClr>
                </a:solidFill>
              </a:rPr>
              <a:t>donde</a:t>
            </a:r>
            <a:r>
              <a:rPr lang="en-US" sz="1200" baseline="0" dirty="0" smtClean="0">
                <a:solidFill>
                  <a:schemeClr val="bg1">
                    <a:lumMod val="50000"/>
                  </a:schemeClr>
                </a:solidFill>
              </a:rPr>
              <a:t> </a:t>
            </a:r>
            <a:r>
              <a:rPr lang="en-US" sz="1200" baseline="0" dirty="0" err="1" smtClean="0">
                <a:solidFill>
                  <a:schemeClr val="bg1">
                    <a:lumMod val="50000"/>
                  </a:schemeClr>
                </a:solidFill>
              </a:rPr>
              <a:t>evaluaron</a:t>
            </a:r>
            <a:r>
              <a:rPr lang="en-US" sz="1200" baseline="0" dirty="0" smtClean="0">
                <a:solidFill>
                  <a:schemeClr val="bg1">
                    <a:lumMod val="50000"/>
                  </a:schemeClr>
                </a:solidFill>
              </a:rPr>
              <a:t> </a:t>
            </a:r>
            <a:r>
              <a:rPr lang="es-MX" sz="1200" baseline="0" dirty="0" smtClean="0">
                <a:solidFill>
                  <a:schemeClr val="bg1">
                    <a:lumMod val="50000"/>
                  </a:schemeClr>
                </a:solidFill>
              </a:rPr>
              <a:t>síntomas depresivos cada dos años durante hasta 12 años, utilizando la CESD) en 1260 adultos de 65 años o más de la comunidad e identificaron seis trayectorias y concluyen que aquellos con síntomas depresivos mínimos tienen más probabilidades de experimentar futuros aumentos en los síntomas si son mujeres y tienen una discapacidad funcional. Entre aquellos con niveles más altos de síntomas actuales, es más probable que la depresión persista en el tiempo en individuos que tienen una mayor carga médica y síntomas depresivos específicos.</a:t>
            </a:r>
            <a:endParaRPr lang="es-MX"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5</a:t>
            </a:fld>
            <a:endParaRPr lang="es-MX"/>
          </a:p>
        </p:txBody>
      </p:sp>
    </p:spTree>
    <p:extLst>
      <p:ext uri="{BB962C8B-B14F-4D97-AF65-F5344CB8AC3E}">
        <p14:creationId xmlns:p14="http://schemas.microsoft.com/office/powerpoint/2010/main" val="197901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6</a:t>
            </a:fld>
            <a:endParaRPr lang="es-MX"/>
          </a:p>
        </p:txBody>
      </p:sp>
    </p:spTree>
    <p:extLst>
      <p:ext uri="{BB962C8B-B14F-4D97-AF65-F5344CB8AC3E}">
        <p14:creationId xmlns:p14="http://schemas.microsoft.com/office/powerpoint/2010/main" val="63215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MX" sz="1200" b="0" i="0" u="none" strike="noStrike" kern="1200" baseline="0" dirty="0" smtClean="0">
                <a:solidFill>
                  <a:schemeClr val="tx1"/>
                </a:solidFill>
                <a:latin typeface="+mn-lt"/>
                <a:ea typeface="+mn-ea"/>
                <a:cs typeface="+mn-cs"/>
              </a:rPr>
              <a:t>La variable dependiente fue la depresión. Se consideraron casos de depresión cuando los AM cumplían con uno o más de los siguientes diagnósticos: 1) síndrome depresivo, identificado mediante el inventario</a:t>
            </a:r>
          </a:p>
          <a:p>
            <a:r>
              <a:rPr lang="pt-BR" sz="1200" b="0" i="0" u="none" strike="noStrike" kern="1200" baseline="0" dirty="0" err="1" smtClean="0">
                <a:solidFill>
                  <a:schemeClr val="tx1"/>
                </a:solidFill>
                <a:latin typeface="+mn-lt"/>
                <a:ea typeface="+mn-ea"/>
                <a:cs typeface="+mn-cs"/>
              </a:rPr>
              <a:t>del</a:t>
            </a:r>
            <a:r>
              <a:rPr lang="pt-BR" sz="1200" b="0" i="0" u="none" strike="noStrike" kern="1200" baseline="0" dirty="0" smtClean="0">
                <a:solidFill>
                  <a:schemeClr val="tx1"/>
                </a:solidFill>
                <a:latin typeface="+mn-lt"/>
                <a:ea typeface="+mn-ea"/>
                <a:cs typeface="+mn-cs"/>
              </a:rPr>
              <a:t> estado mental geriátrico GMS-AGECAT </a:t>
            </a:r>
            <a:r>
              <a:rPr lang="pt-BR" sz="1200" b="0" i="1" u="none" strike="noStrike" kern="1200" baseline="0" dirty="0" smtClean="0">
                <a:solidFill>
                  <a:schemeClr val="tx1"/>
                </a:solidFill>
                <a:latin typeface="+mn-lt"/>
                <a:ea typeface="+mn-ea"/>
                <a:cs typeface="+mn-cs"/>
              </a:rPr>
              <a:t>(</a:t>
            </a:r>
            <a:r>
              <a:rPr lang="pt-BR" sz="1200" b="0" i="1" u="none" strike="noStrike" kern="1200" baseline="0" dirty="0" err="1" smtClean="0">
                <a:solidFill>
                  <a:schemeClr val="tx1"/>
                </a:solidFill>
                <a:latin typeface="+mn-lt"/>
                <a:ea typeface="+mn-ea"/>
                <a:cs typeface="+mn-cs"/>
              </a:rPr>
              <a:t>Geriatric</a:t>
            </a:r>
            <a:r>
              <a:rPr lang="pt-BR" sz="1200" b="0" i="1" u="none" strike="noStrike" kern="1200" baseline="0" dirty="0" smtClean="0">
                <a:solidFill>
                  <a:schemeClr val="tx1"/>
                </a:solidFill>
                <a:latin typeface="+mn-lt"/>
                <a:ea typeface="+mn-ea"/>
                <a:cs typeface="+mn-cs"/>
              </a:rPr>
              <a:t> </a:t>
            </a:r>
            <a:r>
              <a:rPr lang="es-MX" sz="1200" b="0" i="1" u="none" strike="noStrike" kern="1200" baseline="0" dirty="0" smtClean="0">
                <a:solidFill>
                  <a:schemeClr val="tx1"/>
                </a:solidFill>
                <a:latin typeface="+mn-lt"/>
                <a:ea typeface="+mn-ea"/>
                <a:cs typeface="+mn-cs"/>
              </a:rPr>
              <a:t>Mental </a:t>
            </a:r>
            <a:r>
              <a:rPr lang="es-MX" sz="1200" b="0" i="1" u="none" strike="noStrike" kern="1200" baseline="0" dirty="0" err="1" smtClean="0">
                <a:solidFill>
                  <a:schemeClr val="tx1"/>
                </a:solidFill>
                <a:latin typeface="+mn-lt"/>
                <a:ea typeface="+mn-ea"/>
                <a:cs typeface="+mn-cs"/>
              </a:rPr>
              <a:t>State-Automatic</a:t>
            </a:r>
            <a:r>
              <a:rPr lang="es-MX" sz="1200" b="0" i="1" u="none" strike="noStrike" kern="1200" baseline="0" dirty="0" smtClean="0">
                <a:solidFill>
                  <a:schemeClr val="tx1"/>
                </a:solidFill>
                <a:latin typeface="+mn-lt"/>
                <a:ea typeface="+mn-ea"/>
                <a:cs typeface="+mn-cs"/>
              </a:rPr>
              <a:t> </a:t>
            </a:r>
            <a:r>
              <a:rPr lang="es-MX" sz="1200" b="0" i="1" u="none" strike="noStrike" kern="1200" baseline="0" dirty="0" err="1" smtClean="0">
                <a:solidFill>
                  <a:schemeClr val="tx1"/>
                </a:solidFill>
                <a:latin typeface="+mn-lt"/>
                <a:ea typeface="+mn-ea"/>
                <a:cs typeface="+mn-cs"/>
              </a:rPr>
              <a:t>Geriatric</a:t>
            </a:r>
            <a:r>
              <a:rPr lang="es-MX" sz="1200" b="0" i="1" u="none" strike="noStrike" kern="1200" baseline="0" dirty="0" smtClean="0">
                <a:solidFill>
                  <a:schemeClr val="tx1"/>
                </a:solidFill>
                <a:latin typeface="+mn-lt"/>
                <a:ea typeface="+mn-ea"/>
                <a:cs typeface="+mn-cs"/>
              </a:rPr>
              <a:t> </a:t>
            </a:r>
            <a:r>
              <a:rPr lang="es-MX" sz="1200" b="0" i="1" u="none" strike="noStrike" kern="1200" baseline="0" dirty="0" err="1" smtClean="0">
                <a:solidFill>
                  <a:schemeClr val="tx1"/>
                </a:solidFill>
                <a:latin typeface="+mn-lt"/>
                <a:ea typeface="+mn-ea"/>
                <a:cs typeface="+mn-cs"/>
              </a:rPr>
              <a:t>Examination</a:t>
            </a:r>
            <a:r>
              <a:rPr lang="es-MX" sz="1200" b="0" i="1" u="none" strike="noStrike" kern="1200" baseline="0" dirty="0" smtClean="0">
                <a:solidFill>
                  <a:schemeClr val="tx1"/>
                </a:solidFill>
                <a:latin typeface="+mn-lt"/>
                <a:ea typeface="+mn-ea"/>
                <a:cs typeface="+mn-cs"/>
              </a:rPr>
              <a:t> </a:t>
            </a:r>
            <a:r>
              <a:rPr lang="es-MX" sz="1200" b="0" i="1" u="none" strike="noStrike" kern="1200" baseline="0" dirty="0" err="1" smtClean="0">
                <a:solidFill>
                  <a:schemeClr val="tx1"/>
                </a:solidFill>
                <a:latin typeface="+mn-lt"/>
                <a:ea typeface="+mn-ea"/>
                <a:cs typeface="+mn-cs"/>
              </a:rPr>
              <a:t>for</a:t>
            </a:r>
            <a:r>
              <a:rPr lang="es-MX" sz="1200" b="0" i="1" u="none" strike="noStrike" kern="1200" baseline="0" dirty="0" smtClean="0">
                <a:solidFill>
                  <a:schemeClr val="tx1"/>
                </a:solidFill>
                <a:latin typeface="+mn-lt"/>
                <a:ea typeface="+mn-ea"/>
                <a:cs typeface="+mn-cs"/>
              </a:rPr>
              <a:t> </a:t>
            </a:r>
            <a:r>
              <a:rPr lang="es-MX" sz="1200" b="0" i="1" u="none" strike="noStrike" kern="1200" baseline="0" dirty="0" err="1" smtClean="0">
                <a:solidFill>
                  <a:schemeClr val="tx1"/>
                </a:solidFill>
                <a:latin typeface="+mn-lt"/>
                <a:ea typeface="+mn-ea"/>
                <a:cs typeface="+mn-cs"/>
              </a:rPr>
              <a:t>Computer-Assisted</a:t>
            </a:r>
            <a:r>
              <a:rPr lang="es-MX" sz="1200" b="0" i="1" u="none" strike="noStrike" kern="1200" baseline="0" dirty="0" smtClean="0">
                <a:solidFill>
                  <a:schemeClr val="tx1"/>
                </a:solidFill>
                <a:latin typeface="+mn-lt"/>
                <a:ea typeface="+mn-ea"/>
                <a:cs typeface="+mn-cs"/>
              </a:rPr>
              <a:t> </a:t>
            </a:r>
            <a:r>
              <a:rPr lang="es-MX" sz="1200" b="0" i="1" u="none" strike="noStrike" kern="1200" baseline="0" dirty="0" err="1" smtClean="0">
                <a:solidFill>
                  <a:schemeClr val="tx1"/>
                </a:solidFill>
                <a:latin typeface="+mn-lt"/>
                <a:ea typeface="+mn-ea"/>
                <a:cs typeface="+mn-cs"/>
              </a:rPr>
              <a:t>Taxonomy</a:t>
            </a:r>
            <a:r>
              <a:rPr lang="es-MX" sz="1200" b="0" i="1" u="none" strike="noStrike" kern="1200" baseline="0" dirty="0" smtClean="0">
                <a:solidFill>
                  <a:schemeClr val="tx1"/>
                </a:solidFill>
                <a:latin typeface="+mn-lt"/>
                <a:ea typeface="+mn-ea"/>
                <a:cs typeface="+mn-cs"/>
              </a:rPr>
              <a:t>)</a:t>
            </a:r>
            <a:r>
              <a:rPr lang="es-MX" sz="1200" b="0" i="0" u="none" strike="noStrike" kern="1200" baseline="0" dirty="0" smtClean="0">
                <a:solidFill>
                  <a:schemeClr val="tx1"/>
                </a:solidFill>
                <a:latin typeface="+mn-lt"/>
                <a:ea typeface="+mn-ea"/>
                <a:cs typeface="+mn-cs"/>
              </a:rPr>
              <a:t>15; 2) episodio depresivo, de acuerdo con los criterios de la Clasificación</a:t>
            </a:r>
          </a:p>
          <a:p>
            <a:r>
              <a:rPr lang="es-MX" sz="1200" b="0" i="0" u="none" strike="noStrike" kern="1200" baseline="0" dirty="0" smtClean="0">
                <a:solidFill>
                  <a:schemeClr val="tx1"/>
                </a:solidFill>
                <a:latin typeface="+mn-lt"/>
                <a:ea typeface="+mn-ea"/>
                <a:cs typeface="+mn-cs"/>
              </a:rPr>
              <a:t>Internacional de Enfermedades (10.a edición); 3) depresión mayor, de acuerdo con los criterios del Manual Diagnóstico y Estadístico de los Trastornos Mentales (DSM-IV); y 4) depresión </a:t>
            </a:r>
            <a:r>
              <a:rPr lang="es-MX" sz="1200" b="0" i="0" u="none" strike="noStrike" kern="1200" baseline="0" dirty="0" err="1" smtClean="0">
                <a:solidFill>
                  <a:schemeClr val="tx1"/>
                </a:solidFill>
                <a:latin typeface="+mn-lt"/>
                <a:ea typeface="+mn-ea"/>
                <a:cs typeface="+mn-cs"/>
              </a:rPr>
              <a:t>subsindromática</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derivada de la escala EURO-D16. La utilización de estos criterios permitió cubrir un espectro amplio de los trastornos depresivos, que van desde sintomatología depresiva clínicamente significativa hasta una</a:t>
            </a:r>
          </a:p>
          <a:p>
            <a:r>
              <a:rPr lang="es-MX" sz="1200" b="0" i="0" u="none" strike="noStrike" kern="1200" baseline="0" dirty="0" smtClean="0">
                <a:solidFill>
                  <a:schemeClr val="tx1"/>
                </a:solidFill>
                <a:latin typeface="+mn-lt"/>
                <a:ea typeface="+mn-ea"/>
                <a:cs typeface="+mn-cs"/>
              </a:rPr>
              <a:t>aproximación </a:t>
            </a:r>
            <a:r>
              <a:rPr lang="es-MX" sz="1200" b="0" i="0" u="none" strike="noStrike" kern="1200" baseline="0" dirty="0" err="1" smtClean="0">
                <a:solidFill>
                  <a:schemeClr val="tx1"/>
                </a:solidFill>
                <a:latin typeface="+mn-lt"/>
                <a:ea typeface="+mn-ea"/>
                <a:cs typeface="+mn-cs"/>
              </a:rPr>
              <a:t>sindromática</a:t>
            </a:r>
            <a:r>
              <a:rPr lang="es-MX" sz="1200" b="0" i="0" u="none" strike="noStrike" kern="1200" baseline="0" dirty="0" smtClean="0">
                <a:solidFill>
                  <a:schemeClr val="tx1"/>
                </a:solidFill>
                <a:latin typeface="+mn-lt"/>
                <a:ea typeface="+mn-ea"/>
                <a:cs typeface="+mn-cs"/>
              </a:rPr>
              <a:t> y de enfermedades específicas. Según la presencia o ausencia de depresión en ambas mediciones (basal y seguimiento) se formaron tres grupos, constituidos por sujetos: 1) sin </a:t>
            </a:r>
            <a:r>
              <a:rPr lang="es-MX" sz="1200" b="0" i="0" u="none" strike="noStrike" kern="1200" baseline="0" dirty="0" err="1" smtClean="0">
                <a:solidFill>
                  <a:schemeClr val="tx1"/>
                </a:solidFill>
                <a:latin typeface="+mn-lt"/>
                <a:ea typeface="+mn-ea"/>
                <a:cs typeface="+mn-cs"/>
              </a:rPr>
              <a:t>depesión</a:t>
            </a:r>
            <a:r>
              <a:rPr lang="es-MX" sz="1200" b="0" i="0" u="none" strike="noStrike" kern="1200" baseline="0" dirty="0" smtClean="0">
                <a:solidFill>
                  <a:schemeClr val="tx1"/>
                </a:solidFill>
                <a:latin typeface="+mn-lt"/>
                <a:ea typeface="+mn-ea"/>
                <a:cs typeface="+mn-cs"/>
              </a:rPr>
              <a:t>: donde se incluyeron aquellos que no resultaron casos en ninguna de las dos mediciones; 2) con depresión crónica: para aquellos que fueron identificados como casos de depresión en ambas mediciones; y 3) con depresión incidente: aquellos que no se identificaron como casos de depresión en la evaluación basal, pero sí en el seguimiento.</a:t>
            </a:r>
            <a:endParaRPr lang="es-MX"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10</a:t>
            </a:fld>
            <a:endParaRPr lang="es-MX"/>
          </a:p>
        </p:txBody>
      </p:sp>
    </p:spTree>
    <p:extLst>
      <p:ext uri="{BB962C8B-B14F-4D97-AF65-F5344CB8AC3E}">
        <p14:creationId xmlns:p14="http://schemas.microsoft.com/office/powerpoint/2010/main" val="336565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Solo quedaron algunas características demográficas, para acortar la </a:t>
            </a:r>
            <a:r>
              <a:rPr lang="es-ES" smtClean="0"/>
              <a:t>tabla.</a:t>
            </a:r>
          </a:p>
          <a:p>
            <a:r>
              <a:rPr lang="es-ES" smtClean="0"/>
              <a:t>Las </a:t>
            </a:r>
            <a:r>
              <a:rPr lang="es-ES" dirty="0" smtClean="0"/>
              <a:t>que están enmarcadas son las que mostraron</a:t>
            </a:r>
            <a:r>
              <a:rPr lang="es-ES" baseline="0" dirty="0" smtClean="0"/>
              <a:t> diferencias estadísticamente significativas</a:t>
            </a:r>
            <a:endParaRPr lang="es-MX"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13</a:t>
            </a:fld>
            <a:endParaRPr lang="es-MX"/>
          </a:p>
        </p:txBody>
      </p:sp>
    </p:spTree>
    <p:extLst>
      <p:ext uri="{BB962C8B-B14F-4D97-AF65-F5344CB8AC3E}">
        <p14:creationId xmlns:p14="http://schemas.microsoft.com/office/powerpoint/2010/main" val="307970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 Se</a:t>
            </a:r>
            <a:r>
              <a:rPr lang="es-ES" baseline="0" dirty="0" smtClean="0"/>
              <a:t> me ocurrió así para resumir todas las tablas, ciertamente está muy simplificada, pero así es más evidente cuáles condiciones estuvieron asociadas en el modelo general, por sexo y por grupo de depresión, destacando el sentirse solo.</a:t>
            </a:r>
          </a:p>
          <a:p>
            <a:r>
              <a:rPr lang="es-ES" baseline="0" dirty="0" smtClean="0"/>
              <a:t>IA: Hice algunas modificaciones, tú dices cual se queda.</a:t>
            </a:r>
            <a:endParaRPr lang="es-MX"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14</a:t>
            </a:fld>
            <a:endParaRPr lang="es-MX"/>
          </a:p>
        </p:txBody>
      </p:sp>
    </p:spTree>
    <p:extLst>
      <p:ext uri="{BB962C8B-B14F-4D97-AF65-F5344CB8AC3E}">
        <p14:creationId xmlns:p14="http://schemas.microsoft.com/office/powerpoint/2010/main" val="126489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Si no es mucho problema hay que ordenarlos según el esquema de la </a:t>
            </a:r>
            <a:r>
              <a:rPr lang="es-ES_tradnl" dirty="0" err="1" smtClean="0"/>
              <a:t>diapo</a:t>
            </a:r>
            <a:r>
              <a:rPr lang="es-ES_tradnl" dirty="0" smtClean="0"/>
              <a:t> 12 y la tabla de la 15 o 16</a:t>
            </a:r>
            <a:endParaRPr lang="es-ES_tradnl" dirty="0"/>
          </a:p>
        </p:txBody>
      </p:sp>
      <p:sp>
        <p:nvSpPr>
          <p:cNvPr id="4" name="Marcador de número de diapositiva 3"/>
          <p:cNvSpPr>
            <a:spLocks noGrp="1"/>
          </p:cNvSpPr>
          <p:nvPr>
            <p:ph type="sldNum" sz="quarter" idx="10"/>
          </p:nvPr>
        </p:nvSpPr>
        <p:spPr/>
        <p:txBody>
          <a:bodyPr/>
          <a:lstStyle/>
          <a:p>
            <a:fld id="{2E8A2480-4CDB-4471-A240-0C49F352E0D2}" type="slidenum">
              <a:rPr lang="es-MX" smtClean="0"/>
              <a:pPr/>
              <a:t>15</a:t>
            </a:fld>
            <a:endParaRPr lang="es-MX"/>
          </a:p>
        </p:txBody>
      </p:sp>
    </p:spTree>
    <p:extLst>
      <p:ext uri="{BB962C8B-B14F-4D97-AF65-F5344CB8AC3E}">
        <p14:creationId xmlns:p14="http://schemas.microsoft.com/office/powerpoint/2010/main" val="13846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990600"/>
            <a:ext cx="7772400" cy="1371600"/>
          </a:xfrm>
        </p:spPr>
        <p:txBody>
          <a:bodyPr/>
          <a:lstStyle>
            <a:lvl1pPr>
              <a:defRPr sz="4000"/>
            </a:lvl1pPr>
          </a:lstStyle>
          <a:p>
            <a:r>
              <a:rPr lang="es-ES" smtClean="0"/>
              <a:t>Haga clic para modificar el estilo de título del patrón</a:t>
            </a:r>
            <a:endParaRPr lang="es-MX"/>
          </a:p>
        </p:txBody>
      </p:sp>
      <p:sp>
        <p:nvSpPr>
          <p:cNvPr id="2662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s-ES" smtClean="0"/>
              <a:t>Haga clic para modificar el estilo de subtítulo del patrón</a:t>
            </a:r>
            <a:endParaRPr lang="es-MX"/>
          </a:p>
        </p:txBody>
      </p:sp>
      <p:sp>
        <p:nvSpPr>
          <p:cNvPr id="26628" name="Rectangle 4"/>
          <p:cNvSpPr>
            <a:spLocks noGrp="1" noChangeArrowheads="1"/>
          </p:cNvSpPr>
          <p:nvPr>
            <p:ph type="dt" sz="half" idx="2"/>
          </p:nvPr>
        </p:nvSpPr>
        <p:spPr>
          <a:xfrm>
            <a:off x="685800" y="6248400"/>
            <a:ext cx="1905000" cy="457200"/>
          </a:xfrm>
        </p:spPr>
        <p:txBody>
          <a:bodyPr/>
          <a:lstStyle>
            <a:lvl1pPr>
              <a:defRPr/>
            </a:lvl1pPr>
          </a:lstStyle>
          <a:p>
            <a:fld id="{855FC094-60A8-4AE1-9984-D039824158D3}" type="datetime1">
              <a:rPr lang="es-MX" smtClean="0"/>
              <a:pPr/>
              <a:t>16/05/18</a:t>
            </a:fld>
            <a:endParaRPr lang="es-MX"/>
          </a:p>
        </p:txBody>
      </p:sp>
      <p:sp>
        <p:nvSpPr>
          <p:cNvPr id="26629" name="Rectangle 5"/>
          <p:cNvSpPr>
            <a:spLocks noGrp="1" noChangeArrowheads="1"/>
          </p:cNvSpPr>
          <p:nvPr>
            <p:ph type="ftr" sz="quarter" idx="3"/>
          </p:nvPr>
        </p:nvSpPr>
        <p:spPr>
          <a:xfrm>
            <a:off x="3124200" y="6248400"/>
            <a:ext cx="2895600" cy="457200"/>
          </a:xfrm>
        </p:spPr>
        <p:txBody>
          <a:bodyPr/>
          <a:lstStyle>
            <a:lvl1pPr>
              <a:defRPr/>
            </a:lvl1pPr>
          </a:lstStyle>
          <a:p>
            <a:endParaRPr lang="es-MX"/>
          </a:p>
        </p:txBody>
      </p:sp>
      <p:sp>
        <p:nvSpPr>
          <p:cNvPr id="26630" name="Rectangle 6"/>
          <p:cNvSpPr>
            <a:spLocks noGrp="1" noChangeArrowheads="1"/>
          </p:cNvSpPr>
          <p:nvPr>
            <p:ph type="sldNum" sz="quarter" idx="4"/>
          </p:nvPr>
        </p:nvSpPr>
        <p:spPr>
          <a:xfrm>
            <a:off x="6553200" y="6248400"/>
            <a:ext cx="1905000" cy="457200"/>
          </a:xfrm>
        </p:spPr>
        <p:txBody>
          <a:bodyPr/>
          <a:lstStyle>
            <a:lvl1pPr>
              <a:defRPr/>
            </a:lvl1pPr>
          </a:lstStyle>
          <a:p>
            <a:fld id="{90DBC2C9-5D35-4599-B5AC-1BC63B923B20}" type="slidenum">
              <a:rPr lang="es-MX" smtClean="0"/>
              <a:pPr/>
              <a:t>‹Nr.›</a:t>
            </a:fld>
            <a:endParaRPr lang="es-MX"/>
          </a:p>
        </p:txBody>
      </p:sp>
      <p:sp>
        <p:nvSpPr>
          <p:cNvPr id="26631"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s-MX" sz="2400" dirty="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D3517EF6-F6D9-42D1-9792-F745E6CE948D}"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3838" y="304800"/>
            <a:ext cx="2001837" cy="57150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66738" y="304800"/>
            <a:ext cx="58547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E583F813-2A0C-40BA-A536-F36DEF356F33}"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74675" y="304800"/>
            <a:ext cx="8001000" cy="1216025"/>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566738" y="1752600"/>
            <a:ext cx="8001000" cy="4267200"/>
          </a:xfrm>
        </p:spPr>
        <p:txBody>
          <a:bodyPr/>
          <a:lstStyle/>
          <a:p>
            <a:r>
              <a:rPr lang="es-ES" smtClean="0"/>
              <a:t>Haga clic en el icono para agregar una tabla</a:t>
            </a:r>
            <a:endParaRPr lang="es-MX" dirty="0"/>
          </a:p>
        </p:txBody>
      </p:sp>
      <p:sp>
        <p:nvSpPr>
          <p:cNvPr id="4" name="3 Marcador de fecha"/>
          <p:cNvSpPr>
            <a:spLocks noGrp="1"/>
          </p:cNvSpPr>
          <p:nvPr>
            <p:ph type="dt" sz="half" idx="10"/>
          </p:nvPr>
        </p:nvSpPr>
        <p:spPr>
          <a:xfrm>
            <a:off x="609600" y="6245225"/>
            <a:ext cx="1981200" cy="476250"/>
          </a:xfrm>
        </p:spPr>
        <p:txBody>
          <a:bodyPr/>
          <a:lstStyle>
            <a:lvl1pPr>
              <a:defRPr/>
            </a:lvl1pPr>
          </a:lstStyle>
          <a:p>
            <a:fld id="{750281B0-669F-4E79-9539-EBD62282E794}" type="datetime1">
              <a:rPr lang="es-MX" smtClean="0"/>
              <a:pPr/>
              <a:t>16/05/18</a:t>
            </a:fld>
            <a:endParaRPr lang="es-MX"/>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MX"/>
          </a:p>
        </p:txBody>
      </p:sp>
      <p:sp>
        <p:nvSpPr>
          <p:cNvPr id="6" name="5 Marcador de número de diapositiva"/>
          <p:cNvSpPr>
            <a:spLocks noGrp="1"/>
          </p:cNvSpPr>
          <p:nvPr>
            <p:ph type="sldNum" sz="quarter" idx="12"/>
          </p:nvPr>
        </p:nvSpPr>
        <p:spPr>
          <a:xfrm>
            <a:off x="6553200" y="6245225"/>
            <a:ext cx="1981200" cy="476250"/>
          </a:xfrm>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fld id="{2EBF5640-2F7D-4C1E-8523-FB734E6C65BC}"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Imagen1.jpg"/>
          <p:cNvPicPr>
            <a:picLocks noChangeAspect="1"/>
          </p:cNvPicPr>
          <p:nvPr/>
        </p:nvPicPr>
        <p:blipFill>
          <a:blip r:embed="rId2" cstate="print"/>
          <a:srcRect/>
          <a:stretch>
            <a:fillRect/>
          </a:stretch>
        </p:blipFill>
        <p:spPr bwMode="auto">
          <a:xfrm>
            <a:off x="0" y="0"/>
            <a:ext cx="9144000" cy="1989138"/>
          </a:xfrm>
          <a:prstGeom prst="rect">
            <a:avLst/>
          </a:prstGeom>
          <a:noFill/>
          <a:ln w="9525">
            <a:noFill/>
            <a:miter lim="800000"/>
            <a:headEnd/>
            <a:tailEnd/>
          </a:ln>
        </p:spPr>
      </p:pic>
      <p:sp>
        <p:nvSpPr>
          <p:cNvPr id="2" name="1 Título"/>
          <p:cNvSpPr>
            <a:spLocks noGrp="1"/>
          </p:cNvSpPr>
          <p:nvPr>
            <p:ph type="title"/>
          </p:nvPr>
        </p:nvSpPr>
        <p:spPr>
          <a:xfrm>
            <a:off x="1571604" y="274638"/>
            <a:ext cx="5929354" cy="1143000"/>
          </a:xfrm>
        </p:spPr>
        <p:txBody>
          <a:bodyPr>
            <a:noAutofit/>
          </a:bodyPr>
          <a:lstStyle>
            <a:lvl1pPr>
              <a:defRPr sz="40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428596" y="2071678"/>
            <a:ext cx="8229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5" name="3 Marcador de fecha"/>
          <p:cNvSpPr>
            <a:spLocks noGrp="1"/>
          </p:cNvSpPr>
          <p:nvPr>
            <p:ph type="dt" sz="half" idx="10"/>
          </p:nvPr>
        </p:nvSpPr>
        <p:spPr/>
        <p:txBody>
          <a:bodyPr/>
          <a:lstStyle>
            <a:lvl1pPr>
              <a:defRPr/>
            </a:lvl1pPr>
          </a:lstStyle>
          <a:p>
            <a:fld id="{4AD531AA-02A4-4203-9E2D-6501F755DD3F}" type="datetime1">
              <a:rPr lang="es-MX" smtClean="0"/>
              <a:pPr/>
              <a:t>16/05/18</a:t>
            </a:fld>
            <a:endParaRPr lang="es-MX"/>
          </a:p>
        </p:txBody>
      </p:sp>
      <p:sp>
        <p:nvSpPr>
          <p:cNvPr id="6" name="4 Marcador de pie de página"/>
          <p:cNvSpPr>
            <a:spLocks noGrp="1"/>
          </p:cNvSpPr>
          <p:nvPr>
            <p:ph type="ftr" sz="quarter" idx="11"/>
          </p:nvPr>
        </p:nvSpPr>
        <p:spPr/>
        <p:txBody>
          <a:bodyPr/>
          <a:lstStyle>
            <a:lvl1pPr>
              <a:defRPr/>
            </a:lvl1pPr>
          </a:lstStyle>
          <a:p>
            <a:endParaRPr lang="es-MX"/>
          </a:p>
        </p:txBody>
      </p:sp>
      <p:sp>
        <p:nvSpPr>
          <p:cNvPr id="7"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E055FF2D-67EC-4F9C-A3C7-B6F00EC4E0CC}"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28596" y="2214554"/>
            <a:ext cx="4038600" cy="40258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2214554"/>
            <a:ext cx="4038600" cy="3911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5" name="3 Marcador de fecha"/>
          <p:cNvSpPr>
            <a:spLocks noGrp="1"/>
          </p:cNvSpPr>
          <p:nvPr>
            <p:ph type="dt" sz="half" idx="10"/>
          </p:nvPr>
        </p:nvSpPr>
        <p:spPr/>
        <p:txBody>
          <a:bodyPr/>
          <a:lstStyle>
            <a:lvl1pPr>
              <a:defRPr/>
            </a:lvl1pPr>
          </a:lstStyle>
          <a:p>
            <a:fld id="{59DC4C1D-D3A7-4BAE-A3E0-8D29617EDB94}" type="datetime1">
              <a:rPr lang="es-MX" smtClean="0"/>
              <a:pPr/>
              <a:t>16/05/18</a:t>
            </a:fld>
            <a:endParaRPr lang="es-MX"/>
          </a:p>
        </p:txBody>
      </p:sp>
      <p:sp>
        <p:nvSpPr>
          <p:cNvPr id="6" name="4 Marcador de pie de página"/>
          <p:cNvSpPr>
            <a:spLocks noGrp="1"/>
          </p:cNvSpPr>
          <p:nvPr>
            <p:ph type="ftr" sz="quarter" idx="11"/>
          </p:nvPr>
        </p:nvSpPr>
        <p:spPr/>
        <p:txBody>
          <a:bodyPr/>
          <a:lstStyle>
            <a:lvl1pPr>
              <a:defRPr/>
            </a:lvl1pPr>
          </a:lstStyle>
          <a:p>
            <a:endParaRPr lang="es-MX"/>
          </a:p>
        </p:txBody>
      </p:sp>
      <p:sp>
        <p:nvSpPr>
          <p:cNvPr id="7"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0034" y="2143116"/>
            <a:ext cx="40005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786058"/>
            <a:ext cx="4040188" cy="3340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5" name="4 Marcador de texto"/>
          <p:cNvSpPr>
            <a:spLocks noGrp="1"/>
          </p:cNvSpPr>
          <p:nvPr>
            <p:ph type="body" sz="quarter" idx="3"/>
          </p:nvPr>
        </p:nvSpPr>
        <p:spPr>
          <a:xfrm>
            <a:off x="4643438" y="2143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786057"/>
            <a:ext cx="4041775" cy="33401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7" name="3 Marcador de fecha"/>
          <p:cNvSpPr>
            <a:spLocks noGrp="1"/>
          </p:cNvSpPr>
          <p:nvPr>
            <p:ph type="dt" sz="half" idx="10"/>
          </p:nvPr>
        </p:nvSpPr>
        <p:spPr/>
        <p:txBody>
          <a:bodyPr/>
          <a:lstStyle>
            <a:lvl1pPr>
              <a:defRPr/>
            </a:lvl1pPr>
          </a:lstStyle>
          <a:p>
            <a:fld id="{33EFAC1D-9B4A-42EC-808D-19A727D29EE0}" type="datetime1">
              <a:rPr lang="es-MX" smtClean="0"/>
              <a:pPr/>
              <a:t>16/05/18</a:t>
            </a:fld>
            <a:endParaRPr lang="es-MX"/>
          </a:p>
        </p:txBody>
      </p:sp>
      <p:sp>
        <p:nvSpPr>
          <p:cNvPr id="8" name="4 Marcador de pie de página"/>
          <p:cNvSpPr>
            <a:spLocks noGrp="1"/>
          </p:cNvSpPr>
          <p:nvPr>
            <p:ph type="ftr" sz="quarter" idx="11"/>
          </p:nvPr>
        </p:nvSpPr>
        <p:spPr/>
        <p:txBody>
          <a:bodyPr/>
          <a:lstStyle>
            <a:lvl1pPr>
              <a:defRPr/>
            </a:lvl1pPr>
          </a:lstStyle>
          <a:p>
            <a:endParaRPr lang="es-MX"/>
          </a:p>
        </p:txBody>
      </p:sp>
      <p:sp>
        <p:nvSpPr>
          <p:cNvPr id="9"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fld id="{16E00BBF-4CA0-46E1-A4BD-86A66FD1577C}" type="datetime1">
              <a:rPr lang="es-MX" smtClean="0"/>
              <a:pPr/>
              <a:t>16/05/18</a:t>
            </a:fld>
            <a:endParaRPr lang="es-MX"/>
          </a:p>
        </p:txBody>
      </p:sp>
      <p:sp>
        <p:nvSpPr>
          <p:cNvPr id="4" name="4 Marcador de pie de página"/>
          <p:cNvSpPr>
            <a:spLocks noGrp="1"/>
          </p:cNvSpPr>
          <p:nvPr>
            <p:ph type="ftr" sz="quarter" idx="11"/>
          </p:nvPr>
        </p:nvSpPr>
        <p:spPr/>
        <p:txBody>
          <a:bodyPr/>
          <a:lstStyle>
            <a:lvl1pPr>
              <a:defRPr/>
            </a:lvl1pPr>
          </a:lstStyle>
          <a:p>
            <a:endParaRPr lang="es-MX"/>
          </a:p>
        </p:txBody>
      </p:sp>
      <p:sp>
        <p:nvSpPr>
          <p:cNvPr id="5"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C2FA7E67-1BC2-42A7-B7C9-1569ED9B5940}" type="datetime1">
              <a:rPr lang="es-MX" smtClean="0"/>
              <a:pPr/>
              <a:t>16/05/18</a:t>
            </a:fld>
            <a:endParaRPr lang="es-MX"/>
          </a:p>
        </p:txBody>
      </p:sp>
      <p:sp>
        <p:nvSpPr>
          <p:cNvPr id="3" name="4 Marcador de pie de página"/>
          <p:cNvSpPr>
            <a:spLocks noGrp="1"/>
          </p:cNvSpPr>
          <p:nvPr>
            <p:ph type="ftr" sz="quarter" idx="11"/>
          </p:nvPr>
        </p:nvSpPr>
        <p:spPr/>
        <p:txBody>
          <a:bodyPr/>
          <a:lstStyle>
            <a:lvl1pPr>
              <a:defRPr/>
            </a:lvl1pPr>
          </a:lstStyle>
          <a:p>
            <a:endParaRPr lang="es-MX"/>
          </a:p>
        </p:txBody>
      </p:sp>
      <p:sp>
        <p:nvSpPr>
          <p:cNvPr id="4"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FF1A902E-4DFC-4071-96F0-ED95F91C1006}"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596" y="2071678"/>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071678"/>
            <a:ext cx="5111750" cy="40544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texto"/>
          <p:cNvSpPr>
            <a:spLocks noGrp="1"/>
          </p:cNvSpPr>
          <p:nvPr>
            <p:ph type="body" sz="half" idx="2"/>
          </p:nvPr>
        </p:nvSpPr>
        <p:spPr>
          <a:xfrm>
            <a:off x="457200" y="3214686"/>
            <a:ext cx="3008313" cy="2911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608DDF3E-11A1-49A9-A58B-BE20BD7D75E2}" type="datetime1">
              <a:rPr lang="es-MX" smtClean="0"/>
              <a:pPr/>
              <a:t>16/05/18</a:t>
            </a:fld>
            <a:endParaRPr lang="es-MX"/>
          </a:p>
        </p:txBody>
      </p:sp>
      <p:sp>
        <p:nvSpPr>
          <p:cNvPr id="6" name="4 Marcador de pie de página"/>
          <p:cNvSpPr>
            <a:spLocks noGrp="1"/>
          </p:cNvSpPr>
          <p:nvPr>
            <p:ph type="ftr" sz="quarter" idx="11"/>
          </p:nvPr>
        </p:nvSpPr>
        <p:spPr/>
        <p:txBody>
          <a:bodyPr/>
          <a:lstStyle>
            <a:lvl1pPr>
              <a:defRPr/>
            </a:lvl1pPr>
          </a:lstStyle>
          <a:p>
            <a:endParaRPr lang="es-MX"/>
          </a:p>
        </p:txBody>
      </p:sp>
      <p:sp>
        <p:nvSpPr>
          <p:cNvPr id="7"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2071677"/>
            <a:ext cx="5486400" cy="265589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00EFAFFE-1A1A-49B0-8B74-593ACE036663}" type="datetime1">
              <a:rPr lang="es-MX" smtClean="0"/>
              <a:pPr/>
              <a:t>16/05/18</a:t>
            </a:fld>
            <a:endParaRPr lang="es-MX"/>
          </a:p>
        </p:txBody>
      </p:sp>
      <p:sp>
        <p:nvSpPr>
          <p:cNvPr id="6" name="4 Marcador de pie de página"/>
          <p:cNvSpPr>
            <a:spLocks noGrp="1"/>
          </p:cNvSpPr>
          <p:nvPr>
            <p:ph type="ftr" sz="quarter" idx="11"/>
          </p:nvPr>
        </p:nvSpPr>
        <p:spPr/>
        <p:txBody>
          <a:bodyPr/>
          <a:lstStyle>
            <a:lvl1pPr>
              <a:defRPr/>
            </a:lvl1pPr>
          </a:lstStyle>
          <a:p>
            <a:endParaRPr lang="es-MX"/>
          </a:p>
        </p:txBody>
      </p:sp>
      <p:sp>
        <p:nvSpPr>
          <p:cNvPr id="7"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77A973E1-B0C5-4520-8288-21B99D28E2AB}"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219200" y="304800"/>
            <a:ext cx="7772400" cy="579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1143000" y="6400800"/>
            <a:ext cx="1905000" cy="457200"/>
          </a:xfrm>
        </p:spPr>
        <p:txBody>
          <a:bodyPr/>
          <a:lstStyle>
            <a:lvl1pPr>
              <a:defRPr/>
            </a:lvl1pPr>
          </a:lstStyle>
          <a:p>
            <a:fld id="{A6C9D9EC-7D6C-45B5-B7A4-D811373DB945}" type="datetime1">
              <a:rPr lang="es-MX" smtClean="0"/>
              <a:pPr/>
              <a:t>16/05/18</a:t>
            </a:fld>
            <a:endParaRPr lang="es-MX"/>
          </a:p>
        </p:txBody>
      </p:sp>
      <p:sp>
        <p:nvSpPr>
          <p:cNvPr id="4" name="3 Marcador de pie de página"/>
          <p:cNvSpPr>
            <a:spLocks noGrp="1"/>
          </p:cNvSpPr>
          <p:nvPr>
            <p:ph type="ftr" sz="quarter" idx="11"/>
          </p:nvPr>
        </p:nvSpPr>
        <p:spPr>
          <a:xfrm>
            <a:off x="3581400" y="6400800"/>
            <a:ext cx="2895600" cy="457200"/>
          </a:xfrm>
        </p:spPr>
        <p:txBody>
          <a:bodyPr/>
          <a:lstStyle>
            <a:lvl1pPr>
              <a:defRPr/>
            </a:lvl1pPr>
          </a:lstStyle>
          <a:p>
            <a:endParaRPr lang="es-MX"/>
          </a:p>
        </p:txBody>
      </p:sp>
      <p:sp>
        <p:nvSpPr>
          <p:cNvPr id="5" name="4 Marcador de número de diapositiva"/>
          <p:cNvSpPr>
            <a:spLocks noGrp="1"/>
          </p:cNvSpPr>
          <p:nvPr>
            <p:ph type="sldNum" sz="quarter" idx="12"/>
          </p:nvPr>
        </p:nvSpPr>
        <p:spPr>
          <a:xfrm>
            <a:off x="7239000" y="6400800"/>
            <a:ext cx="1905000" cy="457200"/>
          </a:xfrm>
        </p:spPr>
        <p:txBody>
          <a:bodyPr/>
          <a:lstStyle>
            <a:lvl1pPr>
              <a:defRPr/>
            </a:lvl1pPr>
          </a:lstStyle>
          <a:p>
            <a:fld id="{2502EF79-D105-4BEE-B2B4-D66E2F71FD3F}" type="slidenum">
              <a:rPr lang="es-MX" smtClean="0"/>
              <a:pPr/>
              <a:t>‹Nr.›</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fld id="{A023BC88-C1C0-494B-B7F5-4DAB02BF9913}" type="datetime1">
              <a:rPr lang="es-MX" smtClean="0"/>
              <a:pPr/>
              <a:t>16/05/18</a:t>
            </a:fld>
            <a:endParaRPr lang="es-MX"/>
          </a:p>
        </p:txBody>
      </p:sp>
      <p:sp>
        <p:nvSpPr>
          <p:cNvPr id="5" name="Marcador de pie de página 4"/>
          <p:cNvSpPr>
            <a:spLocks noGrp="1"/>
          </p:cNvSpPr>
          <p:nvPr>
            <p:ph type="ftr" sz="quarter" idx="11"/>
          </p:nvPr>
        </p:nvSpPr>
        <p:spPr/>
        <p:txBody>
          <a:bodyPr/>
          <a:lstStyle>
            <a:lvl1pPr>
              <a:defRPr/>
            </a:lvl1pPr>
          </a:lstStyle>
          <a:p>
            <a:endParaRPr lang="es-ES_tradnl" dirty="0"/>
          </a:p>
        </p:txBody>
      </p:sp>
      <p:sp>
        <p:nvSpPr>
          <p:cNvPr id="6" name="Marcador de número de diapositiva 5"/>
          <p:cNvSpPr>
            <a:spLocks noGrp="1"/>
          </p:cNvSpPr>
          <p:nvPr>
            <p:ph type="sldNum" sz="quarter" idx="12"/>
          </p:nvPr>
        </p:nvSpPr>
        <p:spPr/>
        <p:txBody>
          <a:bodyPr/>
          <a:lstStyle>
            <a:lvl1pPr>
              <a:defRPr/>
            </a:lvl1pPr>
          </a:lstStyle>
          <a:p>
            <a:fld id="{B340EC40-7168-40E2-9781-8A60EEAD08D5}" type="slidenum">
              <a:rPr lang="es-MX"/>
              <a:pPr/>
              <a:t>‹Nr.›</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Imagen1.jpg"/>
          <p:cNvPicPr>
            <a:picLocks noChangeAspect="1"/>
          </p:cNvPicPr>
          <p:nvPr userDrawn="1"/>
        </p:nvPicPr>
        <p:blipFill>
          <a:blip r:embed="rId2" cstate="print"/>
          <a:srcRect/>
          <a:stretch>
            <a:fillRect/>
          </a:stretch>
        </p:blipFill>
        <p:spPr bwMode="auto">
          <a:xfrm>
            <a:off x="0" y="0"/>
            <a:ext cx="9144000" cy="1989138"/>
          </a:xfrm>
          <a:prstGeom prst="rect">
            <a:avLst/>
          </a:prstGeom>
          <a:noFill/>
          <a:ln w="9525">
            <a:noFill/>
            <a:miter lim="800000"/>
            <a:headEnd/>
            <a:tailEnd/>
          </a:ln>
        </p:spPr>
      </p:pic>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3"/>
          <p:cNvSpPr>
            <a:spLocks noGrp="1"/>
          </p:cNvSpPr>
          <p:nvPr>
            <p:ph type="dt" sz="half" idx="10"/>
          </p:nvPr>
        </p:nvSpPr>
        <p:spPr/>
        <p:txBody>
          <a:bodyPr/>
          <a:lstStyle>
            <a:lvl1pPr>
              <a:defRPr/>
            </a:lvl1pPr>
          </a:lstStyle>
          <a:p>
            <a:fld id="{8F8C0C92-A417-4462-AE6A-58F1CDA4141A}" type="datetime1">
              <a:rPr lang="es-MX" smtClean="0"/>
              <a:pPr/>
              <a:t>16/05/18</a:t>
            </a:fld>
            <a:endParaRPr lang="es-MX"/>
          </a:p>
        </p:txBody>
      </p:sp>
      <p:sp>
        <p:nvSpPr>
          <p:cNvPr id="6" name="Marcador de pie de página 4"/>
          <p:cNvSpPr>
            <a:spLocks noGrp="1"/>
          </p:cNvSpPr>
          <p:nvPr>
            <p:ph type="ftr" sz="quarter" idx="11"/>
          </p:nvPr>
        </p:nvSpPr>
        <p:spPr/>
        <p:txBody>
          <a:bodyPr/>
          <a:lstStyle>
            <a:lvl1pPr>
              <a:defRPr/>
            </a:lvl1pPr>
          </a:lstStyle>
          <a:p>
            <a:endParaRPr lang="es-ES_tradnl" dirty="0"/>
          </a:p>
        </p:txBody>
      </p:sp>
      <p:sp>
        <p:nvSpPr>
          <p:cNvPr id="7" name="Marcador de número de diapositiva 5"/>
          <p:cNvSpPr>
            <a:spLocks noGrp="1"/>
          </p:cNvSpPr>
          <p:nvPr>
            <p:ph type="sldNum" sz="quarter" idx="12"/>
          </p:nvPr>
        </p:nvSpPr>
        <p:spPr/>
        <p:txBody>
          <a:bodyPr/>
          <a:lstStyle>
            <a:lvl1pPr>
              <a:defRPr/>
            </a:lvl1pPr>
          </a:lstStyle>
          <a:p>
            <a:fld id="{8D099526-D3FC-490D-A0C2-82A996089371}" type="slidenum">
              <a:rPr lang="es-MX"/>
              <a:pPr/>
              <a:t>‹Nr.›</a:t>
            </a:fld>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DF61E64B-0C6E-4248-A289-F336690E8FD7}" type="datetime1">
              <a:rPr lang="es-MX" smtClean="0"/>
              <a:pPr/>
              <a:t>16/05/18</a:t>
            </a:fld>
            <a:endParaRPr lang="es-MX"/>
          </a:p>
        </p:txBody>
      </p:sp>
      <p:sp>
        <p:nvSpPr>
          <p:cNvPr id="5" name="Marcador de pie de página 4"/>
          <p:cNvSpPr>
            <a:spLocks noGrp="1"/>
          </p:cNvSpPr>
          <p:nvPr>
            <p:ph type="ftr" sz="quarter" idx="11"/>
          </p:nvPr>
        </p:nvSpPr>
        <p:spPr/>
        <p:txBody>
          <a:bodyPr/>
          <a:lstStyle>
            <a:lvl1pPr>
              <a:defRPr/>
            </a:lvl1pPr>
          </a:lstStyle>
          <a:p>
            <a:endParaRPr lang="es-ES_tradnl" dirty="0"/>
          </a:p>
        </p:txBody>
      </p:sp>
      <p:sp>
        <p:nvSpPr>
          <p:cNvPr id="6" name="Marcador de número de diapositiva 5"/>
          <p:cNvSpPr>
            <a:spLocks noGrp="1"/>
          </p:cNvSpPr>
          <p:nvPr>
            <p:ph type="sldNum" sz="quarter" idx="12"/>
          </p:nvPr>
        </p:nvSpPr>
        <p:spPr/>
        <p:txBody>
          <a:bodyPr/>
          <a:lstStyle>
            <a:lvl1pPr>
              <a:defRPr/>
            </a:lvl1pPr>
          </a:lstStyle>
          <a:p>
            <a:fld id="{BB740A58-96F7-4449-88F8-451E8ED4518D}" type="slidenum">
              <a:rPr lang="es-MX"/>
              <a:pPr/>
              <a:t>‹Nr.›</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3"/>
          <p:cNvSpPr>
            <a:spLocks noGrp="1"/>
          </p:cNvSpPr>
          <p:nvPr>
            <p:ph type="dt" sz="half" idx="10"/>
          </p:nvPr>
        </p:nvSpPr>
        <p:spPr/>
        <p:txBody>
          <a:bodyPr/>
          <a:lstStyle>
            <a:lvl1pPr>
              <a:defRPr/>
            </a:lvl1pPr>
          </a:lstStyle>
          <a:p>
            <a:fld id="{54A672A6-3592-4F25-A6C9-B90399668258}" type="datetime1">
              <a:rPr lang="es-MX" smtClean="0"/>
              <a:pPr/>
              <a:t>16/05/18</a:t>
            </a:fld>
            <a:endParaRPr lang="es-MX"/>
          </a:p>
        </p:txBody>
      </p:sp>
      <p:sp>
        <p:nvSpPr>
          <p:cNvPr id="6" name="Marcador de pie de página 4"/>
          <p:cNvSpPr>
            <a:spLocks noGrp="1"/>
          </p:cNvSpPr>
          <p:nvPr>
            <p:ph type="ftr" sz="quarter" idx="11"/>
          </p:nvPr>
        </p:nvSpPr>
        <p:spPr/>
        <p:txBody>
          <a:bodyPr/>
          <a:lstStyle>
            <a:lvl1pPr>
              <a:defRPr/>
            </a:lvl1pPr>
          </a:lstStyle>
          <a:p>
            <a:endParaRPr lang="es-ES_tradnl" dirty="0"/>
          </a:p>
        </p:txBody>
      </p:sp>
      <p:sp>
        <p:nvSpPr>
          <p:cNvPr id="7" name="Marcador de número de diapositiva 5"/>
          <p:cNvSpPr>
            <a:spLocks noGrp="1"/>
          </p:cNvSpPr>
          <p:nvPr>
            <p:ph type="sldNum" sz="quarter" idx="12"/>
          </p:nvPr>
        </p:nvSpPr>
        <p:spPr/>
        <p:txBody>
          <a:bodyPr/>
          <a:lstStyle>
            <a:lvl1pPr>
              <a:defRPr/>
            </a:lvl1pPr>
          </a:lstStyle>
          <a:p>
            <a:fld id="{DA47D661-A481-4FC7-A024-40BE18462BA1}" type="slidenum">
              <a:rPr lang="es-MX"/>
              <a:pPr/>
              <a:t>‹Nr.›</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3"/>
          <p:cNvSpPr>
            <a:spLocks noGrp="1"/>
          </p:cNvSpPr>
          <p:nvPr>
            <p:ph type="dt" sz="half" idx="10"/>
          </p:nvPr>
        </p:nvSpPr>
        <p:spPr/>
        <p:txBody>
          <a:bodyPr/>
          <a:lstStyle>
            <a:lvl1pPr>
              <a:defRPr/>
            </a:lvl1pPr>
          </a:lstStyle>
          <a:p>
            <a:fld id="{7D6F8C41-8CE1-4E18-B7CE-556565E86E17}" type="datetime1">
              <a:rPr lang="es-MX" smtClean="0"/>
              <a:pPr/>
              <a:t>16/05/18</a:t>
            </a:fld>
            <a:endParaRPr lang="es-MX"/>
          </a:p>
        </p:txBody>
      </p:sp>
      <p:sp>
        <p:nvSpPr>
          <p:cNvPr id="8" name="Marcador de pie de página 4"/>
          <p:cNvSpPr>
            <a:spLocks noGrp="1"/>
          </p:cNvSpPr>
          <p:nvPr>
            <p:ph type="ftr" sz="quarter" idx="11"/>
          </p:nvPr>
        </p:nvSpPr>
        <p:spPr/>
        <p:txBody>
          <a:bodyPr/>
          <a:lstStyle>
            <a:lvl1pPr>
              <a:defRPr/>
            </a:lvl1pPr>
          </a:lstStyle>
          <a:p>
            <a:endParaRPr lang="es-ES_tradnl" dirty="0"/>
          </a:p>
        </p:txBody>
      </p:sp>
      <p:sp>
        <p:nvSpPr>
          <p:cNvPr id="9" name="Marcador de número de diapositiva 5"/>
          <p:cNvSpPr>
            <a:spLocks noGrp="1"/>
          </p:cNvSpPr>
          <p:nvPr>
            <p:ph type="sldNum" sz="quarter" idx="12"/>
          </p:nvPr>
        </p:nvSpPr>
        <p:spPr/>
        <p:txBody>
          <a:bodyPr/>
          <a:lstStyle>
            <a:lvl1pPr>
              <a:defRPr/>
            </a:lvl1pPr>
          </a:lstStyle>
          <a:p>
            <a:fld id="{5CE8E313-A28E-48E3-B2F2-AF933752894B}" type="slidenum">
              <a:rPr lang="es-MX"/>
              <a:pPr/>
              <a:t>‹Nr.›</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3"/>
          <p:cNvSpPr>
            <a:spLocks noGrp="1"/>
          </p:cNvSpPr>
          <p:nvPr>
            <p:ph type="dt" sz="half" idx="10"/>
          </p:nvPr>
        </p:nvSpPr>
        <p:spPr/>
        <p:txBody>
          <a:bodyPr/>
          <a:lstStyle>
            <a:lvl1pPr>
              <a:defRPr/>
            </a:lvl1pPr>
          </a:lstStyle>
          <a:p>
            <a:fld id="{B8C80F1A-7519-491F-AD51-EA24934B7C12}" type="datetime1">
              <a:rPr lang="es-MX" smtClean="0"/>
              <a:pPr/>
              <a:t>16/05/18</a:t>
            </a:fld>
            <a:endParaRPr lang="es-MX"/>
          </a:p>
        </p:txBody>
      </p:sp>
      <p:sp>
        <p:nvSpPr>
          <p:cNvPr id="4" name="Marcador de pie de página 4"/>
          <p:cNvSpPr>
            <a:spLocks noGrp="1"/>
          </p:cNvSpPr>
          <p:nvPr>
            <p:ph type="ftr" sz="quarter" idx="11"/>
          </p:nvPr>
        </p:nvSpPr>
        <p:spPr/>
        <p:txBody>
          <a:bodyPr/>
          <a:lstStyle>
            <a:lvl1pPr>
              <a:defRPr/>
            </a:lvl1pPr>
          </a:lstStyle>
          <a:p>
            <a:endParaRPr lang="es-ES_tradnl" dirty="0"/>
          </a:p>
        </p:txBody>
      </p:sp>
      <p:sp>
        <p:nvSpPr>
          <p:cNvPr id="5" name="Marcador de número de diapositiva 5"/>
          <p:cNvSpPr>
            <a:spLocks noGrp="1"/>
          </p:cNvSpPr>
          <p:nvPr>
            <p:ph type="sldNum" sz="quarter" idx="12"/>
          </p:nvPr>
        </p:nvSpPr>
        <p:spPr/>
        <p:txBody>
          <a:bodyPr/>
          <a:lstStyle>
            <a:lvl1pPr>
              <a:defRPr/>
            </a:lvl1pPr>
          </a:lstStyle>
          <a:p>
            <a:fld id="{0A0C4034-8E15-4A0F-BCE4-6BA61D36A01A}" type="slidenum">
              <a:rPr lang="es-MX"/>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B356D16B-1B07-4F01-8950-A2D0D9B2A4BD}" type="datetime1">
              <a:rPr lang="es-MX" smtClean="0"/>
              <a:pPr/>
              <a:t>16/05/18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878B89FB-04EE-4FA5-A0A3-7FC2E1A59C44}" type="datetime1">
              <a:rPr lang="es-MX" smtClean="0"/>
              <a:pPr/>
              <a:t>16/05/18</a:t>
            </a:fld>
            <a:endParaRPr lang="es-MX"/>
          </a:p>
        </p:txBody>
      </p:sp>
      <p:sp>
        <p:nvSpPr>
          <p:cNvPr id="3" name="Marcador de pie de página 4"/>
          <p:cNvSpPr>
            <a:spLocks noGrp="1"/>
          </p:cNvSpPr>
          <p:nvPr>
            <p:ph type="ftr" sz="quarter" idx="11"/>
          </p:nvPr>
        </p:nvSpPr>
        <p:spPr/>
        <p:txBody>
          <a:bodyPr/>
          <a:lstStyle>
            <a:lvl1pPr>
              <a:defRPr/>
            </a:lvl1pPr>
          </a:lstStyle>
          <a:p>
            <a:endParaRPr lang="es-ES_tradnl" dirty="0"/>
          </a:p>
        </p:txBody>
      </p:sp>
      <p:sp>
        <p:nvSpPr>
          <p:cNvPr id="4" name="Marcador de número de diapositiva 5"/>
          <p:cNvSpPr>
            <a:spLocks noGrp="1"/>
          </p:cNvSpPr>
          <p:nvPr>
            <p:ph type="sldNum" sz="quarter" idx="12"/>
          </p:nvPr>
        </p:nvSpPr>
        <p:spPr/>
        <p:txBody>
          <a:bodyPr/>
          <a:lstStyle>
            <a:lvl1pPr>
              <a:defRPr/>
            </a:lvl1pPr>
          </a:lstStyle>
          <a:p>
            <a:fld id="{791E1755-66CB-41E2-8188-331499784E9E}" type="slidenum">
              <a:rPr lang="es-MX"/>
              <a:pPr/>
              <a:t>‹Nr.›</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74B8997F-9CE3-4F51-AE38-F02D67F0B2CD}" type="datetime1">
              <a:rPr lang="es-MX" smtClean="0"/>
              <a:pPr/>
              <a:t>16/05/18</a:t>
            </a:fld>
            <a:endParaRPr lang="es-MX"/>
          </a:p>
        </p:txBody>
      </p:sp>
      <p:sp>
        <p:nvSpPr>
          <p:cNvPr id="6" name="Marcador de pie de página 4"/>
          <p:cNvSpPr>
            <a:spLocks noGrp="1"/>
          </p:cNvSpPr>
          <p:nvPr>
            <p:ph type="ftr" sz="quarter" idx="11"/>
          </p:nvPr>
        </p:nvSpPr>
        <p:spPr/>
        <p:txBody>
          <a:bodyPr/>
          <a:lstStyle>
            <a:lvl1pPr>
              <a:defRPr/>
            </a:lvl1pPr>
          </a:lstStyle>
          <a:p>
            <a:endParaRPr lang="es-ES_tradnl" dirty="0"/>
          </a:p>
        </p:txBody>
      </p:sp>
      <p:sp>
        <p:nvSpPr>
          <p:cNvPr id="7" name="Marcador de número de diapositiva 5"/>
          <p:cNvSpPr>
            <a:spLocks noGrp="1"/>
          </p:cNvSpPr>
          <p:nvPr>
            <p:ph type="sldNum" sz="quarter" idx="12"/>
          </p:nvPr>
        </p:nvSpPr>
        <p:spPr/>
        <p:txBody>
          <a:bodyPr/>
          <a:lstStyle>
            <a:lvl1pPr>
              <a:defRPr/>
            </a:lvl1pPr>
          </a:lstStyle>
          <a:p>
            <a:fld id="{82FED8F1-5079-42EA-A160-D513B3F660A8}" type="slidenum">
              <a:rPr lang="es-MX"/>
              <a:pPr/>
              <a:t>‹Nr.›</a:t>
            </a:fld>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_tradnl" noProof="0" dirty="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0DC02CE2-AFD2-4959-92F2-CF1DC5C6B4E6}" type="datetime1">
              <a:rPr lang="es-MX" smtClean="0"/>
              <a:pPr/>
              <a:t>16/05/18</a:t>
            </a:fld>
            <a:endParaRPr lang="es-MX"/>
          </a:p>
        </p:txBody>
      </p:sp>
      <p:sp>
        <p:nvSpPr>
          <p:cNvPr id="6" name="Marcador de pie de página 4"/>
          <p:cNvSpPr>
            <a:spLocks noGrp="1"/>
          </p:cNvSpPr>
          <p:nvPr>
            <p:ph type="ftr" sz="quarter" idx="11"/>
          </p:nvPr>
        </p:nvSpPr>
        <p:spPr/>
        <p:txBody>
          <a:bodyPr/>
          <a:lstStyle>
            <a:lvl1pPr>
              <a:defRPr/>
            </a:lvl1pPr>
          </a:lstStyle>
          <a:p>
            <a:endParaRPr lang="es-ES_tradnl" dirty="0"/>
          </a:p>
        </p:txBody>
      </p:sp>
      <p:sp>
        <p:nvSpPr>
          <p:cNvPr id="7" name="Marcador de número de diapositiva 5"/>
          <p:cNvSpPr>
            <a:spLocks noGrp="1"/>
          </p:cNvSpPr>
          <p:nvPr>
            <p:ph type="sldNum" sz="quarter" idx="12"/>
          </p:nvPr>
        </p:nvSpPr>
        <p:spPr/>
        <p:txBody>
          <a:bodyPr/>
          <a:lstStyle>
            <a:lvl1pPr>
              <a:defRPr/>
            </a:lvl1pPr>
          </a:lstStyle>
          <a:p>
            <a:fld id="{207698F3-04C6-4CC9-BF6E-FD869E57D500}" type="slidenum">
              <a:rPr lang="es-MX"/>
              <a:pPr/>
              <a:t>‹Nr.›</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lvl1pPr>
              <a:defRPr/>
            </a:lvl1pPr>
          </a:lstStyle>
          <a:p>
            <a:fld id="{6B00D590-0435-4166-903B-E1F8D80FF1A8}" type="datetime1">
              <a:rPr lang="es-MX" smtClean="0"/>
              <a:pPr/>
              <a:t>16/05/18</a:t>
            </a:fld>
            <a:endParaRPr lang="es-MX"/>
          </a:p>
        </p:txBody>
      </p:sp>
      <p:sp>
        <p:nvSpPr>
          <p:cNvPr id="5" name="Marcador de pie de página 4"/>
          <p:cNvSpPr>
            <a:spLocks noGrp="1"/>
          </p:cNvSpPr>
          <p:nvPr>
            <p:ph type="ftr" sz="quarter" idx="11"/>
          </p:nvPr>
        </p:nvSpPr>
        <p:spPr/>
        <p:txBody>
          <a:bodyPr/>
          <a:lstStyle>
            <a:lvl1pPr>
              <a:defRPr/>
            </a:lvl1pPr>
          </a:lstStyle>
          <a:p>
            <a:endParaRPr lang="es-ES_tradnl" dirty="0"/>
          </a:p>
        </p:txBody>
      </p:sp>
      <p:sp>
        <p:nvSpPr>
          <p:cNvPr id="6" name="Marcador de número de diapositiva 5"/>
          <p:cNvSpPr>
            <a:spLocks noGrp="1"/>
          </p:cNvSpPr>
          <p:nvPr>
            <p:ph type="sldNum" sz="quarter" idx="12"/>
          </p:nvPr>
        </p:nvSpPr>
        <p:spPr/>
        <p:txBody>
          <a:bodyPr/>
          <a:lstStyle>
            <a:lvl1pPr>
              <a:defRPr/>
            </a:lvl1pPr>
          </a:lstStyle>
          <a:p>
            <a:fld id="{4B641070-4579-4D07-8F6D-689666CB83A9}" type="slidenum">
              <a:rPr lang="es-MX"/>
              <a:pPr/>
              <a:t>‹Nr.›</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lvl1pPr>
              <a:defRPr/>
            </a:lvl1pPr>
          </a:lstStyle>
          <a:p>
            <a:fld id="{8D989737-887C-4ECC-AAF5-75E56C19203B}" type="datetime1">
              <a:rPr lang="es-MX" smtClean="0"/>
              <a:pPr/>
              <a:t>16/05/18</a:t>
            </a:fld>
            <a:endParaRPr lang="es-MX"/>
          </a:p>
        </p:txBody>
      </p:sp>
      <p:sp>
        <p:nvSpPr>
          <p:cNvPr id="5" name="Marcador de pie de página 4"/>
          <p:cNvSpPr>
            <a:spLocks noGrp="1"/>
          </p:cNvSpPr>
          <p:nvPr>
            <p:ph type="ftr" sz="quarter" idx="11"/>
          </p:nvPr>
        </p:nvSpPr>
        <p:spPr/>
        <p:txBody>
          <a:bodyPr/>
          <a:lstStyle>
            <a:lvl1pPr>
              <a:defRPr/>
            </a:lvl1pPr>
          </a:lstStyle>
          <a:p>
            <a:endParaRPr lang="es-ES_tradnl" dirty="0"/>
          </a:p>
        </p:txBody>
      </p:sp>
      <p:sp>
        <p:nvSpPr>
          <p:cNvPr id="6" name="Marcador de número de diapositiva 5"/>
          <p:cNvSpPr>
            <a:spLocks noGrp="1"/>
          </p:cNvSpPr>
          <p:nvPr>
            <p:ph type="sldNum" sz="quarter" idx="12"/>
          </p:nvPr>
        </p:nvSpPr>
        <p:spPr/>
        <p:txBody>
          <a:bodyPr/>
          <a:lstStyle>
            <a:lvl1pPr>
              <a:defRPr/>
            </a:lvl1pPr>
          </a:lstStyle>
          <a:p>
            <a:fld id="{8034C61C-4713-4288-9C60-CF27C9FE03A6}" type="slidenum">
              <a:rPr lang="es-MX"/>
              <a:pPr/>
              <a:t>‹Nr.›</a:t>
            </a:fld>
            <a:endParaRPr lang="es-MX"/>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55FC094-60A8-4AE1-9984-D039824158D3}" type="datetime1">
              <a:rPr lang="es-MX" smtClean="0"/>
              <a:pPr/>
              <a:t>16/05/18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DBC2C9-5D35-4599-B5AC-1BC63B923B20}" type="slidenum">
              <a:rPr lang="es-MX" smtClean="0"/>
              <a:pPr/>
              <a:t>‹Nr.›</a:t>
            </a:fld>
            <a:endParaRPr lang="es-MX"/>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3347429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1310764"/>
            <a:ext cx="7886700" cy="786718"/>
          </a:xfrm>
        </p:spPr>
        <p:txBody>
          <a:bodyPr/>
          <a:lstStyle/>
          <a:p>
            <a:r>
              <a:rPr lang="es-ES" dirty="0" smtClean="0"/>
              <a:t>Haga clic para modificar el estilo de título del patrón</a:t>
            </a:r>
            <a:endParaRPr lang="es-MX" dirty="0"/>
          </a:p>
        </p:txBody>
      </p:sp>
      <p:sp>
        <p:nvSpPr>
          <p:cNvPr id="3" name="Marcador de contenido 2"/>
          <p:cNvSpPr>
            <a:spLocks noGrp="1"/>
          </p:cNvSpPr>
          <p:nvPr>
            <p:ph idx="1"/>
          </p:nvPr>
        </p:nvSpPr>
        <p:spPr>
          <a:xfrm>
            <a:off x="628650" y="2276871"/>
            <a:ext cx="7886700" cy="3900091"/>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Marcador de fecha 3"/>
          <p:cNvSpPr>
            <a:spLocks noGrp="1"/>
          </p:cNvSpPr>
          <p:nvPr>
            <p:ph type="dt" sz="half" idx="10"/>
          </p:nvPr>
        </p:nvSpPr>
        <p:spPr/>
        <p:txBody>
          <a:bodyPr/>
          <a:lstStyle/>
          <a:p>
            <a:fld id="{FF1A902E-4DFC-4071-96F0-ED95F91C1006}" type="datetime1">
              <a:rPr lang="es-MX" smtClean="0"/>
              <a:pPr/>
              <a:t>16/05/18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DBC2C9-5D35-4599-B5AC-1BC63B923B20}" type="slidenum">
              <a:rPr lang="es-MX" smtClean="0"/>
              <a:pPr/>
              <a:t>‹Nr.›</a:t>
            </a:fld>
            <a:endParaRPr lang="es-MX"/>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3183856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356D16B-1B07-4F01-8950-A2D0D9B2A4BD}" type="datetime1">
              <a:rPr lang="es-MX" smtClean="0"/>
              <a:pPr/>
              <a:t>16/05/18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DBC2C9-5D35-4599-B5AC-1BC63B923B20}" type="slidenum">
              <a:rPr lang="es-MX" smtClean="0"/>
              <a:pPr/>
              <a:t>‹Nr.›</a:t>
            </a:fld>
            <a:endParaRPr lang="es-MX"/>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2324330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C1A6C4A-08E0-44E5-B531-9AC8B936F3AC}" type="datetime1">
              <a:rPr lang="es-MX" smtClean="0"/>
              <a:pPr/>
              <a:t>16/05/18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DBC2C9-5D35-4599-B5AC-1BC63B923B20}" type="slidenum">
              <a:rPr lang="es-MX" smtClean="0"/>
              <a:pPr/>
              <a:t>‹Nr.›</a:t>
            </a:fld>
            <a:endParaRPr lang="es-MX"/>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1128752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421CB74B-60C7-44E7-BDA9-43B96C7342E6}" type="datetime1">
              <a:rPr lang="es-MX" smtClean="0"/>
              <a:pPr/>
              <a:t>16/05/18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0DBC2C9-5D35-4599-B5AC-1BC63B923B20}" type="slidenum">
              <a:rPr lang="es-MX" smtClean="0"/>
              <a:pPr/>
              <a:t>‹Nr.›</a:t>
            </a:fld>
            <a:endParaRPr lang="es-MX"/>
          </a:p>
        </p:txBody>
      </p:sp>
      <p:pic>
        <p:nvPicPr>
          <p:cNvPr id="10" name="Imagen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265098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fld id="{EC1A6C4A-08E0-44E5-B531-9AC8B936F3AC}" type="datetime1">
              <a:rPr lang="es-MX" smtClean="0"/>
              <a:pPr/>
              <a:t>16/05/18</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3B5E144-6925-4076-ADD1-9CE71BA6C9AD}" type="datetime1">
              <a:rPr lang="es-MX" smtClean="0"/>
              <a:pPr/>
              <a:t>16/05/18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0DBC2C9-5D35-4599-B5AC-1BC63B923B20}" type="slidenum">
              <a:rPr lang="es-MX" smtClean="0"/>
              <a:pPr/>
              <a:t>‹Nr.›</a:t>
            </a:fld>
            <a:endParaRPr lang="es-MX"/>
          </a:p>
        </p:txBody>
      </p:sp>
      <p:pic>
        <p:nvPicPr>
          <p:cNvPr id="6"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87884476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D79195-9176-49CF-8205-FC7B08F2DE95}" type="datetime1">
              <a:rPr lang="es-MX" smtClean="0"/>
              <a:pPr/>
              <a:t>16/05/18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‹Nr.›</a:t>
            </a:fld>
            <a:endParaRPr lang="es-MX"/>
          </a:p>
        </p:txBody>
      </p:sp>
      <p:pic>
        <p:nvPicPr>
          <p:cNvPr id="5" name="Imagen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31376"/>
          </a:xfrm>
          <a:prstGeom prst="rect">
            <a:avLst/>
          </a:prstGeom>
        </p:spPr>
      </p:pic>
    </p:spTree>
    <p:extLst>
      <p:ext uri="{BB962C8B-B14F-4D97-AF65-F5344CB8AC3E}">
        <p14:creationId xmlns:p14="http://schemas.microsoft.com/office/powerpoint/2010/main" val="2293947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02A2A49-6A80-472F-8F28-24CD2A1471E0}" type="datetime1">
              <a:rPr lang="es-MX" smtClean="0"/>
              <a:pPr/>
              <a:t>16/05/18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DBC2C9-5D35-4599-B5AC-1BC63B923B20}" type="slidenum">
              <a:rPr lang="es-MX" smtClean="0"/>
              <a:pPr/>
              <a:t>‹Nr.›</a:t>
            </a:fld>
            <a:endParaRPr lang="es-MX"/>
          </a:p>
        </p:txBody>
      </p:sp>
    </p:spTree>
    <p:extLst>
      <p:ext uri="{BB962C8B-B14F-4D97-AF65-F5344CB8AC3E}">
        <p14:creationId xmlns:p14="http://schemas.microsoft.com/office/powerpoint/2010/main" val="4071226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68373A-1DCC-4EBC-80FF-E04B63C0A272}" type="datetime1">
              <a:rPr lang="es-MX" smtClean="0"/>
              <a:pPr/>
              <a:t>16/05/18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DBC2C9-5D35-4599-B5AC-1BC63B923B20}" type="slidenum">
              <a:rPr lang="es-MX" smtClean="0"/>
              <a:pPr/>
              <a:t>‹Nr.›</a:t>
            </a:fld>
            <a:endParaRPr lang="es-MX"/>
          </a:p>
        </p:txBody>
      </p:sp>
    </p:spTree>
    <p:extLst>
      <p:ext uri="{BB962C8B-B14F-4D97-AF65-F5344CB8AC3E}">
        <p14:creationId xmlns:p14="http://schemas.microsoft.com/office/powerpoint/2010/main" val="949993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3517EF6-F6D9-42D1-9792-F745E6CE948D}" type="datetime1">
              <a:rPr lang="es-MX" smtClean="0"/>
              <a:pPr/>
              <a:t>16/05/18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DBC2C9-5D35-4599-B5AC-1BC63B923B20}" type="slidenum">
              <a:rPr lang="es-MX" smtClean="0"/>
              <a:pPr/>
              <a:t>‹Nr.›</a:t>
            </a:fld>
            <a:endParaRPr lang="es-MX"/>
          </a:p>
        </p:txBody>
      </p:sp>
    </p:spTree>
    <p:extLst>
      <p:ext uri="{BB962C8B-B14F-4D97-AF65-F5344CB8AC3E}">
        <p14:creationId xmlns:p14="http://schemas.microsoft.com/office/powerpoint/2010/main" val="2209602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583F813-2A0C-40BA-A536-F36DEF356F33}" type="datetime1">
              <a:rPr lang="es-MX" smtClean="0"/>
              <a:pPr/>
              <a:t>16/05/18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DBC2C9-5D35-4599-B5AC-1BC63B923B20}" type="slidenum">
              <a:rPr lang="es-MX" smtClean="0"/>
              <a:pPr/>
              <a:t>‹Nr.›</a:t>
            </a:fld>
            <a:endParaRPr lang="es-MX"/>
          </a:p>
        </p:txBody>
      </p:sp>
    </p:spTree>
    <p:extLst>
      <p:ext uri="{BB962C8B-B14F-4D97-AF65-F5344CB8AC3E}">
        <p14:creationId xmlns:p14="http://schemas.microsoft.com/office/powerpoint/2010/main" val="27252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fld id="{421CB74B-60C7-44E7-BDA9-43B96C7342E6}" type="datetime1">
              <a:rPr lang="es-MX" smtClean="0"/>
              <a:pPr/>
              <a:t>16/05/18</a:t>
            </a:fld>
            <a:endParaRPr lang="es-MX"/>
          </a:p>
        </p:txBody>
      </p:sp>
      <p:sp>
        <p:nvSpPr>
          <p:cNvPr id="8" name="7 Marcador de pie de página"/>
          <p:cNvSpPr>
            <a:spLocks noGrp="1"/>
          </p:cNvSpPr>
          <p:nvPr>
            <p:ph type="ftr" sz="quarter" idx="11"/>
          </p:nvPr>
        </p:nvSpPr>
        <p:spPr/>
        <p:txBody>
          <a:bodyPr/>
          <a:lstStyle>
            <a:lvl1pPr>
              <a:defRPr/>
            </a:lvl1pPr>
          </a:lstStyle>
          <a:p>
            <a:endParaRPr lang="es-MX"/>
          </a:p>
        </p:txBody>
      </p:sp>
      <p:sp>
        <p:nvSpPr>
          <p:cNvPr id="9" name="8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fld id="{B724FF0F-9126-4232-A96D-E120C1AC17B9}" type="datetime1">
              <a:rPr lang="es-MX" smtClean="0"/>
              <a:pPr/>
              <a:t>16/05/18</a:t>
            </a:fld>
            <a:endParaRPr lang="es-MX"/>
          </a:p>
        </p:txBody>
      </p:sp>
      <p:sp>
        <p:nvSpPr>
          <p:cNvPr id="4" name="3 Marcador de pie de página"/>
          <p:cNvSpPr>
            <a:spLocks noGrp="1"/>
          </p:cNvSpPr>
          <p:nvPr>
            <p:ph type="ftr" sz="quarter" idx="11"/>
          </p:nvPr>
        </p:nvSpPr>
        <p:spPr/>
        <p:txBody>
          <a:bodyPr/>
          <a:lstStyle>
            <a:lvl1pPr>
              <a:defRPr/>
            </a:lvl1pPr>
          </a:lstStyle>
          <a:p>
            <a:endParaRPr lang="es-MX"/>
          </a:p>
        </p:txBody>
      </p:sp>
      <p:sp>
        <p:nvSpPr>
          <p:cNvPr id="5" name="4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ADD79195-9176-49CF-8205-FC7B08F2DE95}" type="datetime1">
              <a:rPr lang="es-MX" smtClean="0"/>
              <a:pPr/>
              <a:t>16/05/18</a:t>
            </a:fld>
            <a:endParaRPr lang="es-MX"/>
          </a:p>
        </p:txBody>
      </p:sp>
      <p:sp>
        <p:nvSpPr>
          <p:cNvPr id="3" name="2 Marcador de pie de página"/>
          <p:cNvSpPr>
            <a:spLocks noGrp="1"/>
          </p:cNvSpPr>
          <p:nvPr>
            <p:ph type="ftr" sz="quarter" idx="11"/>
          </p:nvPr>
        </p:nvSpPr>
        <p:spPr/>
        <p:txBody>
          <a:bodyPr/>
          <a:lstStyle>
            <a:lvl1pPr>
              <a:defRPr/>
            </a:lvl1pPr>
          </a:lstStyle>
          <a:p>
            <a:endParaRPr lang="es-MX"/>
          </a:p>
        </p:txBody>
      </p:sp>
      <p:sp>
        <p:nvSpPr>
          <p:cNvPr id="4" name="3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402A2A49-6A80-472F-8F28-24CD2A1471E0}" type="datetime1">
              <a:rPr lang="es-MX" smtClean="0"/>
              <a:pPr/>
              <a:t>16/05/18</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7A68373A-1DCC-4EBC-80FF-E04B63C0A272}" type="datetime1">
              <a:rPr lang="es-MX" smtClean="0"/>
              <a:pPr/>
              <a:t>16/05/18</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90DBC2C9-5D35-4599-B5AC-1BC63B923B20}"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MX" smtClean="0"/>
              <a:t>Haga clic para cambiar el estilo de título	</a:t>
            </a:r>
          </a:p>
        </p:txBody>
      </p:sp>
      <p:sp>
        <p:nvSpPr>
          <p:cNvPr id="25603"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2560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s-MX" sz="2400" dirty="0">
              <a:latin typeface="Times New Roman" pitchFamily="18" charset="0"/>
            </a:endParaRPr>
          </a:p>
        </p:txBody>
      </p:sp>
      <p:sp>
        <p:nvSpPr>
          <p:cNvPr id="2560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s-MX" dirty="0"/>
          </a:p>
        </p:txBody>
      </p:sp>
      <p:sp>
        <p:nvSpPr>
          <p:cNvPr id="2560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93B5E144-6925-4076-ADD1-9CE71BA6C9AD}" type="datetime1">
              <a:rPr lang="es-MX" smtClean="0"/>
              <a:pPr/>
              <a:t>16/05/18</a:t>
            </a:fld>
            <a:endParaRPr lang="es-MX"/>
          </a:p>
        </p:txBody>
      </p:sp>
      <p:sp>
        <p:nvSpPr>
          <p:cNvPr id="2560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es-MX"/>
          </a:p>
        </p:txBody>
      </p:sp>
      <p:sp>
        <p:nvSpPr>
          <p:cNvPr id="2560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0DBC2C9-5D35-4599-B5AC-1BC63B923B20}"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6 Imagen" descr="Imagen1.jpg"/>
          <p:cNvPicPr>
            <a:picLocks noChangeAspect="1"/>
          </p:cNvPicPr>
          <p:nvPr/>
        </p:nvPicPr>
        <p:blipFill>
          <a:blip r:embed="rId13" cstate="print"/>
          <a:srcRect/>
          <a:stretch>
            <a:fillRect/>
          </a:stretch>
        </p:blipFill>
        <p:spPr bwMode="auto">
          <a:xfrm>
            <a:off x="0" y="0"/>
            <a:ext cx="9144000" cy="1989138"/>
          </a:xfrm>
          <a:prstGeom prst="rect">
            <a:avLst/>
          </a:prstGeom>
          <a:noFill/>
          <a:ln w="9525">
            <a:noFill/>
            <a:miter lim="800000"/>
            <a:headEnd/>
            <a:tailEnd/>
          </a:ln>
        </p:spPr>
      </p:pic>
      <p:sp>
        <p:nvSpPr>
          <p:cNvPr id="1027" name="1 Marcador de título"/>
          <p:cNvSpPr>
            <a:spLocks noGrp="1"/>
          </p:cNvSpPr>
          <p:nvPr>
            <p:ph type="title"/>
          </p:nvPr>
        </p:nvSpPr>
        <p:spPr bwMode="auto">
          <a:xfrm>
            <a:off x="1571625" y="274638"/>
            <a:ext cx="600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28625" y="2143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6476F7EE-3547-4C09-9854-A5681004DB09}" type="datetime1">
              <a:rPr lang="es-MX" smtClean="0"/>
              <a:pPr/>
              <a:t>16/05/18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502EF79-D105-4BEE-B2B4-D66E2F71FD3F}"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914400"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371600"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828800" algn="ctr"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2290"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12291"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A0CE1D4-3D6B-4E42-8CC9-6E9D914D6042}" type="datetime1">
              <a:rPr lang="es-MX" smtClean="0"/>
              <a:pPr/>
              <a:t>16/05/18</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s-ES_tradnl"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5B8C63D-66E2-4F13-8473-DD959CBD6341}" type="slidenum">
              <a:rPr lang="es-MX"/>
              <a:pPr/>
              <a:t>‹Nr.›</a:t>
            </a:fld>
            <a:endParaRPr lang="es-MX"/>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B5E144-6925-4076-ADD1-9CE71BA6C9AD}" type="datetime1">
              <a:rPr lang="es-MX" smtClean="0"/>
              <a:pPr/>
              <a:t>16/05/18</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DBC2C9-5D35-4599-B5AC-1BC63B923B20}" type="slidenum">
              <a:rPr lang="es-MX" smtClean="0"/>
              <a:pPr/>
              <a:t>‹Nr.›</a:t>
            </a:fld>
            <a:endParaRPr lang="es-MX"/>
          </a:p>
        </p:txBody>
      </p:sp>
    </p:spTree>
    <p:extLst>
      <p:ext uri="{BB962C8B-B14F-4D97-AF65-F5344CB8AC3E}">
        <p14:creationId xmlns:p14="http://schemas.microsoft.com/office/powerpoint/2010/main" val="8632954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6.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6.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36.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6.jpeg"/><Relationship Id="rId3" Type="http://schemas.openxmlformats.org/officeDocument/2006/relationships/hyperlink" Target="mailto:demencias@innn.edu.m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85825" y="2708920"/>
            <a:ext cx="7372350" cy="1883544"/>
          </a:xfrm>
        </p:spPr>
        <p:txBody>
          <a:bodyPr>
            <a:normAutofit fontScale="90000"/>
          </a:bodyPr>
          <a:lstStyle/>
          <a:p>
            <a:r>
              <a:rPr lang="es-MX" b="1" dirty="0">
                <a:solidFill>
                  <a:schemeClr val="accent1">
                    <a:lumMod val="50000"/>
                  </a:schemeClr>
                </a:solidFill>
                <a:effectLst>
                  <a:outerShdw blurRad="38100" dist="38100" dir="2700000" algn="tl">
                    <a:srgbClr val="000000">
                      <a:alpha val="43137"/>
                    </a:srgbClr>
                  </a:outerShdw>
                </a:effectLst>
              </a:rPr>
              <a:t>Determinantes asociados a depresión crónica e incidente en</a:t>
            </a:r>
            <a:br>
              <a:rPr lang="es-MX" b="1" dirty="0">
                <a:solidFill>
                  <a:schemeClr val="accent1">
                    <a:lumMod val="50000"/>
                  </a:schemeClr>
                </a:solidFill>
                <a:effectLst>
                  <a:outerShdw blurRad="38100" dist="38100" dir="2700000" algn="tl">
                    <a:srgbClr val="000000">
                      <a:alpha val="43137"/>
                    </a:srgbClr>
                  </a:outerShdw>
                </a:effectLst>
              </a:rPr>
            </a:br>
            <a:r>
              <a:rPr lang="es-MX" b="1" dirty="0">
                <a:solidFill>
                  <a:schemeClr val="accent1">
                    <a:lumMod val="50000"/>
                  </a:schemeClr>
                </a:solidFill>
                <a:effectLst>
                  <a:outerShdw blurRad="38100" dist="38100" dir="2700000" algn="tl">
                    <a:srgbClr val="000000">
                      <a:alpha val="43137"/>
                    </a:srgbClr>
                  </a:outerShdw>
                </a:effectLst>
              </a:rPr>
              <a:t>adultos mayores mexicanos</a:t>
            </a:r>
            <a:endParaRPr lang="es-MX" dirty="0">
              <a:solidFill>
                <a:schemeClr val="accent1">
                  <a:lumMod val="50000"/>
                </a:schemeClr>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685017" y="5517231"/>
            <a:ext cx="6858000" cy="936105"/>
          </a:xfrm>
        </p:spPr>
        <p:txBody>
          <a:bodyPr>
            <a:normAutofit/>
          </a:bodyPr>
          <a:lstStyle/>
          <a:p>
            <a:pPr algn="r"/>
            <a:r>
              <a:rPr lang="es-ES" sz="2400" b="1" smtClean="0"/>
              <a:t>Dra</a:t>
            </a:r>
            <a:r>
              <a:rPr lang="es-ES" sz="2400" b="1" dirty="0" smtClean="0"/>
              <a:t>. Ana Luisa Sosa Ortiz</a:t>
            </a:r>
            <a:endParaRPr lang="es-ES" b="1" dirty="0" smtClean="0"/>
          </a:p>
          <a:p>
            <a:pPr algn="r"/>
            <a:r>
              <a:rPr lang="es-ES" b="1" dirty="0" smtClean="0">
                <a:solidFill>
                  <a:schemeClr val="accent1">
                    <a:lumMod val="50000"/>
                  </a:schemeClr>
                </a:solidFill>
              </a:rPr>
              <a:t>Laboratorio de Demencias</a:t>
            </a:r>
            <a:endParaRPr lang="es-MX" b="1" dirty="0">
              <a:solidFill>
                <a:schemeClr val="accent1">
                  <a:lumMod val="50000"/>
                </a:schemeClr>
              </a:solidFill>
            </a:endParaRPr>
          </a:p>
        </p:txBody>
      </p:sp>
      <p:pic>
        <p:nvPicPr>
          <p:cNvPr id="5" name="Imagen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08" y="1124744"/>
            <a:ext cx="1833488" cy="1833488"/>
          </a:xfrm>
          <a:prstGeom prst="rect">
            <a:avLst/>
          </a:prstGeom>
        </p:spPr>
      </p:pic>
      <p:pic>
        <p:nvPicPr>
          <p:cNvPr id="6" name="Picture 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504" y="5695776"/>
            <a:ext cx="898525" cy="1117600"/>
          </a:xfrm>
          <a:prstGeom prst="rect">
            <a:avLst/>
          </a:prstGeom>
          <a:noFill/>
          <a:ln w="9525">
            <a:noFill/>
            <a:miter lim="800000"/>
            <a:headEnd/>
            <a:tailEnd/>
          </a:ln>
        </p:spPr>
      </p:pic>
    </p:spTree>
    <p:extLst>
      <p:ext uri="{BB962C8B-B14F-4D97-AF65-F5344CB8AC3E}">
        <p14:creationId xmlns:p14="http://schemas.microsoft.com/office/powerpoint/2010/main" val="22362874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24744"/>
            <a:ext cx="7886700" cy="936104"/>
          </a:xfrm>
        </p:spPr>
        <p:txBody>
          <a:bodyPr>
            <a:normAutofit fontScale="90000"/>
          </a:bodyPr>
          <a:lstStyle/>
          <a:p>
            <a:pPr algn="ctr"/>
            <a:r>
              <a:rPr lang="es-ES" b="1" dirty="0" smtClean="0">
                <a:solidFill>
                  <a:srgbClr val="005493"/>
                </a:solidFill>
              </a:rPr>
              <a:t>Variable dependiente: </a:t>
            </a:r>
            <a:br>
              <a:rPr lang="es-ES" b="1" dirty="0" smtClean="0">
                <a:solidFill>
                  <a:srgbClr val="005493"/>
                </a:solidFill>
              </a:rPr>
            </a:br>
            <a:r>
              <a:rPr lang="es-ES" b="1" dirty="0" smtClean="0">
                <a:solidFill>
                  <a:srgbClr val="005493"/>
                </a:solidFill>
              </a:rPr>
              <a:t>depresión,</a:t>
            </a:r>
            <a:r>
              <a:rPr lang="es-MX" b="1" dirty="0" smtClean="0">
                <a:solidFill>
                  <a:srgbClr val="005493"/>
                </a:solidFill>
              </a:rPr>
              <a:t> en un espectro amplio</a:t>
            </a:r>
            <a:endParaRPr lang="es-MX" b="1" dirty="0">
              <a:solidFill>
                <a:srgbClr val="005493"/>
              </a:solidFill>
            </a:endParaRPr>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10</a:t>
            </a:fld>
            <a:endParaRPr lang="es-MX"/>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349405128"/>
              </p:ext>
            </p:extLst>
          </p:nvPr>
        </p:nvGraphicFramePr>
        <p:xfrm>
          <a:off x="-180528" y="2204864"/>
          <a:ext cx="7344816" cy="398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redondeado 8"/>
          <p:cNvSpPr/>
          <p:nvPr/>
        </p:nvSpPr>
        <p:spPr>
          <a:xfrm>
            <a:off x="6228184" y="2420888"/>
            <a:ext cx="2915816" cy="252028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50000"/>
              </a:lnSpc>
            </a:pPr>
            <a:r>
              <a:rPr lang="es-ES" sz="2000" b="1" dirty="0" smtClean="0"/>
              <a:t>Grupos </a:t>
            </a:r>
            <a:r>
              <a:rPr lang="es-ES" sz="2000" b="1" dirty="0"/>
              <a:t>a</a:t>
            </a:r>
            <a:r>
              <a:rPr lang="es-ES" sz="2000" b="1" dirty="0" smtClean="0"/>
              <a:t> comparar: </a:t>
            </a:r>
          </a:p>
          <a:p>
            <a:pPr>
              <a:lnSpc>
                <a:spcPct val="50000"/>
              </a:lnSpc>
            </a:pPr>
            <a:endParaRPr lang="es-ES" sz="2000" b="1" dirty="0" smtClean="0"/>
          </a:p>
          <a:p>
            <a:pPr marL="342900" indent="-342900">
              <a:lnSpc>
                <a:spcPct val="80000"/>
              </a:lnSpc>
              <a:buAutoNum type="arabicPeriod"/>
            </a:pPr>
            <a:r>
              <a:rPr lang="es-ES" sz="2000" b="1" dirty="0" smtClean="0"/>
              <a:t>Sin depresión</a:t>
            </a:r>
          </a:p>
          <a:p>
            <a:pPr marL="342900" indent="-342900">
              <a:lnSpc>
                <a:spcPct val="80000"/>
              </a:lnSpc>
              <a:buAutoNum type="arabicPeriod"/>
            </a:pPr>
            <a:r>
              <a:rPr lang="es-ES" sz="2000" b="1" dirty="0" smtClean="0"/>
              <a:t>Depresión crónica</a:t>
            </a:r>
          </a:p>
          <a:p>
            <a:pPr marL="342900" indent="-342900">
              <a:lnSpc>
                <a:spcPct val="80000"/>
              </a:lnSpc>
              <a:buAutoNum type="arabicPeriod"/>
            </a:pPr>
            <a:r>
              <a:rPr lang="es-ES" sz="2000" b="1" dirty="0" smtClean="0"/>
              <a:t>Depresión incidente</a:t>
            </a:r>
            <a:endParaRPr lang="es-MX" sz="2000" b="1" dirty="0"/>
          </a:p>
        </p:txBody>
      </p:sp>
    </p:spTree>
    <p:extLst>
      <p:ext uri="{BB962C8B-B14F-4D97-AF65-F5344CB8AC3E}">
        <p14:creationId xmlns:p14="http://schemas.microsoft.com/office/powerpoint/2010/main" val="36089053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732" y="1172634"/>
            <a:ext cx="7886700" cy="528174"/>
          </a:xfrm>
        </p:spPr>
        <p:txBody>
          <a:bodyPr>
            <a:noAutofit/>
          </a:bodyPr>
          <a:lstStyle/>
          <a:p>
            <a:pPr algn="ctr"/>
            <a:r>
              <a:rPr lang="es-ES" b="1" dirty="0" smtClean="0">
                <a:solidFill>
                  <a:srgbClr val="005493"/>
                </a:solidFill>
              </a:rPr>
              <a:t>Variables de exposición</a:t>
            </a:r>
            <a:endParaRPr lang="es-MX" b="1" dirty="0">
              <a:solidFill>
                <a:srgbClr val="005493"/>
              </a:solidFill>
            </a:endParaRPr>
          </a:p>
        </p:txBody>
      </p:sp>
      <p:sp>
        <p:nvSpPr>
          <p:cNvPr id="4" name="Marcador de número de diapositiva 3"/>
          <p:cNvSpPr>
            <a:spLocks noGrp="1"/>
          </p:cNvSpPr>
          <p:nvPr>
            <p:ph type="sldNum" sz="quarter" idx="12"/>
          </p:nvPr>
        </p:nvSpPr>
        <p:spPr>
          <a:xfrm>
            <a:off x="6907088" y="6448251"/>
            <a:ext cx="2057400" cy="365125"/>
          </a:xfrm>
        </p:spPr>
        <p:txBody>
          <a:bodyPr/>
          <a:lstStyle/>
          <a:p>
            <a:fld id="{90DBC2C9-5D35-4599-B5AC-1BC63B923B20}" type="slidenum">
              <a:rPr lang="es-MX" smtClean="0"/>
              <a:pPr/>
              <a:t>11</a:t>
            </a:fld>
            <a:endParaRPr lang="es-MX" dirty="0"/>
          </a:p>
        </p:txBody>
      </p:sp>
      <p:graphicFrame>
        <p:nvGraphicFramePr>
          <p:cNvPr id="5" name="Diagrama 4"/>
          <p:cNvGraphicFramePr/>
          <p:nvPr>
            <p:extLst>
              <p:ext uri="{D42A27DB-BD31-4B8C-83A1-F6EECF244321}">
                <p14:modId xmlns:p14="http://schemas.microsoft.com/office/powerpoint/2010/main" val="2901050923"/>
              </p:ext>
            </p:extLst>
          </p:nvPr>
        </p:nvGraphicFramePr>
        <p:xfrm>
          <a:off x="1259632" y="1700808"/>
          <a:ext cx="6991350" cy="495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27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005493"/>
                </a:solidFill>
              </a:rPr>
              <a:t>Análisis</a:t>
            </a:r>
            <a:endParaRPr lang="es-MX" b="1" dirty="0">
              <a:solidFill>
                <a:srgbClr val="005493"/>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30673681"/>
              </p:ext>
            </p:extLst>
          </p:nvPr>
        </p:nvGraphicFramePr>
        <p:xfrm>
          <a:off x="395536" y="1988840"/>
          <a:ext cx="835292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0DBC2C9-5D35-4599-B5AC-1BC63B923B20}" type="slidenum">
              <a:rPr lang="es-MX" smtClean="0"/>
              <a:pPr/>
              <a:t>12</a:t>
            </a:fld>
            <a:endParaRPr lang="es-MX"/>
          </a:p>
        </p:txBody>
      </p:sp>
      <p:sp>
        <p:nvSpPr>
          <p:cNvPr id="7" name="Triángulo 6"/>
          <p:cNvSpPr/>
          <p:nvPr/>
        </p:nvSpPr>
        <p:spPr>
          <a:xfrm>
            <a:off x="8255118" y="6082459"/>
            <a:ext cx="298869" cy="29886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316419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52736"/>
            <a:ext cx="9144000" cy="720080"/>
          </a:xfrm>
        </p:spPr>
        <p:txBody>
          <a:bodyPr>
            <a:noAutofit/>
          </a:bodyPr>
          <a:lstStyle/>
          <a:p>
            <a:pPr algn="ctr"/>
            <a:r>
              <a:rPr lang="es-ES" sz="2400" b="1" dirty="0" smtClean="0">
                <a:solidFill>
                  <a:schemeClr val="accent1">
                    <a:lumMod val="50000"/>
                  </a:schemeClr>
                </a:solidFill>
              </a:rPr>
              <a:t>Características sociodemográficas en porcentajes, </a:t>
            </a:r>
            <a:br>
              <a:rPr lang="es-ES" sz="2400" b="1" dirty="0" smtClean="0">
                <a:solidFill>
                  <a:schemeClr val="accent1">
                    <a:lumMod val="50000"/>
                  </a:schemeClr>
                </a:solidFill>
              </a:rPr>
            </a:br>
            <a:r>
              <a:rPr lang="es-ES" sz="2400" b="1" dirty="0" smtClean="0">
                <a:solidFill>
                  <a:schemeClr val="accent1">
                    <a:lumMod val="50000"/>
                  </a:schemeClr>
                </a:solidFill>
              </a:rPr>
              <a:t>por sexo, condición de depresión y población total</a:t>
            </a:r>
            <a:endParaRPr lang="es-MX" sz="2400" b="1" dirty="0">
              <a:solidFill>
                <a:schemeClr val="accent1">
                  <a:lumMod val="50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371359541"/>
              </p:ext>
            </p:extLst>
          </p:nvPr>
        </p:nvGraphicFramePr>
        <p:xfrm>
          <a:off x="323528" y="1700808"/>
          <a:ext cx="8064896" cy="5121551"/>
        </p:xfrm>
        <a:graphic>
          <a:graphicData uri="http://schemas.openxmlformats.org/drawingml/2006/table">
            <a:tbl>
              <a:tblPr>
                <a:tableStyleId>{5C22544A-7EE6-4342-B048-85BDC9FD1C3A}</a:tableStyleId>
              </a:tblPr>
              <a:tblGrid>
                <a:gridCol w="1134126">
                  <a:extLst>
                    <a:ext uri="{9D8B030D-6E8A-4147-A177-3AD203B41FA5}">
                      <a16:colId xmlns:a16="http://schemas.microsoft.com/office/drawing/2014/main" xmlns="" val="3277792834"/>
                    </a:ext>
                  </a:extLst>
                </a:gridCol>
                <a:gridCol w="990110">
                  <a:extLst>
                    <a:ext uri="{9D8B030D-6E8A-4147-A177-3AD203B41FA5}">
                      <a16:colId xmlns:a16="http://schemas.microsoft.com/office/drawing/2014/main" xmlns="" val="1119450175"/>
                    </a:ext>
                  </a:extLst>
                </a:gridCol>
                <a:gridCol w="990110">
                  <a:extLst>
                    <a:ext uri="{9D8B030D-6E8A-4147-A177-3AD203B41FA5}">
                      <a16:colId xmlns:a16="http://schemas.microsoft.com/office/drawing/2014/main" xmlns="" val="2762736580"/>
                    </a:ext>
                  </a:extLst>
                </a:gridCol>
                <a:gridCol w="990110">
                  <a:extLst>
                    <a:ext uri="{9D8B030D-6E8A-4147-A177-3AD203B41FA5}">
                      <a16:colId xmlns:a16="http://schemas.microsoft.com/office/drawing/2014/main" xmlns="" val="1798877918"/>
                    </a:ext>
                  </a:extLst>
                </a:gridCol>
                <a:gridCol w="990110">
                  <a:extLst>
                    <a:ext uri="{9D8B030D-6E8A-4147-A177-3AD203B41FA5}">
                      <a16:colId xmlns:a16="http://schemas.microsoft.com/office/drawing/2014/main" xmlns="" val="2390117248"/>
                    </a:ext>
                  </a:extLst>
                </a:gridCol>
                <a:gridCol w="990110">
                  <a:extLst>
                    <a:ext uri="{9D8B030D-6E8A-4147-A177-3AD203B41FA5}">
                      <a16:colId xmlns:a16="http://schemas.microsoft.com/office/drawing/2014/main" xmlns="" val="1321144532"/>
                    </a:ext>
                  </a:extLst>
                </a:gridCol>
                <a:gridCol w="990110">
                  <a:extLst>
                    <a:ext uri="{9D8B030D-6E8A-4147-A177-3AD203B41FA5}">
                      <a16:colId xmlns:a16="http://schemas.microsoft.com/office/drawing/2014/main" xmlns="" val="1488458557"/>
                    </a:ext>
                  </a:extLst>
                </a:gridCol>
                <a:gridCol w="990110">
                  <a:extLst>
                    <a:ext uri="{9D8B030D-6E8A-4147-A177-3AD203B41FA5}">
                      <a16:colId xmlns:a16="http://schemas.microsoft.com/office/drawing/2014/main" xmlns="" val="295626499"/>
                    </a:ext>
                  </a:extLst>
                </a:gridCol>
              </a:tblGrid>
              <a:tr h="553434">
                <a:tc>
                  <a:txBody>
                    <a:bodyPr/>
                    <a:lstStyle/>
                    <a:p>
                      <a:pPr algn="ctr" fontAlgn="ctr"/>
                      <a:r>
                        <a:rPr lang="es-MX" sz="1200" b="1" u="none" strike="noStrike" dirty="0" smtClean="0">
                          <a:solidFill>
                            <a:schemeClr val="bg1"/>
                          </a:solidFill>
                          <a:effectLst/>
                        </a:rPr>
                        <a:t>Variable   </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a:solidFill>
                            <a:schemeClr val="bg1"/>
                          </a:solidFill>
                          <a:effectLst/>
                        </a:rPr>
                        <a:t>Categorías</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a:solidFill>
                            <a:schemeClr val="bg1"/>
                          </a:solidFill>
                          <a:effectLst/>
                        </a:rPr>
                        <a:t>Hombres n=526</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a:solidFill>
                            <a:schemeClr val="bg1"/>
                          </a:solidFill>
                          <a:effectLst/>
                        </a:rPr>
                        <a:t>Mujeres </a:t>
                      </a:r>
                      <a:endParaRPr lang="es-MX" sz="1200" b="1" u="none" strike="noStrike" dirty="0" smtClean="0">
                        <a:solidFill>
                          <a:schemeClr val="bg1"/>
                        </a:solidFill>
                        <a:effectLst/>
                      </a:endParaRPr>
                    </a:p>
                    <a:p>
                      <a:pPr algn="ctr" fontAlgn="ctr"/>
                      <a:r>
                        <a:rPr lang="es-MX" sz="1200" b="1" u="none" strike="noStrike" dirty="0" smtClean="0">
                          <a:solidFill>
                            <a:schemeClr val="bg1"/>
                          </a:solidFill>
                          <a:effectLst/>
                        </a:rPr>
                        <a:t>n=986</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a:solidFill>
                            <a:schemeClr val="bg1"/>
                          </a:solidFill>
                          <a:effectLst/>
                        </a:rPr>
                        <a:t>Sin depresión n=652</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a:solidFill>
                            <a:schemeClr val="bg1"/>
                          </a:solidFill>
                          <a:effectLst/>
                        </a:rPr>
                        <a:t>Depresión crónica n=633</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a:solidFill>
                            <a:schemeClr val="bg1"/>
                          </a:solidFill>
                          <a:effectLst/>
                        </a:rPr>
                        <a:t>Depresión incidente n=227</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tc>
                  <a:txBody>
                    <a:bodyPr/>
                    <a:lstStyle/>
                    <a:p>
                      <a:pPr algn="ctr" fontAlgn="ctr"/>
                      <a:r>
                        <a:rPr lang="es-MX" sz="1200" b="1" u="none" strike="noStrike" dirty="0" smtClean="0">
                          <a:solidFill>
                            <a:schemeClr val="bg1"/>
                          </a:solidFill>
                          <a:effectLst/>
                        </a:rPr>
                        <a:t>Total</a:t>
                      </a:r>
                    </a:p>
                    <a:p>
                      <a:pPr algn="ctr" fontAlgn="ctr"/>
                      <a:r>
                        <a:rPr lang="es-MX" sz="1200" b="1" u="none" strike="noStrike" dirty="0" smtClean="0">
                          <a:solidFill>
                            <a:schemeClr val="bg1"/>
                          </a:solidFill>
                          <a:effectLst/>
                        </a:rPr>
                        <a:t> </a:t>
                      </a:r>
                      <a:r>
                        <a:rPr lang="es-MX" sz="1200" b="1" u="none" strike="noStrike" dirty="0">
                          <a:solidFill>
                            <a:schemeClr val="bg1"/>
                          </a:solidFill>
                          <a:effectLst/>
                        </a:rPr>
                        <a:t>n=1,512</a:t>
                      </a:r>
                      <a:endParaRPr lang="es-MX" sz="1200" b="1" i="0" u="none" strike="noStrike" dirty="0">
                        <a:solidFill>
                          <a:schemeClr val="bg1"/>
                        </a:solidFill>
                        <a:effectLst/>
                        <a:latin typeface="Calibri" panose="020F0502020204030204" pitchFamily="34" charset="0"/>
                      </a:endParaRPr>
                    </a:p>
                  </a:txBody>
                  <a:tcPr marL="8752" marR="8752" marT="8752" marB="0" anchor="ctr">
                    <a:solidFill>
                      <a:schemeClr val="accent5">
                        <a:lumMod val="50000"/>
                      </a:schemeClr>
                    </a:solidFill>
                  </a:tcPr>
                </a:tc>
                <a:extLst>
                  <a:ext uri="{0D108BD9-81ED-4DB2-BD59-A6C34878D82A}">
                    <a16:rowId xmlns:a16="http://schemas.microsoft.com/office/drawing/2014/main" xmlns="" val="348976348"/>
                  </a:ext>
                </a:extLst>
              </a:tr>
              <a:tr h="190271">
                <a:tc rowSpan="2">
                  <a:txBody>
                    <a:bodyPr/>
                    <a:lstStyle/>
                    <a:p>
                      <a:pPr algn="ctr" fontAlgn="ctr"/>
                      <a:r>
                        <a:rPr lang="es-MX" sz="1200" b="1" u="none" strike="noStrike" dirty="0">
                          <a:effectLst/>
                        </a:rPr>
                        <a:t>Sexo</a:t>
                      </a:r>
                      <a:endParaRPr lang="es-MX" sz="1200" b="1" i="0" u="none" strike="noStrike" dirty="0">
                        <a:solidFill>
                          <a:srgbClr val="000000"/>
                        </a:solidFill>
                        <a:effectLst/>
                        <a:latin typeface="Calibri" panose="020F0502020204030204" pitchFamily="34" charset="0"/>
                      </a:endParaRPr>
                    </a:p>
                  </a:txBody>
                  <a:tcPr marL="8752" marR="8752" marT="8752" marB="0" anchor="ctr"/>
                </a:tc>
                <a:tc>
                  <a:txBody>
                    <a:bodyPr/>
                    <a:lstStyle/>
                    <a:p>
                      <a:pPr algn="l" fontAlgn="ctr"/>
                      <a:r>
                        <a:rPr lang="es-MX" sz="1200" u="none" strike="noStrike">
                          <a:effectLst/>
                        </a:rPr>
                        <a:t>Hombres</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44.5</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24.5</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35.7</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34.8</a:t>
                      </a:r>
                      <a:endParaRPr lang="es-MX" sz="1200" b="0" i="0" u="none" strike="noStrike">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3784835"/>
                  </a:ext>
                </a:extLst>
              </a:tr>
              <a:tr h="190271">
                <a:tc vMerge="1">
                  <a:txBody>
                    <a:bodyPr/>
                    <a:lstStyle/>
                    <a:p>
                      <a:endParaRPr lang="es-MX"/>
                    </a:p>
                  </a:txBody>
                  <a:tcPr/>
                </a:tc>
                <a:tc>
                  <a:txBody>
                    <a:bodyPr/>
                    <a:lstStyle/>
                    <a:p>
                      <a:pPr algn="l" fontAlgn="ctr"/>
                      <a:r>
                        <a:rPr lang="es-MX" sz="1200" u="none" strike="noStrike">
                          <a:effectLst/>
                        </a:rPr>
                        <a:t>Mujeres</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55.5</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75.5</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64.3</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65.2</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334107242"/>
                  </a:ext>
                </a:extLst>
              </a:tr>
              <a:tr h="190271">
                <a:tc rowSpan="4">
                  <a:txBody>
                    <a:bodyPr/>
                    <a:lstStyle/>
                    <a:p>
                      <a:pPr algn="ctr" fontAlgn="ctr"/>
                      <a:r>
                        <a:rPr lang="es-MX" sz="1200" b="1" u="none" strike="noStrike" dirty="0">
                          <a:effectLst/>
                        </a:rPr>
                        <a:t>Grupos de edad al inicio del seguimiento</a:t>
                      </a:r>
                      <a:endParaRPr lang="es-MX" sz="1200" b="1" i="0" u="none" strike="noStrike" dirty="0">
                        <a:solidFill>
                          <a:srgbClr val="000000"/>
                        </a:solidFill>
                        <a:effectLst/>
                        <a:latin typeface="Calibri" panose="020F0502020204030204" pitchFamily="34" charset="0"/>
                      </a:endParaRPr>
                    </a:p>
                  </a:txBody>
                  <a:tcPr marL="8752" marR="8752" marT="8752" marB="0" anchor="ctr"/>
                </a:tc>
                <a:tc>
                  <a:txBody>
                    <a:bodyPr/>
                    <a:lstStyle/>
                    <a:p>
                      <a:pPr algn="l" fontAlgn="ctr"/>
                      <a:r>
                        <a:rPr lang="es-MX" sz="1200" u="none" strike="noStrike" dirty="0">
                          <a:effectLst/>
                        </a:rPr>
                        <a:t>65-69</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21.3</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30.6</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28.8</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26.6</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25.1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27.3</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2836200452"/>
                  </a:ext>
                </a:extLst>
              </a:tr>
              <a:tr h="190271">
                <a:tc vMerge="1">
                  <a:txBody>
                    <a:bodyPr/>
                    <a:lstStyle/>
                    <a:p>
                      <a:endParaRPr lang="es-MX"/>
                    </a:p>
                  </a:txBody>
                  <a:tcPr/>
                </a:tc>
                <a:tc>
                  <a:txBody>
                    <a:bodyPr/>
                    <a:lstStyle/>
                    <a:p>
                      <a:pPr algn="l" fontAlgn="ctr"/>
                      <a:r>
                        <a:rPr lang="es-MX" sz="1200" u="none" strike="noStrike">
                          <a:effectLst/>
                        </a:rPr>
                        <a:t>70-74</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31.6</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30.3</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31.3</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29.4</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32.6</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30.7</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657008461"/>
                  </a:ext>
                </a:extLst>
              </a:tr>
              <a:tr h="190271">
                <a:tc vMerge="1">
                  <a:txBody>
                    <a:bodyPr/>
                    <a:lstStyle/>
                    <a:p>
                      <a:endParaRPr lang="es-MX"/>
                    </a:p>
                  </a:txBody>
                  <a:tcPr/>
                </a:tc>
                <a:tc>
                  <a:txBody>
                    <a:bodyPr/>
                    <a:lstStyle/>
                    <a:p>
                      <a:pPr algn="l" fontAlgn="ctr"/>
                      <a:r>
                        <a:rPr lang="es-MX" sz="1200" u="none" strike="noStrike">
                          <a:effectLst/>
                        </a:rPr>
                        <a:t>75-79</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22.6</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20.1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19.8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21.7</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22.5</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21.0</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2381799044"/>
                  </a:ext>
                </a:extLst>
              </a:tr>
              <a:tr h="190271">
                <a:tc vMerge="1">
                  <a:txBody>
                    <a:bodyPr/>
                    <a:lstStyle/>
                    <a:p>
                      <a:endParaRPr lang="es-MX"/>
                    </a:p>
                  </a:txBody>
                  <a:tcPr/>
                </a:tc>
                <a:tc>
                  <a:txBody>
                    <a:bodyPr/>
                    <a:lstStyle/>
                    <a:p>
                      <a:pPr algn="l" fontAlgn="ctr"/>
                      <a:r>
                        <a:rPr lang="es-MX" sz="1200" u="none" strike="noStrike">
                          <a:effectLst/>
                        </a:rPr>
                        <a:t>80+</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24.5</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19.1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20.1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22.3</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19.8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21.0</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741828851"/>
                  </a:ext>
                </a:extLst>
              </a:tr>
              <a:tr h="371853">
                <a:tc rowSpan="4">
                  <a:txBody>
                    <a:bodyPr/>
                    <a:lstStyle/>
                    <a:p>
                      <a:pPr algn="ctr" fontAlgn="ctr"/>
                      <a:r>
                        <a:rPr lang="es-MX" sz="1200" b="1" u="none" strike="noStrike" dirty="0">
                          <a:effectLst/>
                        </a:rPr>
                        <a:t>Escolaridad</a:t>
                      </a:r>
                      <a:endParaRPr lang="es-MX" sz="1200" b="1" i="0" u="none" strike="noStrike" dirty="0">
                        <a:solidFill>
                          <a:srgbClr val="000000"/>
                        </a:solidFill>
                        <a:effectLst/>
                        <a:latin typeface="Calibri" panose="020F0502020204030204" pitchFamily="34" charset="0"/>
                      </a:endParaRPr>
                    </a:p>
                  </a:txBody>
                  <a:tcPr marL="8752" marR="8752" marT="8752" marB="0" anchor="ctr"/>
                </a:tc>
                <a:tc>
                  <a:txBody>
                    <a:bodyPr/>
                    <a:lstStyle/>
                    <a:p>
                      <a:pPr algn="l" fontAlgn="ctr"/>
                      <a:r>
                        <a:rPr lang="es-MX" sz="1200" u="none" strike="noStrike">
                          <a:effectLst/>
                        </a:rPr>
                        <a:t>Media o superior</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11.0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11.8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14.8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7.0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15</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11.5</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784136801"/>
                  </a:ext>
                </a:extLst>
              </a:tr>
              <a:tr h="371853">
                <a:tc vMerge="1">
                  <a:txBody>
                    <a:bodyPr/>
                    <a:lstStyle/>
                    <a:p>
                      <a:endParaRPr lang="es-MX"/>
                    </a:p>
                  </a:txBody>
                  <a:tcPr/>
                </a:tc>
                <a:tc>
                  <a:txBody>
                    <a:bodyPr/>
                    <a:lstStyle/>
                    <a:p>
                      <a:pPr algn="l" fontAlgn="ctr"/>
                      <a:r>
                        <a:rPr lang="es-MX" sz="1200" u="none" strike="noStrike">
                          <a:effectLst/>
                        </a:rPr>
                        <a:t>Primaria completa</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18.8</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16.7</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20.3</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15.3</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15.0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17.4</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3329286559"/>
                  </a:ext>
                </a:extLst>
              </a:tr>
              <a:tr h="371853">
                <a:tc vMerge="1">
                  <a:txBody>
                    <a:bodyPr/>
                    <a:lstStyle/>
                    <a:p>
                      <a:endParaRPr lang="es-MX"/>
                    </a:p>
                  </a:txBody>
                  <a:tcPr/>
                </a:tc>
                <a:tc>
                  <a:txBody>
                    <a:bodyPr/>
                    <a:lstStyle/>
                    <a:p>
                      <a:pPr algn="l" fontAlgn="ctr"/>
                      <a:r>
                        <a:rPr lang="es-MX" sz="1200" u="none" strike="noStrike">
                          <a:effectLst/>
                        </a:rPr>
                        <a:t>Primaria incompleta</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47.0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43.0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42.6</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45.3</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46.7</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44.4</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081843501"/>
                  </a:ext>
                </a:extLst>
              </a:tr>
              <a:tr h="190271">
                <a:tc vMerge="1">
                  <a:txBody>
                    <a:bodyPr/>
                    <a:lstStyle/>
                    <a:p>
                      <a:endParaRPr lang="es-MX"/>
                    </a:p>
                  </a:txBody>
                  <a:tcPr/>
                </a:tc>
                <a:tc>
                  <a:txBody>
                    <a:bodyPr/>
                    <a:lstStyle/>
                    <a:p>
                      <a:pPr algn="l" fontAlgn="ctr"/>
                      <a:r>
                        <a:rPr lang="es-MX" sz="1200" u="none" strike="noStrike">
                          <a:effectLst/>
                        </a:rPr>
                        <a:t>Ninguna</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23.2</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28.6</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22.3</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32.4</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23.4</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26.7</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506470120"/>
                  </a:ext>
                </a:extLst>
              </a:tr>
              <a:tr h="190271">
                <a:tc rowSpan="4">
                  <a:txBody>
                    <a:bodyPr/>
                    <a:lstStyle/>
                    <a:p>
                      <a:pPr algn="ctr" fontAlgn="ctr"/>
                      <a:r>
                        <a:rPr lang="es-MX" sz="1200" b="1" u="none" strike="noStrike" dirty="0">
                          <a:effectLst/>
                        </a:rPr>
                        <a:t>Estado civil</a:t>
                      </a:r>
                      <a:endParaRPr lang="es-MX" sz="1200" b="1" i="0" u="none" strike="noStrike" dirty="0">
                        <a:solidFill>
                          <a:srgbClr val="000000"/>
                        </a:solidFill>
                        <a:effectLst/>
                        <a:latin typeface="Calibri" panose="020F0502020204030204" pitchFamily="34" charset="0"/>
                      </a:endParaRPr>
                    </a:p>
                  </a:txBody>
                  <a:tcPr marL="8752" marR="8752" marT="8752" marB="0" anchor="ctr"/>
                </a:tc>
                <a:tc>
                  <a:txBody>
                    <a:bodyPr/>
                    <a:lstStyle/>
                    <a:p>
                      <a:pPr algn="l" fontAlgn="ctr"/>
                      <a:r>
                        <a:rPr lang="es-MX" sz="1200" u="none" strike="noStrike">
                          <a:effectLst/>
                        </a:rPr>
                        <a:t>Casados</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74.0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39.7</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56.8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45.2</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54.6</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51.6</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106817263"/>
                  </a:ext>
                </a:extLst>
              </a:tr>
              <a:tr h="190271">
                <a:tc vMerge="1">
                  <a:txBody>
                    <a:bodyPr/>
                    <a:lstStyle/>
                    <a:p>
                      <a:endParaRPr lang="es-MX"/>
                    </a:p>
                  </a:txBody>
                  <a:tcPr/>
                </a:tc>
                <a:tc>
                  <a:txBody>
                    <a:bodyPr/>
                    <a:lstStyle/>
                    <a:p>
                      <a:pPr algn="l" fontAlgn="ctr"/>
                      <a:r>
                        <a:rPr lang="es-MX" sz="1200" u="none" strike="noStrike">
                          <a:effectLst/>
                        </a:rPr>
                        <a:t>Solteros</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3.0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6.0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5.2</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4.7</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4.9</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5.0</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309474725"/>
                  </a:ext>
                </a:extLst>
              </a:tr>
              <a:tr h="190271">
                <a:tc vMerge="1">
                  <a:txBody>
                    <a:bodyPr/>
                    <a:lstStyle/>
                    <a:p>
                      <a:endParaRPr lang="es-MX"/>
                    </a:p>
                  </a:txBody>
                  <a:tcPr/>
                </a:tc>
                <a:tc>
                  <a:txBody>
                    <a:bodyPr/>
                    <a:lstStyle/>
                    <a:p>
                      <a:pPr algn="l" fontAlgn="ctr"/>
                      <a:r>
                        <a:rPr lang="es-MX" sz="1200" u="none" strike="noStrike">
                          <a:effectLst/>
                        </a:rPr>
                        <a:t>Viudos</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18.8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46.3</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32.4</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41.9</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34.8</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36.7</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3370186490"/>
                  </a:ext>
                </a:extLst>
              </a:tr>
              <a:tr h="190271">
                <a:tc vMerge="1">
                  <a:txBody>
                    <a:bodyPr/>
                    <a:lstStyle/>
                    <a:p>
                      <a:endParaRPr lang="es-MX"/>
                    </a:p>
                  </a:txBody>
                  <a:tcPr/>
                </a:tc>
                <a:tc>
                  <a:txBody>
                    <a:bodyPr/>
                    <a:lstStyle/>
                    <a:p>
                      <a:pPr algn="l" fontAlgn="ctr"/>
                      <a:r>
                        <a:rPr lang="es-MX" sz="1200" u="none" strike="noStrike">
                          <a:effectLst/>
                        </a:rPr>
                        <a:t>Divorciados</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4.2</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8.0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5.5</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8.2</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5.7</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6.7</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2153962307"/>
                  </a:ext>
                </a:extLst>
              </a:tr>
              <a:tr h="190271">
                <a:tc rowSpan="4">
                  <a:txBody>
                    <a:bodyPr/>
                    <a:lstStyle/>
                    <a:p>
                      <a:pPr algn="ctr" fontAlgn="ctr"/>
                      <a:r>
                        <a:rPr lang="es-MX" sz="1200" b="1" u="none" strike="noStrike" dirty="0">
                          <a:effectLst/>
                        </a:rPr>
                        <a:t>Ocupación</a:t>
                      </a:r>
                      <a:endParaRPr lang="es-MX" sz="1200" b="1" i="0" u="none" strike="noStrike" dirty="0">
                        <a:solidFill>
                          <a:srgbClr val="000000"/>
                        </a:solidFill>
                        <a:effectLst/>
                        <a:latin typeface="Calibri" panose="020F0502020204030204" pitchFamily="34" charset="0"/>
                      </a:endParaRPr>
                    </a:p>
                  </a:txBody>
                  <a:tcPr marL="8752" marR="8752" marT="8752" marB="0" anchor="ctr"/>
                </a:tc>
                <a:tc>
                  <a:txBody>
                    <a:bodyPr/>
                    <a:lstStyle/>
                    <a:p>
                      <a:pPr algn="l" fontAlgn="ctr"/>
                      <a:r>
                        <a:rPr lang="es-MX" sz="1200" u="none" strike="noStrike">
                          <a:effectLst/>
                        </a:rPr>
                        <a:t>Retirado</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33.0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10.2</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22.7</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13.8</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17.3</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18.2</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2942650206"/>
                  </a:ext>
                </a:extLst>
              </a:tr>
              <a:tr h="190271">
                <a:tc vMerge="1">
                  <a:txBody>
                    <a:bodyPr/>
                    <a:lstStyle/>
                    <a:p>
                      <a:endParaRPr lang="es-MX"/>
                    </a:p>
                  </a:txBody>
                  <a:tcPr/>
                </a:tc>
                <a:tc>
                  <a:txBody>
                    <a:bodyPr/>
                    <a:lstStyle/>
                    <a:p>
                      <a:pPr algn="l" fontAlgn="ctr"/>
                      <a:r>
                        <a:rPr lang="es-MX" sz="1200" u="none" strike="noStrike">
                          <a:effectLst/>
                        </a:rPr>
                        <a:t>Trabaja</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36.5</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14.5</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27.0</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18.2</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19.1</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22.1</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694482636"/>
                  </a:ext>
                </a:extLst>
              </a:tr>
              <a:tr h="371853">
                <a:tc vMerge="1">
                  <a:txBody>
                    <a:bodyPr/>
                    <a:lstStyle/>
                    <a:p>
                      <a:endParaRPr lang="es-MX"/>
                    </a:p>
                  </a:txBody>
                  <a:tcPr/>
                </a:tc>
                <a:tc>
                  <a:txBody>
                    <a:bodyPr/>
                    <a:lstStyle/>
                    <a:p>
                      <a:pPr algn="l" fontAlgn="ctr"/>
                      <a:r>
                        <a:rPr lang="es-MX" sz="1200" u="none" strike="noStrike">
                          <a:effectLst/>
                        </a:rPr>
                        <a:t>Buscando empleo</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28.6</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2.1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12.2</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10.5</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11.1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11.3</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3842837415"/>
                  </a:ext>
                </a:extLst>
              </a:tr>
              <a:tr h="190271">
                <a:tc vMerge="1">
                  <a:txBody>
                    <a:bodyPr/>
                    <a:lstStyle/>
                    <a:p>
                      <a:endParaRPr lang="es-MX"/>
                    </a:p>
                  </a:txBody>
                  <a:tcPr/>
                </a:tc>
                <a:tc>
                  <a:txBody>
                    <a:bodyPr/>
                    <a:lstStyle/>
                    <a:p>
                      <a:pPr algn="l" fontAlgn="ctr"/>
                      <a:r>
                        <a:rPr lang="es-MX" sz="1200" u="none" strike="noStrike">
                          <a:effectLst/>
                        </a:rPr>
                        <a:t>Hogar</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1.9</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73.3</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38.1</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57.6</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52.4</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b="1" u="none" strike="noStrike" dirty="0">
                          <a:effectLst/>
                        </a:rPr>
                        <a:t>48.4</a:t>
                      </a:r>
                      <a:endParaRPr lang="es-MX" sz="1200" b="1"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097021289"/>
                  </a:ext>
                </a:extLst>
              </a:tr>
              <a:tr h="190271">
                <a:tc rowSpan="2">
                  <a:txBody>
                    <a:bodyPr/>
                    <a:lstStyle/>
                    <a:p>
                      <a:pPr algn="ctr" fontAlgn="ctr"/>
                      <a:r>
                        <a:rPr lang="es-MX" sz="1200" b="1" u="none" strike="noStrike" dirty="0">
                          <a:effectLst/>
                        </a:rPr>
                        <a:t>Área de residencia</a:t>
                      </a:r>
                      <a:endParaRPr lang="es-MX" sz="1200" b="1" i="0" u="none" strike="noStrike" dirty="0">
                        <a:solidFill>
                          <a:srgbClr val="000000"/>
                        </a:solidFill>
                        <a:effectLst/>
                        <a:latin typeface="Calibri" panose="020F0502020204030204" pitchFamily="34" charset="0"/>
                      </a:endParaRPr>
                    </a:p>
                  </a:txBody>
                  <a:tcPr marL="8752" marR="8752" marT="8752" marB="0" anchor="ctr"/>
                </a:tc>
                <a:tc>
                  <a:txBody>
                    <a:bodyPr/>
                    <a:lstStyle/>
                    <a:p>
                      <a:pPr algn="l" fontAlgn="ctr"/>
                      <a:r>
                        <a:rPr lang="es-MX" sz="1200" u="none" strike="noStrike">
                          <a:effectLst/>
                        </a:rPr>
                        <a:t>Urbana</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49.4</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53.4</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53.1</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53.2</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45.4</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52.0</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1907424785"/>
                  </a:ext>
                </a:extLst>
              </a:tr>
              <a:tr h="190271">
                <a:tc vMerge="1">
                  <a:txBody>
                    <a:bodyPr/>
                    <a:lstStyle/>
                    <a:p>
                      <a:endParaRPr lang="es-MX"/>
                    </a:p>
                  </a:txBody>
                  <a:tcPr/>
                </a:tc>
                <a:tc>
                  <a:txBody>
                    <a:bodyPr/>
                    <a:lstStyle/>
                    <a:p>
                      <a:pPr algn="l" fontAlgn="ctr"/>
                      <a:r>
                        <a:rPr lang="es-MX" sz="1200" u="none" strike="noStrike" dirty="0">
                          <a:effectLst/>
                        </a:rPr>
                        <a:t>Rural</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50.6</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46.7</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46.9</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a:effectLst/>
                        </a:rPr>
                        <a:t>46.8</a:t>
                      </a:r>
                      <a:endParaRPr lang="es-MX" sz="1200" b="0" i="0" u="none" strike="noStrike" dirty="0">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a:effectLst/>
                        </a:rPr>
                        <a:t>54.6</a:t>
                      </a:r>
                      <a:endParaRPr lang="es-MX" sz="1200" b="0" i="0" u="none" strike="noStrike">
                        <a:solidFill>
                          <a:srgbClr val="000000"/>
                        </a:solidFill>
                        <a:effectLst/>
                        <a:latin typeface="Calibri" panose="020F0502020204030204" pitchFamily="34" charset="0"/>
                      </a:endParaRPr>
                    </a:p>
                  </a:txBody>
                  <a:tcPr marL="8752" marR="8752" marT="8752" marB="0" anchor="ctr"/>
                </a:tc>
                <a:tc>
                  <a:txBody>
                    <a:bodyPr/>
                    <a:lstStyle/>
                    <a:p>
                      <a:pPr algn="ctr" fontAlgn="ctr"/>
                      <a:r>
                        <a:rPr lang="es-MX" sz="1200" u="none" strike="noStrike" dirty="0" smtClean="0">
                          <a:effectLst/>
                        </a:rPr>
                        <a:t>48.0</a:t>
                      </a:r>
                      <a:endParaRPr lang="es-MX" sz="1200" b="0" i="0" u="none" strike="noStrike" dirty="0">
                        <a:solidFill>
                          <a:srgbClr val="000000"/>
                        </a:solidFill>
                        <a:effectLst/>
                        <a:latin typeface="Calibri" panose="020F0502020204030204" pitchFamily="34" charset="0"/>
                      </a:endParaRPr>
                    </a:p>
                  </a:txBody>
                  <a:tcPr marL="8752" marR="8752" marT="8752" marB="0" anchor="ctr"/>
                </a:tc>
                <a:extLst>
                  <a:ext uri="{0D108BD9-81ED-4DB2-BD59-A6C34878D82A}">
                    <a16:rowId xmlns:a16="http://schemas.microsoft.com/office/drawing/2014/main" xmlns="" val="2411322643"/>
                  </a:ext>
                </a:extLst>
              </a:tr>
            </a:tbl>
          </a:graphicData>
        </a:graphic>
      </p:graphicFrame>
    </p:spTree>
    <p:extLst>
      <p:ext uri="{BB962C8B-B14F-4D97-AF65-F5344CB8AC3E}">
        <p14:creationId xmlns:p14="http://schemas.microsoft.com/office/powerpoint/2010/main" val="4000434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22732"/>
            <a:ext cx="7886700" cy="534060"/>
          </a:xfrm>
          <a:solidFill>
            <a:schemeClr val="bg1"/>
          </a:solidFill>
        </p:spPr>
        <p:txBody>
          <a:bodyPr>
            <a:noAutofit/>
          </a:bodyPr>
          <a:lstStyle/>
          <a:p>
            <a:pPr algn="ctr"/>
            <a:r>
              <a:rPr lang="es-ES" sz="1800" b="1" dirty="0" smtClean="0">
                <a:solidFill>
                  <a:schemeClr val="accent1">
                    <a:lumMod val="50000"/>
                  </a:schemeClr>
                </a:solidFill>
              </a:rPr>
              <a:t>Presencia de asociaciones entre grupos de depresión y condiciones evaluadas en el modelo general y por sexo</a:t>
            </a:r>
            <a:endParaRPr lang="es-MX" sz="1800" b="1" dirty="0">
              <a:solidFill>
                <a:schemeClr val="accent1">
                  <a:lumMod val="50000"/>
                </a:schemeClr>
              </a:solidFill>
            </a:endParaRPr>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14</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3986693357"/>
              </p:ext>
            </p:extLst>
          </p:nvPr>
        </p:nvGraphicFramePr>
        <p:xfrm>
          <a:off x="395535" y="1556792"/>
          <a:ext cx="8424936" cy="5249414"/>
        </p:xfrm>
        <a:graphic>
          <a:graphicData uri="http://schemas.openxmlformats.org/drawingml/2006/table">
            <a:tbl>
              <a:tblPr>
                <a:tableStyleId>{5C22544A-7EE6-4342-B048-85BDC9FD1C3A}</a:tableStyleId>
              </a:tblPr>
              <a:tblGrid>
                <a:gridCol w="360041">
                  <a:extLst>
                    <a:ext uri="{9D8B030D-6E8A-4147-A177-3AD203B41FA5}">
                      <a16:colId xmlns:a16="http://schemas.microsoft.com/office/drawing/2014/main" xmlns="" val="20000"/>
                    </a:ext>
                  </a:extLst>
                </a:gridCol>
                <a:gridCol w="2096767">
                  <a:extLst>
                    <a:ext uri="{9D8B030D-6E8A-4147-A177-3AD203B41FA5}">
                      <a16:colId xmlns:a16="http://schemas.microsoft.com/office/drawing/2014/main" xmlns="" val="20001"/>
                    </a:ext>
                  </a:extLst>
                </a:gridCol>
                <a:gridCol w="994688">
                  <a:extLst>
                    <a:ext uri="{9D8B030D-6E8A-4147-A177-3AD203B41FA5}">
                      <a16:colId xmlns:a16="http://schemas.microsoft.com/office/drawing/2014/main" xmlns="" val="20004"/>
                    </a:ext>
                  </a:extLst>
                </a:gridCol>
                <a:gridCol w="994688">
                  <a:extLst>
                    <a:ext uri="{9D8B030D-6E8A-4147-A177-3AD203B41FA5}">
                      <a16:colId xmlns:a16="http://schemas.microsoft.com/office/drawing/2014/main" xmlns="" val="20005"/>
                    </a:ext>
                  </a:extLst>
                </a:gridCol>
                <a:gridCol w="994688">
                  <a:extLst>
                    <a:ext uri="{9D8B030D-6E8A-4147-A177-3AD203B41FA5}">
                      <a16:colId xmlns:a16="http://schemas.microsoft.com/office/drawing/2014/main" xmlns="" val="20006"/>
                    </a:ext>
                  </a:extLst>
                </a:gridCol>
                <a:gridCol w="994688">
                  <a:extLst>
                    <a:ext uri="{9D8B030D-6E8A-4147-A177-3AD203B41FA5}">
                      <a16:colId xmlns:a16="http://schemas.microsoft.com/office/drawing/2014/main" xmlns="" val="20007"/>
                    </a:ext>
                  </a:extLst>
                </a:gridCol>
                <a:gridCol w="994688">
                  <a:extLst>
                    <a:ext uri="{9D8B030D-6E8A-4147-A177-3AD203B41FA5}">
                      <a16:colId xmlns:a16="http://schemas.microsoft.com/office/drawing/2014/main" xmlns="" val="20008"/>
                    </a:ext>
                  </a:extLst>
                </a:gridCol>
                <a:gridCol w="994688">
                  <a:extLst>
                    <a:ext uri="{9D8B030D-6E8A-4147-A177-3AD203B41FA5}">
                      <a16:colId xmlns:a16="http://schemas.microsoft.com/office/drawing/2014/main" xmlns="" val="20009"/>
                    </a:ext>
                  </a:extLst>
                </a:gridCol>
              </a:tblGrid>
              <a:tr h="92107">
                <a:tc rowSpan="2" gridSpan="2">
                  <a:txBody>
                    <a:bodyPr/>
                    <a:lstStyle/>
                    <a:p>
                      <a:pPr algn="ctr">
                        <a:spcAft>
                          <a:spcPts val="0"/>
                        </a:spcAft>
                      </a:pPr>
                      <a:r>
                        <a:rPr lang="es-ES_tradnl" sz="1200" b="1" dirty="0">
                          <a:solidFill>
                            <a:schemeClr val="bg1"/>
                          </a:solidFill>
                          <a:effectLst/>
                        </a:rPr>
                        <a:t>Variables</a:t>
                      </a:r>
                      <a:endParaRPr lang="es-ES_tradnl" sz="1200" b="1" dirty="0">
                        <a:solidFill>
                          <a:schemeClr val="bg1"/>
                        </a:solidFill>
                        <a:effectLst/>
                        <a:latin typeface="Calibri" charset="0"/>
                        <a:ea typeface="Calibri" charset="0"/>
                        <a:cs typeface="Times New Roman" charset="0"/>
                      </a:endParaRPr>
                    </a:p>
                  </a:txBody>
                  <a:tcPr marL="28021" marR="28021" marT="0" marB="0" anchor="ctr">
                    <a:solidFill>
                      <a:schemeClr val="accent1">
                        <a:lumMod val="50000"/>
                      </a:schemeClr>
                    </a:solidFill>
                  </a:tcPr>
                </a:tc>
                <a:tc rowSpan="2" hMerge="1">
                  <a:txBody>
                    <a:bodyPr/>
                    <a:lstStyle/>
                    <a:p>
                      <a:endParaRPr lang="es-ES_tradnl"/>
                    </a:p>
                  </a:txBody>
                  <a:tcPr/>
                </a:tc>
                <a:tc gridSpan="2">
                  <a:txBody>
                    <a:bodyPr/>
                    <a:lstStyle/>
                    <a:p>
                      <a:pPr algn="ctr">
                        <a:spcAft>
                          <a:spcPts val="0"/>
                        </a:spcAft>
                      </a:pPr>
                      <a:r>
                        <a:rPr lang="es-ES_tradnl" sz="1200" b="1" dirty="0">
                          <a:solidFill>
                            <a:schemeClr val="bg1"/>
                          </a:solidFill>
                          <a:effectLst/>
                        </a:rPr>
                        <a:t>Hombres</a:t>
                      </a:r>
                      <a:endParaRPr lang="es-ES_tradnl" sz="1200" b="1" dirty="0">
                        <a:solidFill>
                          <a:schemeClr val="bg1"/>
                        </a:solidFill>
                        <a:effectLst/>
                        <a:latin typeface="Calibri" charset="0"/>
                        <a:ea typeface="Calibri" charset="0"/>
                        <a:cs typeface="Times New Roman" charset="0"/>
                      </a:endParaRPr>
                    </a:p>
                  </a:txBody>
                  <a:tcPr marL="28021" marR="28021" marT="0" marB="0">
                    <a:solidFill>
                      <a:schemeClr val="accent1">
                        <a:lumMod val="50000"/>
                      </a:schemeClr>
                    </a:solidFill>
                  </a:tcPr>
                </a:tc>
                <a:tc hMerge="1">
                  <a:txBody>
                    <a:bodyPr/>
                    <a:lstStyle/>
                    <a:p>
                      <a:endParaRPr lang="es-ES_tradnl"/>
                    </a:p>
                  </a:txBody>
                  <a:tcPr/>
                </a:tc>
                <a:tc gridSpan="2">
                  <a:txBody>
                    <a:bodyPr/>
                    <a:lstStyle/>
                    <a:p>
                      <a:pPr algn="ctr">
                        <a:spcAft>
                          <a:spcPts val="0"/>
                        </a:spcAft>
                      </a:pPr>
                      <a:r>
                        <a:rPr lang="es-ES_tradnl" sz="1200" b="1" dirty="0">
                          <a:solidFill>
                            <a:schemeClr val="bg1"/>
                          </a:solidFill>
                          <a:effectLst/>
                        </a:rPr>
                        <a:t>Mujeres</a:t>
                      </a:r>
                      <a:endParaRPr lang="es-ES_tradnl" sz="1200" b="1" dirty="0">
                        <a:solidFill>
                          <a:schemeClr val="bg1"/>
                        </a:solidFill>
                        <a:effectLst/>
                        <a:latin typeface="Calibri" charset="0"/>
                        <a:ea typeface="Calibri" charset="0"/>
                        <a:cs typeface="Times New Roman" charset="0"/>
                      </a:endParaRPr>
                    </a:p>
                  </a:txBody>
                  <a:tcPr marL="28021" marR="28021" marT="0" marB="0">
                    <a:solidFill>
                      <a:schemeClr val="accent1">
                        <a:lumMod val="50000"/>
                      </a:schemeClr>
                    </a:solidFill>
                  </a:tcPr>
                </a:tc>
                <a:tc hMerge="1">
                  <a:txBody>
                    <a:bodyPr/>
                    <a:lstStyle/>
                    <a:p>
                      <a:endParaRPr lang="es-ES_tradnl"/>
                    </a:p>
                  </a:txBody>
                  <a:tcPr/>
                </a:tc>
                <a:tc gridSpan="2">
                  <a:txBody>
                    <a:bodyPr/>
                    <a:lstStyle/>
                    <a:p>
                      <a:pPr algn="ctr">
                        <a:spcAft>
                          <a:spcPts val="0"/>
                        </a:spcAft>
                      </a:pPr>
                      <a:r>
                        <a:rPr lang="es-ES_tradnl" sz="1200" b="1" dirty="0">
                          <a:solidFill>
                            <a:schemeClr val="bg1"/>
                          </a:solidFill>
                          <a:effectLst/>
                        </a:rPr>
                        <a:t>Muestra total</a:t>
                      </a:r>
                      <a:endParaRPr lang="es-ES_tradnl" sz="1200" b="1" dirty="0">
                        <a:solidFill>
                          <a:schemeClr val="bg1"/>
                        </a:solidFill>
                        <a:effectLst/>
                        <a:latin typeface="Calibri" charset="0"/>
                        <a:ea typeface="Calibri" charset="0"/>
                        <a:cs typeface="Times New Roman" charset="0"/>
                      </a:endParaRPr>
                    </a:p>
                  </a:txBody>
                  <a:tcPr marL="28021" marR="28021" marT="0" marB="0">
                    <a:solidFill>
                      <a:schemeClr val="accent1">
                        <a:lumMod val="50000"/>
                      </a:schemeClr>
                    </a:solidFill>
                  </a:tcPr>
                </a:tc>
                <a:tc hMerge="1">
                  <a:txBody>
                    <a:bodyPr/>
                    <a:lstStyle/>
                    <a:p>
                      <a:endParaRPr lang="es-ES_tradnl"/>
                    </a:p>
                  </a:txBody>
                  <a:tcPr/>
                </a:tc>
                <a:extLst>
                  <a:ext uri="{0D108BD9-81ED-4DB2-BD59-A6C34878D82A}">
                    <a16:rowId xmlns:a16="http://schemas.microsoft.com/office/drawing/2014/main" xmlns="" val="10000"/>
                  </a:ext>
                </a:extLst>
              </a:tr>
              <a:tr h="149447">
                <a:tc gridSpan="2" vMerge="1">
                  <a:txBody>
                    <a:bodyPr/>
                    <a:lstStyle/>
                    <a:p>
                      <a:endParaRPr lang="es-ES_tradnl"/>
                    </a:p>
                  </a:txBody>
                  <a:tcPr/>
                </a:tc>
                <a:tc hMerge="1" vMerge="1">
                  <a:txBody>
                    <a:bodyPr/>
                    <a:lstStyle/>
                    <a:p>
                      <a:endParaRPr lang="es-ES_tradnl"/>
                    </a:p>
                  </a:txBody>
                  <a:tcPr/>
                </a:tc>
                <a:tc>
                  <a:txBody>
                    <a:bodyPr/>
                    <a:lstStyle/>
                    <a:p>
                      <a:pPr algn="ctr">
                        <a:spcAft>
                          <a:spcPts val="0"/>
                        </a:spcAft>
                      </a:pPr>
                      <a:r>
                        <a:rPr lang="es-ES_tradnl" sz="1200" b="1" dirty="0">
                          <a:solidFill>
                            <a:schemeClr val="bg1"/>
                          </a:solidFill>
                          <a:effectLst/>
                        </a:rPr>
                        <a:t>Crónica</a:t>
                      </a:r>
                      <a:endParaRPr lang="es-ES_tradnl" sz="1200" b="1" dirty="0">
                        <a:solidFill>
                          <a:schemeClr val="bg1"/>
                        </a:solidFill>
                        <a:effectLst/>
                        <a:latin typeface="Calibri" charset="0"/>
                        <a:ea typeface="Calibri" charset="0"/>
                        <a:cs typeface="Times New Roman" charset="0"/>
                      </a:endParaRPr>
                    </a:p>
                  </a:txBody>
                  <a:tcPr marL="28021" marR="28021" marT="0" marB="0">
                    <a:lnB w="12700" cap="flat" cmpd="sng" algn="ctr">
                      <a:solidFill>
                        <a:schemeClr val="accent5"/>
                      </a:solidFill>
                      <a:prstDash val="solid"/>
                      <a:round/>
                      <a:headEnd type="none" w="med" len="med"/>
                      <a:tailEnd type="none" w="med" len="med"/>
                    </a:lnB>
                    <a:solidFill>
                      <a:schemeClr val="accent1">
                        <a:lumMod val="50000"/>
                      </a:schemeClr>
                    </a:solidFill>
                  </a:tcPr>
                </a:tc>
                <a:tc>
                  <a:txBody>
                    <a:bodyPr/>
                    <a:lstStyle/>
                    <a:p>
                      <a:pPr algn="ctr">
                        <a:spcAft>
                          <a:spcPts val="0"/>
                        </a:spcAft>
                      </a:pPr>
                      <a:r>
                        <a:rPr lang="es-ES_tradnl" sz="1200" b="1" dirty="0">
                          <a:solidFill>
                            <a:schemeClr val="bg1"/>
                          </a:solidFill>
                          <a:effectLst/>
                        </a:rPr>
                        <a:t>Incidente</a:t>
                      </a:r>
                      <a:endParaRPr lang="es-ES_tradnl" sz="1200" b="1" dirty="0">
                        <a:solidFill>
                          <a:schemeClr val="bg1"/>
                        </a:solidFill>
                        <a:effectLst/>
                        <a:latin typeface="Calibri" charset="0"/>
                        <a:ea typeface="Calibri" charset="0"/>
                        <a:cs typeface="Times New Roman" charset="0"/>
                      </a:endParaRPr>
                    </a:p>
                  </a:txBody>
                  <a:tcPr marL="28021" marR="28021" marT="0" marB="0">
                    <a:lnB w="12700" cap="flat" cmpd="sng" algn="ctr">
                      <a:solidFill>
                        <a:schemeClr val="accent5"/>
                      </a:solidFill>
                      <a:prstDash val="solid"/>
                      <a:round/>
                      <a:headEnd type="none" w="med" len="med"/>
                      <a:tailEnd type="none" w="med" len="med"/>
                    </a:lnB>
                    <a:solidFill>
                      <a:schemeClr val="accent1">
                        <a:lumMod val="50000"/>
                      </a:schemeClr>
                    </a:solidFill>
                  </a:tcPr>
                </a:tc>
                <a:tc>
                  <a:txBody>
                    <a:bodyPr/>
                    <a:lstStyle/>
                    <a:p>
                      <a:pPr algn="ctr">
                        <a:spcAft>
                          <a:spcPts val="0"/>
                        </a:spcAft>
                      </a:pPr>
                      <a:r>
                        <a:rPr lang="es-ES_tradnl" sz="1200" b="1" dirty="0">
                          <a:solidFill>
                            <a:schemeClr val="bg1"/>
                          </a:solidFill>
                          <a:effectLst/>
                        </a:rPr>
                        <a:t>Crónica</a:t>
                      </a:r>
                      <a:endParaRPr lang="es-ES_tradnl" sz="1200" b="1" dirty="0">
                        <a:solidFill>
                          <a:schemeClr val="bg1"/>
                        </a:solidFill>
                        <a:effectLst/>
                        <a:latin typeface="Calibri" charset="0"/>
                        <a:ea typeface="Calibri" charset="0"/>
                        <a:cs typeface="Times New Roman" charset="0"/>
                      </a:endParaRPr>
                    </a:p>
                  </a:txBody>
                  <a:tcPr marL="28021" marR="28021" marT="0" marB="0">
                    <a:lnB w="12700" cap="flat" cmpd="sng" algn="ctr">
                      <a:solidFill>
                        <a:schemeClr val="accent5"/>
                      </a:solidFill>
                      <a:prstDash val="solid"/>
                      <a:round/>
                      <a:headEnd type="none" w="med" len="med"/>
                      <a:tailEnd type="none" w="med" len="med"/>
                    </a:lnB>
                    <a:solidFill>
                      <a:schemeClr val="accent1">
                        <a:lumMod val="50000"/>
                      </a:schemeClr>
                    </a:solidFill>
                  </a:tcPr>
                </a:tc>
                <a:tc>
                  <a:txBody>
                    <a:bodyPr/>
                    <a:lstStyle/>
                    <a:p>
                      <a:pPr algn="ctr">
                        <a:spcAft>
                          <a:spcPts val="0"/>
                        </a:spcAft>
                      </a:pPr>
                      <a:r>
                        <a:rPr lang="es-ES_tradnl" sz="1200" b="1" dirty="0">
                          <a:solidFill>
                            <a:schemeClr val="bg1"/>
                          </a:solidFill>
                          <a:effectLst/>
                        </a:rPr>
                        <a:t>Incidente</a:t>
                      </a:r>
                      <a:endParaRPr lang="es-ES_tradnl" sz="1200" b="1" dirty="0">
                        <a:solidFill>
                          <a:schemeClr val="bg1"/>
                        </a:solidFill>
                        <a:effectLst/>
                        <a:latin typeface="Calibri" charset="0"/>
                        <a:ea typeface="Calibri" charset="0"/>
                        <a:cs typeface="Times New Roman" charset="0"/>
                      </a:endParaRPr>
                    </a:p>
                  </a:txBody>
                  <a:tcPr marL="28021" marR="28021" marT="0" marB="0">
                    <a:lnB w="12700" cap="flat" cmpd="sng" algn="ctr">
                      <a:solidFill>
                        <a:schemeClr val="accent5"/>
                      </a:solidFill>
                      <a:prstDash val="solid"/>
                      <a:round/>
                      <a:headEnd type="none" w="med" len="med"/>
                      <a:tailEnd type="none" w="med" len="med"/>
                    </a:lnB>
                    <a:solidFill>
                      <a:schemeClr val="accent1">
                        <a:lumMod val="50000"/>
                      </a:schemeClr>
                    </a:solidFill>
                  </a:tcPr>
                </a:tc>
                <a:tc>
                  <a:txBody>
                    <a:bodyPr/>
                    <a:lstStyle/>
                    <a:p>
                      <a:pPr algn="ctr">
                        <a:spcAft>
                          <a:spcPts val="0"/>
                        </a:spcAft>
                      </a:pPr>
                      <a:r>
                        <a:rPr lang="es-ES_tradnl" sz="1200" b="1" dirty="0">
                          <a:solidFill>
                            <a:schemeClr val="bg1"/>
                          </a:solidFill>
                          <a:effectLst/>
                        </a:rPr>
                        <a:t>Crónica</a:t>
                      </a:r>
                      <a:endParaRPr lang="es-ES_tradnl" sz="1200" b="1" dirty="0">
                        <a:solidFill>
                          <a:schemeClr val="bg1"/>
                        </a:solidFill>
                        <a:effectLst/>
                        <a:latin typeface="Calibri" charset="0"/>
                        <a:ea typeface="Calibri" charset="0"/>
                        <a:cs typeface="Times New Roman" charset="0"/>
                      </a:endParaRPr>
                    </a:p>
                  </a:txBody>
                  <a:tcPr marL="28021" marR="28021" marT="0" marB="0">
                    <a:lnB w="12700" cap="flat" cmpd="sng" algn="ctr">
                      <a:solidFill>
                        <a:schemeClr val="accent5"/>
                      </a:solidFill>
                      <a:prstDash val="solid"/>
                      <a:round/>
                      <a:headEnd type="none" w="med" len="med"/>
                      <a:tailEnd type="none" w="med" len="med"/>
                    </a:lnB>
                    <a:solidFill>
                      <a:schemeClr val="accent1">
                        <a:lumMod val="50000"/>
                      </a:schemeClr>
                    </a:solidFill>
                  </a:tcPr>
                </a:tc>
                <a:tc>
                  <a:txBody>
                    <a:bodyPr/>
                    <a:lstStyle/>
                    <a:p>
                      <a:pPr algn="ctr">
                        <a:spcAft>
                          <a:spcPts val="0"/>
                        </a:spcAft>
                      </a:pPr>
                      <a:r>
                        <a:rPr lang="es-ES_tradnl" sz="1200" b="1" dirty="0">
                          <a:solidFill>
                            <a:schemeClr val="bg1"/>
                          </a:solidFill>
                          <a:effectLst/>
                        </a:rPr>
                        <a:t>Incidente</a:t>
                      </a:r>
                      <a:endParaRPr lang="es-ES_tradnl" sz="1200" b="1" dirty="0">
                        <a:solidFill>
                          <a:schemeClr val="bg1"/>
                        </a:solidFill>
                        <a:effectLst/>
                        <a:latin typeface="Calibri" charset="0"/>
                        <a:ea typeface="Calibri" charset="0"/>
                        <a:cs typeface="Times New Roman" charset="0"/>
                      </a:endParaRPr>
                    </a:p>
                  </a:txBody>
                  <a:tcPr marL="28021" marR="28021" marT="0" marB="0">
                    <a:lnB w="12700" cap="flat" cmpd="sng" algn="ctr">
                      <a:solidFill>
                        <a:schemeClr val="accent5"/>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1"/>
                  </a:ext>
                </a:extLst>
              </a:tr>
              <a:tr h="224170">
                <a:tc rowSpan="3">
                  <a:txBody>
                    <a:bodyPr/>
                    <a:lstStyle/>
                    <a:p>
                      <a:pPr algn="ctr">
                        <a:spcAft>
                          <a:spcPts val="0"/>
                        </a:spcAft>
                      </a:pPr>
                      <a:r>
                        <a:rPr lang="es-ES_tradnl" sz="1050" b="1" dirty="0">
                          <a:solidFill>
                            <a:schemeClr val="bg1"/>
                          </a:solidFill>
                          <a:effectLst/>
                        </a:rPr>
                        <a:t>Sociodemográficas</a:t>
                      </a:r>
                      <a:endParaRPr lang="es-ES_tradnl" sz="1050" b="1" dirty="0">
                        <a:solidFill>
                          <a:schemeClr val="bg1"/>
                        </a:solidFill>
                        <a:effectLst/>
                        <a:latin typeface="Calibri" charset="0"/>
                        <a:ea typeface="Calibri" charset="0"/>
                        <a:cs typeface="Times New Roman" charset="0"/>
                      </a:endParaRPr>
                    </a:p>
                  </a:txBody>
                  <a:tcPr marL="28021" marR="28021" marT="0" marB="0" vert="vert270" anchor="ctr">
                    <a:solidFill>
                      <a:srgbClr val="005493"/>
                    </a:solidFill>
                  </a:tcPr>
                </a:tc>
                <a:tc>
                  <a:txBody>
                    <a:bodyPr/>
                    <a:lstStyle/>
                    <a:p>
                      <a:pPr>
                        <a:spcAft>
                          <a:spcPts val="0"/>
                        </a:spcAft>
                      </a:pPr>
                      <a:r>
                        <a:rPr lang="es-ES_tradnl" sz="1100" dirty="0">
                          <a:effectLst/>
                        </a:rPr>
                        <a:t>Sexo (ref. hombres)</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solidFill>
                      <a:prstDash val="solid"/>
                      <a:round/>
                      <a:headEnd type="none" w="med" len="med"/>
                      <a:tailEnd type="none" w="med" len="med"/>
                    </a:lnT>
                  </a:tcPr>
                </a:tc>
                <a:tc>
                  <a:txBody>
                    <a:bodyPr/>
                    <a:lstStyle/>
                    <a:p>
                      <a:pPr algn="ctr"/>
                      <a:endParaRPr lang="es-ES_tradnl" sz="1100" dirty="0">
                        <a:effectLst/>
                        <a:latin typeface="Calibri" charset="0"/>
                      </a:endParaRPr>
                    </a:p>
                  </a:txBody>
                  <a:tcPr marL="28021" marR="28021" marT="0" marB="0" anchor="ctr">
                    <a:lnT w="12700" cap="flat" cmpd="sng" algn="ctr">
                      <a:solidFill>
                        <a:schemeClr val="accent5"/>
                      </a:solidFill>
                      <a:prstDash val="solid"/>
                      <a:round/>
                      <a:headEnd type="none" w="med" len="med"/>
                      <a:tailEnd type="none" w="med" len="med"/>
                    </a:lnT>
                  </a:tcPr>
                </a:tc>
                <a:tc>
                  <a:txBody>
                    <a:bodyPr/>
                    <a:lstStyle/>
                    <a:p>
                      <a:pPr algn="ctr"/>
                      <a:endParaRPr lang="es-ES_tradnl" sz="1100" dirty="0">
                        <a:effectLst/>
                        <a:latin typeface="Calibri" charset="0"/>
                      </a:endParaRPr>
                    </a:p>
                  </a:txBody>
                  <a:tcPr marL="28021" marR="28021" marT="0" marB="0" anchor="ctr">
                    <a:lnT w="12700" cap="flat" cmpd="sng" algn="ctr">
                      <a:solidFill>
                        <a:schemeClr val="accent5"/>
                      </a:solidFill>
                      <a:prstDash val="solid"/>
                      <a:round/>
                      <a:headEnd type="none" w="med" len="med"/>
                      <a:tailEnd type="none" w="med" len="med"/>
                    </a:lnT>
                  </a:tcPr>
                </a:tc>
                <a:tc>
                  <a:txBody>
                    <a:bodyPr/>
                    <a:lstStyle/>
                    <a:p>
                      <a:pPr algn="ctr">
                        <a:spcAft>
                          <a:spcPts val="0"/>
                        </a:spcAft>
                      </a:pPr>
                      <a:r>
                        <a:rPr lang="es-ES_tradnl" sz="1100" dirty="0">
                          <a:effectLst/>
                        </a:rPr>
                        <a:t>Mujeres </a:t>
                      </a:r>
                    </a:p>
                    <a:p>
                      <a:pPr algn="ctr">
                        <a:spcAft>
                          <a:spcPts val="0"/>
                        </a:spcAft>
                      </a:pPr>
                      <a:r>
                        <a:rPr lang="es-ES_tradnl" sz="1100" dirty="0">
                          <a:effectLst/>
                        </a:rPr>
                        <a:t>2.65</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solidFill>
                      <a:prstDash val="solid"/>
                      <a:round/>
                      <a:headEnd type="none" w="med" len="med"/>
                      <a:tailEnd type="none" w="med" len="med"/>
                    </a:lnT>
                    <a:solidFill>
                      <a:schemeClr val="accent1">
                        <a:lumMod val="20000"/>
                        <a:lumOff val="80000"/>
                      </a:schemeClr>
                    </a:solidFill>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xmlns="" val="10002"/>
                  </a:ext>
                </a:extLst>
              </a:tr>
              <a:tr h="373617">
                <a:tc vMerge="1">
                  <a:txBody>
                    <a:bodyPr/>
                    <a:lstStyle/>
                    <a:p>
                      <a:endParaRPr lang="es-ES_tradnl"/>
                    </a:p>
                  </a:txBody>
                  <a:tcPr/>
                </a:tc>
                <a:tc>
                  <a:txBody>
                    <a:bodyPr/>
                    <a:lstStyle/>
                    <a:p>
                      <a:pPr>
                        <a:spcAft>
                          <a:spcPts val="0"/>
                        </a:spcAft>
                      </a:pPr>
                      <a:r>
                        <a:rPr lang="es-ES_tradnl" sz="1100" dirty="0">
                          <a:effectLst/>
                        </a:rPr>
                        <a:t>Escolaridad (ref. media o superior)</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Prim inc. 1.86</a:t>
                      </a:r>
                    </a:p>
                    <a:p>
                      <a:pPr algn="ctr">
                        <a:spcAft>
                          <a:spcPts val="0"/>
                        </a:spcAft>
                      </a:pPr>
                      <a:r>
                        <a:rPr lang="es-ES_tradnl" sz="1100" dirty="0">
                          <a:effectLst/>
                        </a:rPr>
                        <a:t>Nula        2.34</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Prim inc. 1.98</a:t>
                      </a:r>
                    </a:p>
                    <a:p>
                      <a:pPr algn="ctr">
                        <a:spcAft>
                          <a:spcPts val="0"/>
                        </a:spcAft>
                      </a:pPr>
                      <a:r>
                        <a:rPr lang="es-ES_tradnl" sz="1100" dirty="0">
                          <a:effectLst/>
                        </a:rPr>
                        <a:t>Nula       2.31</a:t>
                      </a:r>
                      <a:endParaRPr lang="es-ES_tradnl" sz="1100" dirty="0">
                        <a:effectLst/>
                        <a:latin typeface="Calibri" charset="0"/>
                        <a:ea typeface="Calibri" charset="0"/>
                        <a:cs typeface="Times New Roman" charset="0"/>
                      </a:endParaRPr>
                    </a:p>
                  </a:txBody>
                  <a:tcPr marL="28021" marR="28021" marT="0" marB="0" anchor="ctr">
                    <a:solidFill>
                      <a:schemeClr val="accent1">
                        <a:lumMod val="20000"/>
                        <a:lumOff val="80000"/>
                      </a:schemeClr>
                    </a:solidFill>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tc>
                <a:extLst>
                  <a:ext uri="{0D108BD9-81ED-4DB2-BD59-A6C34878D82A}">
                    <a16:rowId xmlns:a16="http://schemas.microsoft.com/office/drawing/2014/main" xmlns="" val="10003"/>
                  </a:ext>
                </a:extLst>
              </a:tr>
              <a:tr h="448340">
                <a:tc vMerge="1">
                  <a:txBody>
                    <a:bodyPr/>
                    <a:lstStyle/>
                    <a:p>
                      <a:endParaRPr lang="es-ES_tradnl"/>
                    </a:p>
                  </a:txBody>
                  <a:tcPr/>
                </a:tc>
                <a:tc>
                  <a:txBody>
                    <a:bodyPr/>
                    <a:lstStyle/>
                    <a:p>
                      <a:pPr>
                        <a:spcAft>
                          <a:spcPts val="0"/>
                        </a:spcAft>
                      </a:pPr>
                      <a:r>
                        <a:rPr lang="es-ES_tradnl" sz="1100" dirty="0">
                          <a:effectLst/>
                        </a:rPr>
                        <a:t>Ocupación (ref. retirado)</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b="1" dirty="0">
                          <a:effectLst/>
                        </a:rPr>
                        <a:t>Retirado 2.58</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b="1" dirty="0">
                          <a:effectLst/>
                        </a:rPr>
                        <a:t>Trabaja 2.21</a:t>
                      </a:r>
                    </a:p>
                    <a:p>
                      <a:pPr algn="ctr">
                        <a:spcAft>
                          <a:spcPts val="0"/>
                        </a:spcAft>
                      </a:pPr>
                      <a:r>
                        <a:rPr lang="es-ES_tradnl" sz="1100" dirty="0">
                          <a:effectLst/>
                        </a:rPr>
                        <a:t>Desempleo 4.96</a:t>
                      </a:r>
                    </a:p>
                    <a:p>
                      <a:pPr algn="ctr">
                        <a:spcAft>
                          <a:spcPts val="0"/>
                        </a:spcAft>
                      </a:pPr>
                      <a:r>
                        <a:rPr lang="es-ES_tradnl" sz="1100" dirty="0">
                          <a:effectLst/>
                        </a:rPr>
                        <a:t>Hogar 1.99</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s-ES_tradnl" sz="1100" dirty="0">
                        <a:effectLst/>
                        <a:latin typeface="Calibri"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s-ES_tradnl" sz="1100" dirty="0">
                        <a:effectLst/>
                        <a:latin typeface="Calibri"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4"/>
                  </a:ext>
                </a:extLst>
              </a:tr>
              <a:tr h="149447">
                <a:tc rowSpan="2">
                  <a:txBody>
                    <a:bodyPr/>
                    <a:lstStyle/>
                    <a:p>
                      <a:pPr algn="ctr">
                        <a:spcAft>
                          <a:spcPts val="0"/>
                        </a:spcAft>
                      </a:pPr>
                      <a:r>
                        <a:rPr lang="es-ES_tradnl" sz="1050" b="1" dirty="0">
                          <a:solidFill>
                            <a:schemeClr val="bg1"/>
                          </a:solidFill>
                          <a:effectLst/>
                        </a:rPr>
                        <a:t>Entorno</a:t>
                      </a:r>
                      <a:endParaRPr lang="es-ES_tradnl" sz="1050" b="1" dirty="0">
                        <a:solidFill>
                          <a:schemeClr val="bg1"/>
                        </a:solidFill>
                        <a:effectLst/>
                        <a:latin typeface="Calibri" charset="0"/>
                        <a:ea typeface="Calibri" charset="0"/>
                        <a:cs typeface="Times New Roman" charset="0"/>
                      </a:endParaRPr>
                    </a:p>
                  </a:txBody>
                  <a:tcPr marL="28021" marR="28021" marT="0" marB="0" vert="vert270" anchor="ctr">
                    <a:solidFill>
                      <a:srgbClr val="005493"/>
                    </a:solidFill>
                  </a:tcPr>
                </a:tc>
                <a:tc>
                  <a:txBody>
                    <a:bodyPr/>
                    <a:lstStyle/>
                    <a:p>
                      <a:pPr>
                        <a:spcAft>
                          <a:spcPts val="0"/>
                        </a:spcAft>
                      </a:pPr>
                      <a:r>
                        <a:rPr lang="es-ES_tradnl" sz="1100" dirty="0">
                          <a:effectLst/>
                        </a:rPr>
                        <a:t>Área de residencia</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Rural </a:t>
                      </a:r>
                      <a:endParaRPr lang="es-ES_tradnl" sz="1100" dirty="0" smtClean="0">
                        <a:effectLst/>
                      </a:endParaRPr>
                    </a:p>
                    <a:p>
                      <a:pPr algn="ctr">
                        <a:spcAft>
                          <a:spcPts val="0"/>
                        </a:spcAft>
                      </a:pPr>
                      <a:r>
                        <a:rPr lang="es-ES_tradnl" sz="1100" dirty="0" smtClean="0">
                          <a:effectLst/>
                        </a:rPr>
                        <a:t>1.83</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Rural </a:t>
                      </a:r>
                    </a:p>
                    <a:p>
                      <a:pPr algn="ctr">
                        <a:spcAft>
                          <a:spcPts val="0"/>
                        </a:spcAft>
                      </a:pPr>
                      <a:r>
                        <a:rPr lang="es-ES_tradnl" sz="1100" dirty="0">
                          <a:effectLst/>
                        </a:rPr>
                        <a:t>1.68</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spcAft>
                          <a:spcPts val="0"/>
                        </a:spcAft>
                      </a:pPr>
                      <a:r>
                        <a:rPr lang="es-ES_tradnl" sz="1100">
                          <a:effectLst/>
                        </a:rPr>
                        <a:t> </a:t>
                      </a:r>
                      <a:endParaRPr lang="es-ES_tradnl" sz="110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xmlns="" val="10005"/>
                  </a:ext>
                </a:extLst>
              </a:tr>
              <a:tr h="373617">
                <a:tc vMerge="1">
                  <a:txBody>
                    <a:bodyPr/>
                    <a:lstStyle/>
                    <a:p>
                      <a:endParaRPr lang="es-ES_tradnl"/>
                    </a:p>
                  </a:txBody>
                  <a:tcPr/>
                </a:tc>
                <a:tc>
                  <a:txBody>
                    <a:bodyPr/>
                    <a:lstStyle/>
                    <a:p>
                      <a:pPr>
                        <a:spcAft>
                          <a:spcPts val="0"/>
                        </a:spcAft>
                      </a:pPr>
                      <a:r>
                        <a:rPr lang="es-ES_tradnl" sz="1100" dirty="0">
                          <a:effectLst/>
                        </a:rPr>
                        <a:t>Inseguridad alimentaria, si vs no</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b="1" dirty="0">
                          <a:effectLst/>
                        </a:rPr>
                        <a:t>Falta de alimento </a:t>
                      </a:r>
                    </a:p>
                    <a:p>
                      <a:pPr algn="ctr">
                        <a:spcAft>
                          <a:spcPts val="0"/>
                        </a:spcAft>
                      </a:pPr>
                      <a:r>
                        <a:rPr lang="es-ES_tradnl" sz="1100" b="1" dirty="0">
                          <a:effectLst/>
                        </a:rPr>
                        <a:t>6.30</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dirty="0">
                          <a:effectLst/>
                        </a:rPr>
                        <a:t>Falta de alimento</a:t>
                      </a:r>
                    </a:p>
                    <a:p>
                      <a:pPr algn="ctr">
                        <a:spcAft>
                          <a:spcPts val="0"/>
                        </a:spcAft>
                      </a:pPr>
                      <a:r>
                        <a:rPr lang="es-ES_tradnl" sz="1100" dirty="0">
                          <a:effectLst/>
                        </a:rPr>
                        <a:t>1.96</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_tradnl" sz="1100" dirty="0">
                          <a:effectLst/>
                        </a:rPr>
                        <a:t>2.98</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149447">
                <a:tc rowSpan="5">
                  <a:txBody>
                    <a:bodyPr/>
                    <a:lstStyle/>
                    <a:p>
                      <a:pPr algn="ctr">
                        <a:spcAft>
                          <a:spcPts val="0"/>
                        </a:spcAft>
                      </a:pPr>
                      <a:r>
                        <a:rPr lang="es-ES_tradnl" sz="1050" b="1" dirty="0">
                          <a:solidFill>
                            <a:schemeClr val="bg1"/>
                          </a:solidFill>
                          <a:effectLst/>
                        </a:rPr>
                        <a:t>Factores psicosociales</a:t>
                      </a:r>
                      <a:endParaRPr lang="es-ES_tradnl" sz="1050" b="1" dirty="0">
                        <a:solidFill>
                          <a:schemeClr val="bg1"/>
                        </a:solidFill>
                        <a:effectLst/>
                        <a:latin typeface="Calibri" charset="0"/>
                        <a:ea typeface="Calibri" charset="0"/>
                        <a:cs typeface="Times New Roman" charset="0"/>
                      </a:endParaRPr>
                    </a:p>
                  </a:txBody>
                  <a:tcPr marL="28021" marR="28021" marT="0" marB="0" vert="vert270" anchor="ctr">
                    <a:solidFill>
                      <a:srgbClr val="005493"/>
                    </a:solidFill>
                  </a:tcPr>
                </a:tc>
                <a:tc>
                  <a:txBody>
                    <a:bodyPr/>
                    <a:lstStyle/>
                    <a:p>
                      <a:pPr>
                        <a:spcAft>
                          <a:spcPts val="0"/>
                        </a:spcAft>
                      </a:pPr>
                      <a:r>
                        <a:rPr lang="es-ES_tradnl" sz="1100" dirty="0">
                          <a:effectLst/>
                        </a:rPr>
                        <a:t>Contacto con amigos (ref. semanal)</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a:effectLst/>
                        </a:rPr>
                        <a:t> </a:t>
                      </a:r>
                      <a:endParaRPr lang="es-ES_tradnl" sz="110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Nulo 1.40</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10007"/>
                  </a:ext>
                </a:extLst>
              </a:tr>
              <a:tr h="298893">
                <a:tc vMerge="1">
                  <a:txBody>
                    <a:bodyPr/>
                    <a:lstStyle/>
                    <a:p>
                      <a:endParaRPr lang="es-ES_tradnl"/>
                    </a:p>
                  </a:txBody>
                  <a:tcPr/>
                </a:tc>
                <a:tc>
                  <a:txBody>
                    <a:bodyPr/>
                    <a:lstStyle/>
                    <a:p>
                      <a:pPr>
                        <a:spcAft>
                          <a:spcPts val="0"/>
                        </a:spcAft>
                      </a:pPr>
                      <a:r>
                        <a:rPr lang="es-ES_tradnl" sz="1100" dirty="0">
                          <a:effectLst/>
                        </a:rPr>
                        <a:t>Se siente solo vs no sentirse solo</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b="1" dirty="0">
                          <a:effectLst/>
                        </a:rPr>
                        <a:t>Sentirse solo</a:t>
                      </a:r>
                    </a:p>
                    <a:p>
                      <a:pPr algn="ctr">
                        <a:spcAft>
                          <a:spcPts val="0"/>
                        </a:spcAft>
                      </a:pPr>
                      <a:r>
                        <a:rPr lang="es-ES_tradnl" sz="1100" b="1" dirty="0">
                          <a:effectLst/>
                        </a:rPr>
                        <a:t>5.85</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2.16</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Sentirse solo</a:t>
                      </a:r>
                    </a:p>
                    <a:p>
                      <a:pPr algn="ctr">
                        <a:spcAft>
                          <a:spcPts val="0"/>
                        </a:spcAft>
                      </a:pPr>
                      <a:r>
                        <a:rPr lang="es-ES_tradnl" sz="1100" b="1" dirty="0">
                          <a:effectLst/>
                        </a:rPr>
                        <a:t>5.00</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2.58</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Sentirse solo</a:t>
                      </a:r>
                    </a:p>
                    <a:p>
                      <a:pPr algn="ctr">
                        <a:spcAft>
                          <a:spcPts val="0"/>
                        </a:spcAft>
                      </a:pPr>
                      <a:r>
                        <a:rPr lang="es-ES_tradnl" sz="1100" b="1" dirty="0">
                          <a:effectLst/>
                        </a:rPr>
                        <a:t>4.63</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2.29</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extLst>
                  <a:ext uri="{0D108BD9-81ED-4DB2-BD59-A6C34878D82A}">
                    <a16:rowId xmlns:a16="http://schemas.microsoft.com/office/drawing/2014/main" xmlns="" val="10008"/>
                  </a:ext>
                </a:extLst>
              </a:tr>
              <a:tr h="298893">
                <a:tc vMerge="1">
                  <a:txBody>
                    <a:bodyPr/>
                    <a:lstStyle/>
                    <a:p>
                      <a:endParaRPr lang="es-ES_tradnl"/>
                    </a:p>
                  </a:txBody>
                  <a:tcPr/>
                </a:tc>
                <a:tc>
                  <a:txBody>
                    <a:bodyPr/>
                    <a:lstStyle/>
                    <a:p>
                      <a:pPr>
                        <a:spcAft>
                          <a:spcPts val="0"/>
                        </a:spcAft>
                      </a:pPr>
                      <a:r>
                        <a:rPr lang="es-ES_tradnl" sz="1100" dirty="0">
                          <a:effectLst/>
                        </a:rPr>
                        <a:t>Insatisfacción con la vida vs satisfacción</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dirty="0">
                          <a:effectLst/>
                        </a:rPr>
                        <a:t>Insatisfacción</a:t>
                      </a:r>
                    </a:p>
                    <a:p>
                      <a:pPr algn="ctr">
                        <a:spcAft>
                          <a:spcPts val="0"/>
                        </a:spcAft>
                      </a:pPr>
                      <a:r>
                        <a:rPr lang="es-ES_tradnl" sz="1100" dirty="0">
                          <a:effectLst/>
                        </a:rPr>
                        <a:t>1.88</a:t>
                      </a:r>
                      <a:endParaRPr lang="es-ES_tradnl" sz="1100" dirty="0">
                        <a:effectLst/>
                        <a:latin typeface="Calibri" charset="0"/>
                        <a:ea typeface="Calibri" charset="0"/>
                        <a:cs typeface="Times New Roman" charset="0"/>
                      </a:endParaRPr>
                    </a:p>
                  </a:txBody>
                  <a:tcPr marL="28021" marR="28021" marT="0" marB="0" anchor="ctr"/>
                </a:tc>
                <a:tc>
                  <a:txBody>
                    <a:bodyPr/>
                    <a:lstStyle/>
                    <a:p>
                      <a:pPr algn="ctr"/>
                      <a:endParaRPr lang="es-ES_tradnl" sz="1100" dirty="0">
                        <a:effectLst/>
                        <a:latin typeface="Calibri" charset="0"/>
                      </a:endParaRPr>
                    </a:p>
                  </a:txBody>
                  <a:tcPr marL="28021" marR="28021" marT="0" marB="0" anchor="ctr"/>
                </a:tc>
                <a:tc>
                  <a:txBody>
                    <a:bodyPr/>
                    <a:lstStyle/>
                    <a:p>
                      <a:pPr algn="ctr">
                        <a:spcAft>
                          <a:spcPts val="0"/>
                        </a:spcAft>
                      </a:pPr>
                      <a:r>
                        <a:rPr lang="es-ES_tradnl" sz="1100" dirty="0">
                          <a:effectLst/>
                        </a:rPr>
                        <a:t>Insatisfacción</a:t>
                      </a:r>
                    </a:p>
                    <a:p>
                      <a:pPr algn="ctr">
                        <a:spcAft>
                          <a:spcPts val="0"/>
                        </a:spcAft>
                      </a:pPr>
                      <a:r>
                        <a:rPr lang="es-ES_tradnl" sz="1100" dirty="0">
                          <a:effectLst/>
                        </a:rPr>
                        <a:t>1.63</a:t>
                      </a:r>
                      <a:endParaRPr lang="es-ES_tradnl" sz="1100" dirty="0">
                        <a:effectLst/>
                        <a:latin typeface="Calibri" charset="0"/>
                        <a:ea typeface="Calibri" charset="0"/>
                        <a:cs typeface="Times New Roman" charset="0"/>
                      </a:endParaRPr>
                    </a:p>
                  </a:txBody>
                  <a:tcPr marL="28021" marR="28021" marT="0" marB="0" anchor="ctr">
                    <a:solidFill>
                      <a:schemeClr val="accent1">
                        <a:lumMod val="20000"/>
                        <a:lumOff val="80000"/>
                      </a:schemeClr>
                    </a:solidFill>
                  </a:tcPr>
                </a:tc>
                <a:tc>
                  <a:txBody>
                    <a:bodyPr/>
                    <a:lstStyle/>
                    <a:p>
                      <a:pPr algn="ctr">
                        <a:spcAft>
                          <a:spcPts val="0"/>
                        </a:spcAft>
                      </a:pPr>
                      <a:r>
                        <a:rPr lang="es-ES_tradnl" sz="1100">
                          <a:effectLst/>
                        </a:rPr>
                        <a:t> </a:t>
                      </a:r>
                      <a:endParaRPr lang="es-ES_tradnl" sz="1100">
                        <a:effectLst/>
                        <a:latin typeface="Calibri" charset="0"/>
                        <a:ea typeface="Calibri" charset="0"/>
                        <a:cs typeface="Times New Roman" charset="0"/>
                      </a:endParaRPr>
                    </a:p>
                  </a:txBody>
                  <a:tcPr marL="28021" marR="28021" marT="0" marB="0" anchor="ctr"/>
                </a:tc>
                <a:extLst>
                  <a:ext uri="{0D108BD9-81ED-4DB2-BD59-A6C34878D82A}">
                    <a16:rowId xmlns:a16="http://schemas.microsoft.com/office/drawing/2014/main" xmlns="" val="10009"/>
                  </a:ext>
                </a:extLst>
              </a:tr>
              <a:tr h="298893">
                <a:tc vMerge="1">
                  <a:txBody>
                    <a:bodyPr/>
                    <a:lstStyle/>
                    <a:p>
                      <a:endParaRPr lang="es-ES_tradnl"/>
                    </a:p>
                  </a:txBody>
                  <a:tcPr/>
                </a:tc>
                <a:tc>
                  <a:txBody>
                    <a:bodyPr/>
                    <a:lstStyle/>
                    <a:p>
                      <a:pPr>
                        <a:spcAft>
                          <a:spcPts val="0"/>
                        </a:spcAft>
                      </a:pPr>
                      <a:r>
                        <a:rPr lang="es-ES_tradnl" sz="1100" dirty="0">
                          <a:effectLst/>
                        </a:rPr>
                        <a:t>Felicidad</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b="1" dirty="0">
                          <a:effectLst/>
                        </a:rPr>
                        <a:t>Poco o nada</a:t>
                      </a:r>
                    </a:p>
                    <a:p>
                      <a:pPr algn="ctr">
                        <a:spcAft>
                          <a:spcPts val="0"/>
                        </a:spcAft>
                      </a:pPr>
                      <a:r>
                        <a:rPr lang="es-ES_tradnl" sz="1100" b="1" dirty="0">
                          <a:effectLst/>
                        </a:rPr>
                        <a:t>3.60</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 </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Poco o nada</a:t>
                      </a:r>
                    </a:p>
                    <a:p>
                      <a:pPr algn="ctr">
                        <a:spcAft>
                          <a:spcPts val="0"/>
                        </a:spcAft>
                      </a:pPr>
                      <a:r>
                        <a:rPr lang="es-ES_tradnl" sz="1100" b="1" dirty="0">
                          <a:effectLst/>
                        </a:rPr>
                        <a:t>6.21</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 </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Poco o nada </a:t>
                      </a:r>
                    </a:p>
                    <a:p>
                      <a:pPr algn="ctr">
                        <a:spcAft>
                          <a:spcPts val="0"/>
                        </a:spcAft>
                      </a:pPr>
                      <a:r>
                        <a:rPr lang="es-ES_tradnl" sz="1100" b="1" dirty="0">
                          <a:effectLst/>
                        </a:rPr>
                        <a:t>4.78</a:t>
                      </a:r>
                      <a:endParaRPr lang="es-ES_tradnl" sz="1100" b="1" dirty="0">
                        <a:effectLst/>
                        <a:latin typeface="Calibri" charset="0"/>
                        <a:ea typeface="Calibri" charset="0"/>
                        <a:cs typeface="Times New Roman" charset="0"/>
                      </a:endParaRPr>
                    </a:p>
                  </a:txBody>
                  <a:tcPr marL="28021" marR="28021" marT="0" marB="0" anchor="ctr">
                    <a:solidFill>
                      <a:schemeClr val="accent1">
                        <a:lumMod val="20000"/>
                        <a:lumOff val="80000"/>
                      </a:schemeClr>
                    </a:solidFill>
                  </a:tcPr>
                </a:tc>
                <a:tc>
                  <a:txBody>
                    <a:bodyPr/>
                    <a:lstStyle/>
                    <a:p>
                      <a:pPr algn="ctr">
                        <a:spcAft>
                          <a:spcPts val="0"/>
                        </a:spcAft>
                      </a:pPr>
                      <a:r>
                        <a:rPr lang="es-ES_tradnl" sz="1100">
                          <a:effectLst/>
                        </a:rPr>
                        <a:t> </a:t>
                      </a:r>
                      <a:endParaRPr lang="es-ES_tradnl" sz="1100">
                        <a:effectLst/>
                        <a:latin typeface="Calibri" charset="0"/>
                        <a:ea typeface="Calibri" charset="0"/>
                        <a:cs typeface="Times New Roman" charset="0"/>
                      </a:endParaRPr>
                    </a:p>
                  </a:txBody>
                  <a:tcPr marL="28021" marR="28021" marT="0" marB="0" anchor="ctr"/>
                </a:tc>
                <a:extLst>
                  <a:ext uri="{0D108BD9-81ED-4DB2-BD59-A6C34878D82A}">
                    <a16:rowId xmlns:a16="http://schemas.microsoft.com/office/drawing/2014/main" xmlns="" val="10010"/>
                  </a:ext>
                </a:extLst>
              </a:tr>
              <a:tr h="224170">
                <a:tc vMerge="1">
                  <a:txBody>
                    <a:bodyPr/>
                    <a:lstStyle/>
                    <a:p>
                      <a:endParaRPr lang="es-ES_tradnl"/>
                    </a:p>
                  </a:txBody>
                  <a:tcPr/>
                </a:tc>
                <a:tc>
                  <a:txBody>
                    <a:bodyPr/>
                    <a:lstStyle/>
                    <a:p>
                      <a:pPr>
                        <a:spcAft>
                          <a:spcPts val="0"/>
                        </a:spcAft>
                      </a:pPr>
                      <a:r>
                        <a:rPr lang="es-ES_tradnl" sz="1100" dirty="0">
                          <a:effectLst/>
                        </a:rPr>
                        <a:t>Antecedentes de depresión</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spcAft>
                          <a:spcPts val="0"/>
                        </a:spcAft>
                      </a:pPr>
                      <a:r>
                        <a:rPr lang="es-ES_tradnl" sz="1100" b="1" dirty="0">
                          <a:effectLst/>
                        </a:rPr>
                        <a:t>Positivos</a:t>
                      </a:r>
                    </a:p>
                    <a:p>
                      <a:pPr algn="ctr">
                        <a:spcAft>
                          <a:spcPts val="0"/>
                        </a:spcAft>
                      </a:pPr>
                      <a:r>
                        <a:rPr lang="es-ES_tradnl" sz="1100" b="1" dirty="0">
                          <a:effectLst/>
                        </a:rPr>
                        <a:t>2.36</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ES_tradnl" sz="1100" b="1" dirty="0">
                          <a:effectLst/>
                        </a:rPr>
                        <a:t> </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ES_tradnl" sz="1100" b="1" dirty="0">
                          <a:effectLst/>
                        </a:rPr>
                        <a:t>Positivos</a:t>
                      </a:r>
                    </a:p>
                    <a:p>
                      <a:pPr algn="ctr">
                        <a:spcAft>
                          <a:spcPts val="0"/>
                        </a:spcAft>
                      </a:pPr>
                      <a:r>
                        <a:rPr lang="es-ES_tradnl" sz="1100" b="1" dirty="0">
                          <a:effectLst/>
                        </a:rPr>
                        <a:t>2.02</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ES_tradnl" sz="1100" b="1" dirty="0">
                          <a:effectLst/>
                        </a:rPr>
                        <a:t> </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ES_tradnl" sz="1100" b="1" dirty="0">
                          <a:effectLst/>
                        </a:rPr>
                        <a:t>Positivos</a:t>
                      </a:r>
                    </a:p>
                    <a:p>
                      <a:pPr algn="ctr">
                        <a:spcAft>
                          <a:spcPts val="0"/>
                        </a:spcAft>
                      </a:pPr>
                      <a:r>
                        <a:rPr lang="es-ES_tradnl" sz="1100" b="1" dirty="0">
                          <a:effectLst/>
                        </a:rPr>
                        <a:t>1.99</a:t>
                      </a:r>
                      <a:endParaRPr lang="es-ES_tradnl" sz="1100" b="1"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11"/>
                  </a:ext>
                </a:extLst>
              </a:tr>
              <a:tr h="448340">
                <a:tc rowSpan="3">
                  <a:txBody>
                    <a:bodyPr/>
                    <a:lstStyle/>
                    <a:p>
                      <a:pPr algn="ctr">
                        <a:spcAft>
                          <a:spcPts val="0"/>
                        </a:spcAft>
                      </a:pPr>
                      <a:r>
                        <a:rPr lang="es-ES_tradnl" sz="1050" b="1" dirty="0">
                          <a:solidFill>
                            <a:schemeClr val="bg1"/>
                          </a:solidFill>
                          <a:effectLst/>
                        </a:rPr>
                        <a:t>Indicadores de salud</a:t>
                      </a:r>
                      <a:endParaRPr lang="es-ES_tradnl" sz="1050" b="1" dirty="0">
                        <a:solidFill>
                          <a:schemeClr val="bg1"/>
                        </a:solidFill>
                        <a:effectLst/>
                        <a:latin typeface="Calibri" charset="0"/>
                        <a:ea typeface="Calibri" charset="0"/>
                        <a:cs typeface="Times New Roman" charset="0"/>
                      </a:endParaRPr>
                    </a:p>
                  </a:txBody>
                  <a:tcPr marL="28021" marR="28021" marT="0" marB="0" vert="vert270" anchor="ctr">
                    <a:solidFill>
                      <a:srgbClr val="005493"/>
                    </a:solidFill>
                  </a:tcPr>
                </a:tc>
                <a:tc>
                  <a:txBody>
                    <a:bodyPr/>
                    <a:lstStyle/>
                    <a:p>
                      <a:pPr>
                        <a:spcAft>
                          <a:spcPts val="0"/>
                        </a:spcAft>
                      </a:pPr>
                      <a:r>
                        <a:rPr lang="es-ES_tradnl" sz="1100" dirty="0">
                          <a:effectLst/>
                        </a:rPr>
                        <a:t>Estilo de vida</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a:effectLst/>
                        </a:rPr>
                        <a:t>Fuma o toma 3.10</a:t>
                      </a:r>
                    </a:p>
                    <a:p>
                      <a:pPr algn="ctr">
                        <a:spcAft>
                          <a:spcPts val="0"/>
                        </a:spcAft>
                      </a:pPr>
                      <a:r>
                        <a:rPr lang="es-ES_tradnl" sz="1100">
                          <a:effectLst/>
                        </a:rPr>
                        <a:t>Ambos 3.47</a:t>
                      </a:r>
                      <a:endParaRPr lang="es-ES_tradnl" sz="110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spcAft>
                          <a:spcPts val="0"/>
                        </a:spcAft>
                      </a:pPr>
                      <a:r>
                        <a:rPr lang="es-ES_tradnl" sz="1100" dirty="0">
                          <a:effectLst/>
                        </a:rPr>
                        <a:t>Fuma o toma 1.70</a:t>
                      </a:r>
                    </a:p>
                    <a:p>
                      <a:pPr algn="ctr">
                        <a:spcAft>
                          <a:spcPts val="0"/>
                        </a:spcAft>
                      </a:pPr>
                      <a:r>
                        <a:rPr lang="es-ES_tradnl" sz="1100" dirty="0">
                          <a:effectLst/>
                        </a:rPr>
                        <a:t>Ambos 2.55</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spcAft>
                          <a:spcPts val="0"/>
                        </a:spcAft>
                      </a:pPr>
                      <a:r>
                        <a:rPr lang="es-ES_tradnl" sz="1100" dirty="0">
                          <a:effectLst/>
                        </a:rPr>
                        <a:t> </a:t>
                      </a:r>
                      <a:endParaRPr lang="es-ES_tradnl" sz="1100" dirty="0">
                        <a:effectLst/>
                        <a:latin typeface="Calibri" charset="0"/>
                        <a:ea typeface="Calibri" charset="0"/>
                        <a:cs typeface="Times New Roman" charset="0"/>
                      </a:endParaRPr>
                    </a:p>
                  </a:txBody>
                  <a:tcPr marL="28021" marR="28021" marT="0" marB="0" anchor="ctr">
                    <a:lnT w="12700"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xmlns="" val="10012"/>
                  </a:ext>
                </a:extLst>
              </a:tr>
              <a:tr h="373617">
                <a:tc vMerge="1">
                  <a:txBody>
                    <a:bodyPr/>
                    <a:lstStyle/>
                    <a:p>
                      <a:endParaRPr lang="es-ES_tradnl"/>
                    </a:p>
                  </a:txBody>
                  <a:tcPr/>
                </a:tc>
                <a:tc>
                  <a:txBody>
                    <a:bodyPr/>
                    <a:lstStyle/>
                    <a:p>
                      <a:pPr>
                        <a:spcAft>
                          <a:spcPts val="0"/>
                        </a:spcAft>
                      </a:pPr>
                      <a:r>
                        <a:rPr lang="es-ES_tradnl" sz="1100" dirty="0">
                          <a:effectLst/>
                        </a:rPr>
                        <a:t>Autopercepción de salud</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b="1" dirty="0">
                          <a:effectLst/>
                        </a:rPr>
                        <a:t>Regular 2.17</a:t>
                      </a:r>
                    </a:p>
                    <a:p>
                      <a:pPr algn="ctr">
                        <a:spcAft>
                          <a:spcPts val="0"/>
                        </a:spcAft>
                      </a:pPr>
                      <a:r>
                        <a:rPr lang="es-ES_tradnl" sz="1100" b="1" dirty="0">
                          <a:effectLst/>
                        </a:rPr>
                        <a:t>Mala 3.39</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 </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Regular 2.35</a:t>
                      </a:r>
                    </a:p>
                    <a:p>
                      <a:pPr algn="ctr">
                        <a:spcAft>
                          <a:spcPts val="0"/>
                        </a:spcAft>
                      </a:pPr>
                      <a:r>
                        <a:rPr lang="es-ES_tradnl" sz="1100" b="1" dirty="0">
                          <a:effectLst/>
                        </a:rPr>
                        <a:t>Mala 6.20</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endParaRPr lang="es-ES_tradnl" sz="1100" b="1" dirty="0">
                        <a:effectLst/>
                        <a:latin typeface="Calibri"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Regular 2.11</a:t>
                      </a:r>
                    </a:p>
                    <a:p>
                      <a:pPr algn="ctr">
                        <a:spcAft>
                          <a:spcPts val="0"/>
                        </a:spcAft>
                      </a:pPr>
                      <a:r>
                        <a:rPr lang="es-ES_tradnl" sz="1100" b="1" dirty="0">
                          <a:effectLst/>
                        </a:rPr>
                        <a:t>Mala 4.50</a:t>
                      </a:r>
                      <a:endParaRPr lang="es-ES_tradnl" sz="1100" b="1" dirty="0">
                        <a:effectLst/>
                        <a:latin typeface="Calibri" charset="0"/>
                        <a:ea typeface="Calibri" charset="0"/>
                        <a:cs typeface="Times New Roman" charset="0"/>
                      </a:endParaRPr>
                    </a:p>
                  </a:txBody>
                  <a:tcPr marL="28021" marR="28021" marT="0" marB="0" anchor="ctr">
                    <a:solidFill>
                      <a:schemeClr val="accent1">
                        <a:lumMod val="20000"/>
                        <a:lumOff val="80000"/>
                      </a:schemeClr>
                    </a:solidFill>
                  </a:tcPr>
                </a:tc>
                <a:tc>
                  <a:txBody>
                    <a:bodyPr/>
                    <a:lstStyle/>
                    <a:p>
                      <a:pPr algn="ctr">
                        <a:spcAft>
                          <a:spcPts val="0"/>
                        </a:spcAft>
                      </a:pPr>
                      <a:r>
                        <a:rPr lang="es-ES_tradnl" sz="1100">
                          <a:effectLst/>
                        </a:rPr>
                        <a:t> </a:t>
                      </a:r>
                      <a:endParaRPr lang="es-ES_tradnl" sz="1100">
                        <a:effectLst/>
                        <a:latin typeface="Calibri" charset="0"/>
                        <a:ea typeface="Calibri" charset="0"/>
                        <a:cs typeface="Times New Roman" charset="0"/>
                      </a:endParaRPr>
                    </a:p>
                  </a:txBody>
                  <a:tcPr marL="28021" marR="28021" marT="0" marB="0" anchor="ctr"/>
                </a:tc>
                <a:extLst>
                  <a:ext uri="{0D108BD9-81ED-4DB2-BD59-A6C34878D82A}">
                    <a16:rowId xmlns:a16="http://schemas.microsoft.com/office/drawing/2014/main" xmlns="" val="10013"/>
                  </a:ext>
                </a:extLst>
              </a:tr>
              <a:tr h="448340">
                <a:tc vMerge="1">
                  <a:txBody>
                    <a:bodyPr/>
                    <a:lstStyle/>
                    <a:p>
                      <a:endParaRPr lang="es-ES_tradnl"/>
                    </a:p>
                  </a:txBody>
                  <a:tcPr/>
                </a:tc>
                <a:tc>
                  <a:txBody>
                    <a:bodyPr/>
                    <a:lstStyle/>
                    <a:p>
                      <a:pPr>
                        <a:spcAft>
                          <a:spcPts val="0"/>
                        </a:spcAft>
                      </a:pPr>
                      <a:r>
                        <a:rPr lang="es-ES_tradnl" sz="1100" dirty="0">
                          <a:effectLst/>
                        </a:rPr>
                        <a:t>Enfermedades que limitan físicamente </a:t>
                      </a:r>
                      <a:endParaRPr lang="es-ES_tradnl" sz="1100"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b="1" dirty="0">
                          <a:effectLst/>
                        </a:rPr>
                        <a:t>Una o dos 3.55</a:t>
                      </a:r>
                    </a:p>
                    <a:p>
                      <a:pPr algn="ctr">
                        <a:spcAft>
                          <a:spcPts val="0"/>
                        </a:spcAft>
                      </a:pPr>
                      <a:r>
                        <a:rPr lang="es-ES_tradnl" sz="1100" b="1" dirty="0">
                          <a:effectLst/>
                        </a:rPr>
                        <a:t>Tres o mas 4.38</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 </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Una o dos 1.52</a:t>
                      </a:r>
                    </a:p>
                    <a:p>
                      <a:pPr algn="ctr">
                        <a:spcAft>
                          <a:spcPts val="0"/>
                        </a:spcAft>
                      </a:pPr>
                      <a:r>
                        <a:rPr lang="es-ES_tradnl" sz="1100" b="1" dirty="0">
                          <a:effectLst/>
                        </a:rPr>
                        <a:t>Tres o mas 4.55</a:t>
                      </a:r>
                      <a:endParaRPr lang="es-ES_tradnl" sz="1100" b="1" dirty="0">
                        <a:effectLst/>
                        <a:latin typeface="Calibri" charset="0"/>
                        <a:ea typeface="Calibri" charset="0"/>
                        <a:cs typeface="Times New Roman" charset="0"/>
                      </a:endParaRPr>
                    </a:p>
                  </a:txBody>
                  <a:tcPr marL="28021" marR="28021" marT="0" marB="0" anchor="ctr">
                    <a:solidFill>
                      <a:schemeClr val="accent1">
                        <a:lumMod val="40000"/>
                        <a:lumOff val="60000"/>
                      </a:schemeClr>
                    </a:solidFill>
                  </a:tcPr>
                </a:tc>
                <a:tc>
                  <a:txBody>
                    <a:bodyPr/>
                    <a:lstStyle/>
                    <a:p>
                      <a:pPr algn="ctr">
                        <a:spcAft>
                          <a:spcPts val="0"/>
                        </a:spcAft>
                      </a:pPr>
                      <a:r>
                        <a:rPr lang="es-ES_tradnl" sz="1100" b="1" dirty="0">
                          <a:effectLst/>
                        </a:rPr>
                        <a:t>Tres o mas </a:t>
                      </a:r>
                    </a:p>
                    <a:p>
                      <a:pPr algn="ctr">
                        <a:spcAft>
                          <a:spcPts val="0"/>
                        </a:spcAft>
                      </a:pPr>
                      <a:r>
                        <a:rPr lang="es-ES_tradnl" sz="1100" b="1" dirty="0">
                          <a:effectLst/>
                        </a:rPr>
                        <a:t>3.32</a:t>
                      </a:r>
                      <a:endParaRPr lang="es-ES_tradnl" sz="1100" b="1" dirty="0">
                        <a:effectLst/>
                        <a:latin typeface="Calibri" charset="0"/>
                        <a:ea typeface="Calibri" charset="0"/>
                        <a:cs typeface="Times New Roman" charset="0"/>
                      </a:endParaRPr>
                    </a:p>
                  </a:txBody>
                  <a:tcPr marL="28021" marR="28021" marT="0" marB="0" anchor="ctr"/>
                </a:tc>
                <a:tc>
                  <a:txBody>
                    <a:bodyPr/>
                    <a:lstStyle/>
                    <a:p>
                      <a:pPr algn="ctr">
                        <a:spcAft>
                          <a:spcPts val="0"/>
                        </a:spcAft>
                      </a:pPr>
                      <a:r>
                        <a:rPr lang="es-ES_tradnl" sz="1100" b="0" dirty="0">
                          <a:effectLst/>
                        </a:rPr>
                        <a:t>Una o dos 1.86</a:t>
                      </a:r>
                    </a:p>
                    <a:p>
                      <a:pPr algn="ctr">
                        <a:spcAft>
                          <a:spcPts val="0"/>
                        </a:spcAft>
                      </a:pPr>
                      <a:r>
                        <a:rPr lang="es-ES_tradnl" sz="1100" b="0" dirty="0">
                          <a:effectLst/>
                        </a:rPr>
                        <a:t>Tres o mas 3.95</a:t>
                      </a:r>
                      <a:endParaRPr lang="es-ES_tradnl" sz="1100" b="0" dirty="0">
                        <a:effectLst/>
                        <a:latin typeface="Calibri" charset="0"/>
                        <a:ea typeface="Calibri" charset="0"/>
                        <a:cs typeface="Times New Roman" charset="0"/>
                      </a:endParaRPr>
                    </a:p>
                  </a:txBody>
                  <a:tcPr marL="28021" marR="28021" marT="0" marB="0" anchor="ctr">
                    <a:solidFill>
                      <a:schemeClr val="accent1">
                        <a:lumMod val="20000"/>
                        <a:lumOff val="80000"/>
                      </a:schemeClr>
                    </a:solidFill>
                  </a:tcPr>
                </a:tc>
                <a:tc>
                  <a:txBody>
                    <a:bodyPr/>
                    <a:lstStyle/>
                    <a:p>
                      <a:pPr algn="ctr">
                        <a:spcAft>
                          <a:spcPts val="0"/>
                        </a:spcAft>
                      </a:pPr>
                      <a:r>
                        <a:rPr lang="es-ES_tradnl" sz="1100" dirty="0">
                          <a:effectLst/>
                        </a:rPr>
                        <a:t>Tres o mas </a:t>
                      </a:r>
                      <a:endParaRPr lang="es-ES_tradnl" sz="1100" dirty="0" smtClean="0">
                        <a:effectLst/>
                      </a:endParaRPr>
                    </a:p>
                    <a:p>
                      <a:pPr algn="ctr">
                        <a:spcAft>
                          <a:spcPts val="0"/>
                        </a:spcAft>
                      </a:pPr>
                      <a:r>
                        <a:rPr lang="es-ES_tradnl" sz="1100" dirty="0" smtClean="0">
                          <a:effectLst/>
                        </a:rPr>
                        <a:t>2.29</a:t>
                      </a:r>
                      <a:endParaRPr lang="es-ES_tradnl" sz="1100" dirty="0">
                        <a:effectLst/>
                        <a:latin typeface="Calibri" charset="0"/>
                        <a:ea typeface="Calibri" charset="0"/>
                        <a:cs typeface="Times New Roman" charset="0"/>
                      </a:endParaRPr>
                    </a:p>
                  </a:txBody>
                  <a:tcPr marL="28021" marR="28021" marT="0"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841818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chemeClr val="accent1">
                    <a:lumMod val="50000"/>
                  </a:schemeClr>
                </a:solidFill>
              </a:rPr>
              <a:t>Perfil de riesgo para depresión en hombres</a:t>
            </a:r>
            <a:endParaRPr lang="es-MX" b="1" dirty="0">
              <a:solidFill>
                <a:schemeClr val="accent1">
                  <a:lumMod val="50000"/>
                </a:schemeClr>
              </a:solidFill>
            </a:endParaRPr>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15</a:t>
            </a:fld>
            <a:endParaRPr lang="es-MX"/>
          </a:p>
        </p:txBody>
      </p:sp>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16832"/>
            <a:ext cx="9144000" cy="4896544"/>
          </a:xfrm>
          <a:prstGeom prst="rect">
            <a:avLst/>
          </a:prstGeom>
        </p:spPr>
      </p:pic>
    </p:spTree>
    <p:extLst>
      <p:ext uri="{BB962C8B-B14F-4D97-AF65-F5344CB8AC3E}">
        <p14:creationId xmlns:p14="http://schemas.microsoft.com/office/powerpoint/2010/main" val="30614327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96752"/>
            <a:ext cx="7886700" cy="786718"/>
          </a:xfrm>
        </p:spPr>
        <p:txBody>
          <a:bodyPr/>
          <a:lstStyle/>
          <a:p>
            <a:pPr algn="ctr"/>
            <a:r>
              <a:rPr lang="es-ES" b="1" dirty="0" smtClean="0">
                <a:solidFill>
                  <a:schemeClr val="accent1">
                    <a:lumMod val="50000"/>
                  </a:schemeClr>
                </a:solidFill>
              </a:rPr>
              <a:t>Perfil de riesgo para depresión en mujeres</a:t>
            </a:r>
            <a:endParaRPr lang="es-MX" b="1" dirty="0">
              <a:solidFill>
                <a:schemeClr val="accent1">
                  <a:lumMod val="50000"/>
                </a:schemeClr>
              </a:solidFill>
            </a:endParaRPr>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7504" y="1916832"/>
            <a:ext cx="8820472" cy="4804644"/>
          </a:xfrm>
        </p:spPr>
      </p:pic>
      <p:sp>
        <p:nvSpPr>
          <p:cNvPr id="4" name="Marcador de número de diapositiva 3"/>
          <p:cNvSpPr>
            <a:spLocks noGrp="1"/>
          </p:cNvSpPr>
          <p:nvPr>
            <p:ph type="sldNum" sz="quarter" idx="12"/>
          </p:nvPr>
        </p:nvSpPr>
        <p:spPr/>
        <p:txBody>
          <a:bodyPr/>
          <a:lstStyle/>
          <a:p>
            <a:fld id="{90DBC2C9-5D35-4599-B5AC-1BC63B923B20}" type="slidenum">
              <a:rPr lang="es-MX" smtClean="0"/>
              <a:pPr/>
              <a:t>16</a:t>
            </a:fld>
            <a:endParaRPr lang="es-MX"/>
          </a:p>
        </p:txBody>
      </p:sp>
    </p:spTree>
    <p:extLst>
      <p:ext uri="{BB962C8B-B14F-4D97-AF65-F5344CB8AC3E}">
        <p14:creationId xmlns:p14="http://schemas.microsoft.com/office/powerpoint/2010/main" val="22635775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chemeClr val="accent1">
                    <a:lumMod val="50000"/>
                  </a:schemeClr>
                </a:solidFill>
              </a:rPr>
              <a:t>Discusión</a:t>
            </a:r>
            <a:endParaRPr lang="es-MX" b="1" dirty="0">
              <a:solidFill>
                <a:schemeClr val="accent1">
                  <a:lumMod val="50000"/>
                </a:schemeClr>
              </a:solidFill>
            </a:endParaRPr>
          </a:p>
        </p:txBody>
      </p:sp>
      <p:sp>
        <p:nvSpPr>
          <p:cNvPr id="3" name="Marcador de contenido 2"/>
          <p:cNvSpPr>
            <a:spLocks noGrp="1"/>
          </p:cNvSpPr>
          <p:nvPr>
            <p:ph idx="1"/>
          </p:nvPr>
        </p:nvSpPr>
        <p:spPr/>
        <p:txBody>
          <a:bodyPr>
            <a:normAutofit lnSpcReduction="10000"/>
          </a:bodyPr>
          <a:lstStyle/>
          <a:p>
            <a:pPr algn="just"/>
            <a:r>
              <a:rPr lang="es-ES_tradnl" dirty="0" smtClean="0"/>
              <a:t>Este trabajo demuestra que la </a:t>
            </a:r>
            <a:r>
              <a:rPr lang="es-ES_tradnl" b="1" dirty="0" smtClean="0">
                <a:solidFill>
                  <a:srgbClr val="C00000"/>
                </a:solidFill>
              </a:rPr>
              <a:t>depresión en  AM mexicanos</a:t>
            </a:r>
            <a:r>
              <a:rPr lang="es-ES_tradnl" dirty="0" smtClean="0"/>
              <a:t>, al igual que en otros países, es un fenómeno cuya presentación o persistencia (crónica o incidente) está </a:t>
            </a:r>
            <a:r>
              <a:rPr lang="es-ES_tradnl" b="1" dirty="0" smtClean="0">
                <a:solidFill>
                  <a:srgbClr val="C00000"/>
                </a:solidFill>
              </a:rPr>
              <a:t>asociada a múltiples factores sociodemográficos, psicosociales y de salud</a:t>
            </a:r>
          </a:p>
          <a:p>
            <a:pPr algn="just"/>
            <a:r>
              <a:rPr lang="es-ES_tradnl" dirty="0" smtClean="0"/>
              <a:t>El </a:t>
            </a:r>
            <a:r>
              <a:rPr lang="es-ES_tradnl" b="1" dirty="0" smtClean="0">
                <a:solidFill>
                  <a:srgbClr val="C00000"/>
                </a:solidFill>
              </a:rPr>
              <a:t>57% de la población estudiada presentó síntomas depresivos</a:t>
            </a:r>
            <a:r>
              <a:rPr lang="es-ES_tradnl" dirty="0" smtClean="0"/>
              <a:t>, ya sea como depresión crónica o incidente</a:t>
            </a:r>
          </a:p>
          <a:p>
            <a:pPr algn="just"/>
            <a:r>
              <a:rPr lang="es-ES_tradnl" dirty="0" smtClean="0"/>
              <a:t>La depresión </a:t>
            </a:r>
            <a:r>
              <a:rPr lang="es-ES_tradnl" b="1" dirty="0" smtClean="0">
                <a:solidFill>
                  <a:srgbClr val="C00000"/>
                </a:solidFill>
              </a:rPr>
              <a:t>crónica mostró </a:t>
            </a:r>
            <a:r>
              <a:rPr lang="es-ES_tradnl" dirty="0" smtClean="0"/>
              <a:t>estar asociada con un </a:t>
            </a:r>
            <a:r>
              <a:rPr lang="es-ES_tradnl" b="1" dirty="0" smtClean="0">
                <a:solidFill>
                  <a:srgbClr val="C00000"/>
                </a:solidFill>
              </a:rPr>
              <a:t>mayor número </a:t>
            </a:r>
            <a:r>
              <a:rPr lang="es-ES_tradnl" dirty="0" smtClean="0"/>
              <a:t>de condiciones, en comparación con la depresión </a:t>
            </a:r>
            <a:r>
              <a:rPr lang="es-ES_tradnl" b="1" dirty="0" smtClean="0">
                <a:solidFill>
                  <a:srgbClr val="C00000"/>
                </a:solidFill>
              </a:rPr>
              <a:t>incidente</a:t>
            </a:r>
            <a:r>
              <a:rPr lang="es-ES_tradnl" dirty="0" smtClean="0"/>
              <a:t>, estando esta última más relacionada con situaciones de </a:t>
            </a:r>
            <a:r>
              <a:rPr lang="es-ES_tradnl" b="1" dirty="0" smtClean="0">
                <a:solidFill>
                  <a:srgbClr val="C00000"/>
                </a:solidFill>
              </a:rPr>
              <a:t>pobreza, soledad y pérdida de salud,</a:t>
            </a:r>
            <a:r>
              <a:rPr lang="es-ES_tradnl" dirty="0" smtClean="0"/>
              <a:t> las cuales acompañan con frecuencia al proceso de envejecimiento</a:t>
            </a:r>
          </a:p>
          <a:p>
            <a:pPr algn="just"/>
            <a:r>
              <a:rPr lang="es-ES_tradnl" dirty="0" smtClean="0"/>
              <a:t>Nuestros resultados muestran al reporte de </a:t>
            </a:r>
            <a:r>
              <a:rPr lang="es-ES_tradnl" b="1" dirty="0" smtClean="0">
                <a:solidFill>
                  <a:srgbClr val="C00000"/>
                </a:solidFill>
              </a:rPr>
              <a:t>soledad</a:t>
            </a:r>
            <a:r>
              <a:rPr lang="es-ES_tradnl" dirty="0" smtClean="0"/>
              <a:t> como un factor de riesgo consistente en ambos sexos</a:t>
            </a:r>
            <a:endParaRPr lang="es-ES_tradnl" dirty="0"/>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17</a:t>
            </a:fld>
            <a:endParaRPr lang="es-MX"/>
          </a:p>
        </p:txBody>
      </p:sp>
    </p:spTree>
    <p:extLst>
      <p:ext uri="{BB962C8B-B14F-4D97-AF65-F5344CB8AC3E}">
        <p14:creationId xmlns:p14="http://schemas.microsoft.com/office/powerpoint/2010/main" val="24975606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solidFill>
                  <a:schemeClr val="accent1">
                    <a:lumMod val="50000"/>
                  </a:schemeClr>
                </a:solidFill>
              </a:rPr>
              <a:t>Conclusiones</a:t>
            </a:r>
            <a:endParaRPr lang="es-MX" b="1" dirty="0">
              <a:solidFill>
                <a:schemeClr val="accent1">
                  <a:lumMod val="50000"/>
                </a:schemeClr>
              </a:solidFill>
            </a:endParaRPr>
          </a:p>
        </p:txBody>
      </p:sp>
      <p:sp>
        <p:nvSpPr>
          <p:cNvPr id="3" name="Marcador de contenido 2"/>
          <p:cNvSpPr>
            <a:spLocks noGrp="1"/>
          </p:cNvSpPr>
          <p:nvPr>
            <p:ph idx="1"/>
          </p:nvPr>
        </p:nvSpPr>
        <p:spPr>
          <a:xfrm>
            <a:off x="323529" y="2097482"/>
            <a:ext cx="5688631" cy="4355853"/>
          </a:xfrm>
        </p:spPr>
        <p:txBody>
          <a:bodyPr>
            <a:normAutofit/>
          </a:bodyPr>
          <a:lstStyle/>
          <a:p>
            <a:pPr algn="just"/>
            <a:r>
              <a:rPr lang="es-MX" sz="2400" dirty="0" smtClean="0"/>
              <a:t>La </a:t>
            </a:r>
            <a:r>
              <a:rPr lang="es-MX" sz="2400" dirty="0"/>
              <a:t>trayectoria de la depresión es </a:t>
            </a:r>
            <a:r>
              <a:rPr lang="es-MX" sz="2400" b="1" dirty="0" smtClean="0">
                <a:solidFill>
                  <a:srgbClr val="C00000"/>
                </a:solidFill>
              </a:rPr>
              <a:t>heterogénea</a:t>
            </a:r>
            <a:r>
              <a:rPr lang="es-MX" sz="2400" dirty="0" smtClean="0"/>
              <a:t>, lo </a:t>
            </a:r>
            <a:r>
              <a:rPr lang="es-MX" sz="2400" dirty="0"/>
              <a:t>cual puede indicar que hay diferencias </a:t>
            </a:r>
            <a:r>
              <a:rPr lang="es-MX" sz="2400" dirty="0" smtClean="0"/>
              <a:t>en su </a:t>
            </a:r>
            <a:r>
              <a:rPr lang="es-MX" sz="2400" dirty="0"/>
              <a:t>etiología y </a:t>
            </a:r>
            <a:r>
              <a:rPr lang="es-MX" sz="2400" dirty="0" smtClean="0"/>
              <a:t>naturaleza </a:t>
            </a:r>
          </a:p>
          <a:p>
            <a:pPr algn="just"/>
            <a:r>
              <a:rPr lang="es-MX" sz="2400" dirty="0" smtClean="0"/>
              <a:t>Se </a:t>
            </a:r>
            <a:r>
              <a:rPr lang="es-MX" sz="2400" dirty="0"/>
              <a:t>debe hacer énfasis </a:t>
            </a:r>
            <a:r>
              <a:rPr lang="es-MX" sz="2400" dirty="0" smtClean="0"/>
              <a:t>en:</a:t>
            </a:r>
          </a:p>
          <a:p>
            <a:pPr lvl="1" algn="just"/>
            <a:r>
              <a:rPr lang="es-MX" sz="2000" b="1" dirty="0" smtClean="0">
                <a:solidFill>
                  <a:srgbClr val="C00000"/>
                </a:solidFill>
              </a:rPr>
              <a:t>Identificación </a:t>
            </a:r>
            <a:r>
              <a:rPr lang="es-MX" sz="2000" dirty="0"/>
              <a:t>y el </a:t>
            </a:r>
            <a:r>
              <a:rPr lang="es-MX" sz="2000" b="1" dirty="0">
                <a:solidFill>
                  <a:srgbClr val="C00000"/>
                </a:solidFill>
              </a:rPr>
              <a:t>monitoreo de los síntomas depresivos </a:t>
            </a:r>
            <a:r>
              <a:rPr lang="es-MX" sz="2000" dirty="0"/>
              <a:t>en el AM</a:t>
            </a:r>
          </a:p>
          <a:p>
            <a:pPr lvl="1" algn="just"/>
            <a:r>
              <a:rPr lang="es-MX" sz="2000" dirty="0" smtClean="0"/>
              <a:t>Conocimiento </a:t>
            </a:r>
            <a:r>
              <a:rPr lang="es-MX" sz="2000" dirty="0"/>
              <a:t>y la detección </a:t>
            </a:r>
            <a:r>
              <a:rPr lang="es-MX" sz="2000" dirty="0" smtClean="0"/>
              <a:t>de los </a:t>
            </a:r>
            <a:r>
              <a:rPr lang="es-MX" sz="2000" b="1" dirty="0">
                <a:solidFill>
                  <a:srgbClr val="C00000"/>
                </a:solidFill>
              </a:rPr>
              <a:t>factores de riesgo </a:t>
            </a:r>
            <a:r>
              <a:rPr lang="es-MX" sz="2000" dirty="0"/>
              <a:t>específicos para hombres </a:t>
            </a:r>
            <a:r>
              <a:rPr lang="es-MX" sz="2000" dirty="0" smtClean="0"/>
              <a:t>y mujeres </a:t>
            </a:r>
          </a:p>
          <a:p>
            <a:pPr lvl="1" algn="just"/>
            <a:r>
              <a:rPr lang="es-MX" sz="2000" b="1" dirty="0" smtClean="0">
                <a:solidFill>
                  <a:srgbClr val="C00000"/>
                </a:solidFill>
              </a:rPr>
              <a:t>Incidir </a:t>
            </a:r>
            <a:r>
              <a:rPr lang="es-MX" sz="2000" dirty="0"/>
              <a:t>sobre ellos </a:t>
            </a:r>
            <a:r>
              <a:rPr lang="es-MX" sz="2000" b="1" dirty="0" smtClean="0">
                <a:solidFill>
                  <a:srgbClr val="C00000"/>
                </a:solidFill>
              </a:rPr>
              <a:t>oportunamente </a:t>
            </a:r>
            <a:r>
              <a:rPr lang="es-MX" sz="2000" dirty="0" smtClean="0"/>
              <a:t>y </a:t>
            </a:r>
            <a:r>
              <a:rPr lang="es-MX" sz="2000" dirty="0"/>
              <a:t>contribuir a incrementar la calidad de vida </a:t>
            </a:r>
            <a:r>
              <a:rPr lang="es-MX" sz="2000" dirty="0" smtClean="0"/>
              <a:t>y los </a:t>
            </a:r>
            <a:r>
              <a:rPr lang="es-MX" sz="2000" dirty="0"/>
              <a:t>años vividos con salud de los </a:t>
            </a:r>
            <a:r>
              <a:rPr lang="es-MX" sz="2000" dirty="0" smtClean="0"/>
              <a:t>AM</a:t>
            </a:r>
            <a:endParaRPr lang="es-MX" sz="2400" dirty="0"/>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18</a:t>
            </a:fld>
            <a:endParaRPr lang="es-MX" dirty="0"/>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4168" y="2097483"/>
            <a:ext cx="2808311" cy="3779790"/>
          </a:xfrm>
          <a:prstGeom prst="rect">
            <a:avLst/>
          </a:prstGeom>
        </p:spPr>
      </p:pic>
    </p:spTree>
    <p:extLst>
      <p:ext uri="{BB962C8B-B14F-4D97-AF65-F5344CB8AC3E}">
        <p14:creationId xmlns:p14="http://schemas.microsoft.com/office/powerpoint/2010/main" val="41976941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716016" y="1340768"/>
            <a:ext cx="4030846" cy="1172433"/>
          </a:xfrm>
          <a:prstGeom prst="rect">
            <a:avLst/>
          </a:prstGeom>
        </p:spPr>
      </p:pic>
      <p:pic>
        <p:nvPicPr>
          <p:cNvPr id="10" name="Imagen 9"/>
          <p:cNvPicPr>
            <a:picLocks noChangeAspect="1"/>
          </p:cNvPicPr>
          <p:nvPr/>
        </p:nvPicPr>
        <p:blipFill>
          <a:blip r:embed="rId3"/>
          <a:stretch>
            <a:fillRect/>
          </a:stretch>
        </p:blipFill>
        <p:spPr>
          <a:xfrm>
            <a:off x="773832" y="2708920"/>
            <a:ext cx="7884368" cy="2183516"/>
          </a:xfrm>
          <a:prstGeom prst="rect">
            <a:avLst/>
          </a:prstGeom>
        </p:spPr>
      </p:pic>
      <p:pic>
        <p:nvPicPr>
          <p:cNvPr id="12" name="Imagen 11"/>
          <p:cNvPicPr>
            <a:picLocks noChangeAspect="1"/>
          </p:cNvPicPr>
          <p:nvPr/>
        </p:nvPicPr>
        <p:blipFill>
          <a:blip r:embed="rId4"/>
          <a:stretch>
            <a:fillRect/>
          </a:stretch>
        </p:blipFill>
        <p:spPr>
          <a:xfrm>
            <a:off x="3995936" y="4908060"/>
            <a:ext cx="4529212" cy="389145"/>
          </a:xfrm>
          <a:prstGeom prst="rect">
            <a:avLst/>
          </a:prstGeom>
        </p:spPr>
      </p:pic>
    </p:spTree>
    <p:extLst>
      <p:ext uri="{BB962C8B-B14F-4D97-AF65-F5344CB8AC3E}">
        <p14:creationId xmlns:p14="http://schemas.microsoft.com/office/powerpoint/2010/main" val="534280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chemeClr val="accent1">
                    <a:lumMod val="50000"/>
                  </a:schemeClr>
                </a:solidFill>
              </a:rPr>
              <a:t>El envejecimiento </a:t>
            </a:r>
            <a:endParaRPr lang="es-ES" b="1" dirty="0">
              <a:solidFill>
                <a:schemeClr val="accent1">
                  <a:lumMod val="50000"/>
                </a:schemeClr>
              </a:solidFill>
            </a:endParaRPr>
          </a:p>
        </p:txBody>
      </p:sp>
      <p:sp>
        <p:nvSpPr>
          <p:cNvPr id="3" name="Marcador de contenido 2"/>
          <p:cNvSpPr>
            <a:spLocks noGrp="1"/>
          </p:cNvSpPr>
          <p:nvPr>
            <p:ph idx="1"/>
          </p:nvPr>
        </p:nvSpPr>
        <p:spPr>
          <a:xfrm>
            <a:off x="628650" y="1988840"/>
            <a:ext cx="7886700" cy="4176463"/>
          </a:xfrm>
        </p:spPr>
        <p:txBody>
          <a:bodyPr/>
          <a:lstStyle/>
          <a:p>
            <a:pPr algn="just"/>
            <a:r>
              <a:rPr lang="es-ES_tradnl" sz="2800" dirty="0">
                <a:solidFill>
                  <a:srgbClr val="B20000"/>
                </a:solidFill>
              </a:rPr>
              <a:t>El envejecimiento es un proceso </a:t>
            </a:r>
            <a:r>
              <a:rPr lang="es-ES_tradnl" sz="2800" dirty="0"/>
              <a:t>en el cual se suman </a:t>
            </a:r>
            <a:r>
              <a:rPr lang="es-ES_tradnl" sz="2800" dirty="0" smtClean="0"/>
              <a:t>características </a:t>
            </a:r>
            <a:r>
              <a:rPr lang="es-ES_tradnl" sz="2800" dirty="0"/>
              <a:t>biológicas y </a:t>
            </a:r>
            <a:r>
              <a:rPr lang="es-ES_tradnl" sz="2800" dirty="0" err="1"/>
              <a:t>psico</a:t>
            </a:r>
            <a:r>
              <a:rPr lang="es-ES_tradnl" sz="2800" dirty="0"/>
              <a:t>-sociales a lo largo de la vida, que dan como resultado la </a:t>
            </a:r>
            <a:r>
              <a:rPr lang="es-ES_tradnl" sz="2800" dirty="0">
                <a:solidFill>
                  <a:srgbClr val="B20000"/>
                </a:solidFill>
              </a:rPr>
              <a:t>generación de  una población muy heterogénea </a:t>
            </a:r>
            <a:r>
              <a:rPr lang="es-ES_tradnl" sz="2800" dirty="0"/>
              <a:t>de personas mayores, </a:t>
            </a:r>
            <a:r>
              <a:rPr lang="es-ES_tradnl" sz="2800" dirty="0">
                <a:solidFill>
                  <a:srgbClr val="B20000"/>
                </a:solidFill>
              </a:rPr>
              <a:t>que comparten la </a:t>
            </a:r>
            <a:r>
              <a:rPr lang="es-ES_tradnl" sz="2800" dirty="0" smtClean="0">
                <a:solidFill>
                  <a:srgbClr val="B20000"/>
                </a:solidFill>
              </a:rPr>
              <a:t>característica </a:t>
            </a:r>
            <a:r>
              <a:rPr lang="es-ES_tradnl" sz="2800" dirty="0">
                <a:solidFill>
                  <a:srgbClr val="B20000"/>
                </a:solidFill>
              </a:rPr>
              <a:t>de ser especialmente susceptibles a </a:t>
            </a:r>
            <a:r>
              <a:rPr lang="es-ES_tradnl" sz="2800" dirty="0" smtClean="0">
                <a:solidFill>
                  <a:srgbClr val="B20000"/>
                </a:solidFill>
              </a:rPr>
              <a:t>enfermar</a:t>
            </a:r>
            <a:r>
              <a:rPr lang="es-ES_tradnl" dirty="0" smtClean="0"/>
              <a:t>. </a:t>
            </a:r>
          </a:p>
          <a:p>
            <a:pPr algn="just"/>
            <a:endParaRPr lang="es-ES_tradnl" dirty="0" smtClean="0"/>
          </a:p>
          <a:p>
            <a:pPr algn="just"/>
            <a:r>
              <a:rPr lang="es-ES_tradnl" sz="2800" dirty="0"/>
              <a:t>E</a:t>
            </a:r>
            <a:r>
              <a:rPr lang="es-ES_tradnl" sz="2800" dirty="0" smtClean="0"/>
              <a:t>l </a:t>
            </a:r>
            <a:r>
              <a:rPr lang="es-ES_tradnl" sz="2800" dirty="0"/>
              <a:t>envejecimiento poblacional a nivel mundial </a:t>
            </a:r>
            <a:r>
              <a:rPr lang="es-ES_tradnl" sz="2800" dirty="0">
                <a:solidFill>
                  <a:srgbClr val="B20000"/>
                </a:solidFill>
              </a:rPr>
              <a:t>esta ocurriendo de manera vertiginosa, y continuará en una rápida trayectoria</a:t>
            </a:r>
            <a:r>
              <a:rPr lang="es-MX" sz="2800" dirty="0">
                <a:solidFill>
                  <a:srgbClr val="B20000"/>
                </a:solidFill>
              </a:rPr>
              <a:t> </a:t>
            </a:r>
            <a:endParaRPr lang="es-ES" sz="2800" dirty="0">
              <a:solidFill>
                <a:srgbClr val="B20000"/>
              </a:solidFill>
            </a:endParaRPr>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2</a:t>
            </a:fld>
            <a:endParaRPr lang="es-MX"/>
          </a:p>
        </p:txBody>
      </p:sp>
    </p:spTree>
    <p:extLst>
      <p:ext uri="{BB962C8B-B14F-4D97-AF65-F5344CB8AC3E}">
        <p14:creationId xmlns:p14="http://schemas.microsoft.com/office/powerpoint/2010/main" val="217941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4843" y="1124744"/>
            <a:ext cx="4709157" cy="5733256"/>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9" name="CuadroTexto 8"/>
          <p:cNvSpPr txBox="1"/>
          <p:nvPr/>
        </p:nvSpPr>
        <p:spPr>
          <a:xfrm>
            <a:off x="827584" y="4869160"/>
            <a:ext cx="3943352" cy="104602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400" dirty="0">
                <a:ea typeface="+mj-ea"/>
                <a:cs typeface="+mj-cs"/>
              </a:rPr>
              <a:t>Gracias por su atención</a:t>
            </a:r>
          </a:p>
          <a:p>
            <a:pPr>
              <a:lnSpc>
                <a:spcPct val="90000"/>
              </a:lnSpc>
              <a:spcBef>
                <a:spcPct val="0"/>
              </a:spcBef>
              <a:spcAft>
                <a:spcPts val="600"/>
              </a:spcAft>
            </a:pPr>
            <a:r>
              <a:rPr lang="en-US" sz="2400" dirty="0">
                <a:ea typeface="+mj-ea"/>
                <a:cs typeface="+mj-cs"/>
                <a:hlinkClick r:id="rId3"/>
              </a:rPr>
              <a:t>demencias@innn.edu.mx</a:t>
            </a:r>
            <a:r>
              <a:rPr lang="en-US" sz="2400" dirty="0">
                <a:ea typeface="+mj-ea"/>
                <a:cs typeface="+mj-cs"/>
              </a:rPr>
              <a:t> </a:t>
            </a:r>
          </a:p>
        </p:txBody>
      </p:sp>
    </p:spTree>
    <p:extLst>
      <p:ext uri="{BB962C8B-B14F-4D97-AF65-F5344CB8AC3E}">
        <p14:creationId xmlns:p14="http://schemas.microsoft.com/office/powerpoint/2010/main" val="396281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27584" y="2132856"/>
            <a:ext cx="3024337" cy="4104456"/>
          </a:xfrm>
        </p:spPr>
        <p:txBody>
          <a:bodyPr>
            <a:noAutofit/>
          </a:bodyPr>
          <a:lstStyle/>
          <a:p>
            <a:pPr algn="just">
              <a:spcAft>
                <a:spcPts val="600"/>
              </a:spcAft>
            </a:pPr>
            <a:r>
              <a:rPr lang="es-ES" sz="2200" dirty="0"/>
              <a:t>Aproximadamente un </a:t>
            </a:r>
            <a:r>
              <a:rPr lang="es-ES" sz="2200" b="1" dirty="0">
                <a:solidFill>
                  <a:srgbClr val="C00000"/>
                </a:solidFill>
              </a:rPr>
              <a:t>20%</a:t>
            </a:r>
            <a:r>
              <a:rPr lang="es-ES" sz="2200" dirty="0">
                <a:solidFill>
                  <a:srgbClr val="C00000"/>
                </a:solidFill>
              </a:rPr>
              <a:t> </a:t>
            </a:r>
            <a:r>
              <a:rPr lang="es-ES" sz="2200" b="1" dirty="0">
                <a:solidFill>
                  <a:srgbClr val="B20000"/>
                </a:solidFill>
              </a:rPr>
              <a:t>de los AM </a:t>
            </a:r>
            <a:r>
              <a:rPr lang="es-ES" sz="2200" dirty="0"/>
              <a:t>sufren de algún </a:t>
            </a:r>
            <a:r>
              <a:rPr lang="es-ES" sz="2200" b="1" dirty="0">
                <a:solidFill>
                  <a:srgbClr val="C00000"/>
                </a:solidFill>
              </a:rPr>
              <a:t>trastorno mental</a:t>
            </a:r>
            <a:r>
              <a:rPr lang="es-ES" sz="2200" dirty="0"/>
              <a:t> </a:t>
            </a:r>
          </a:p>
          <a:p>
            <a:pPr algn="just">
              <a:spcAft>
                <a:spcPts val="600"/>
              </a:spcAft>
            </a:pPr>
            <a:r>
              <a:rPr lang="es-ES" sz="2200" dirty="0" smtClean="0"/>
              <a:t>Los trastornos mentales y del sistema nervioso, </a:t>
            </a:r>
            <a:r>
              <a:rPr lang="es-ES" sz="2200" dirty="0"/>
              <a:t>r</a:t>
            </a:r>
            <a:r>
              <a:rPr lang="es-ES" sz="2200" dirty="0" smtClean="0"/>
              <a:t>epresentan el </a:t>
            </a:r>
            <a:r>
              <a:rPr lang="es-ES" sz="2200" b="1" dirty="0" smtClean="0">
                <a:solidFill>
                  <a:srgbClr val="C00000"/>
                </a:solidFill>
              </a:rPr>
              <a:t>28.0%</a:t>
            </a:r>
            <a:r>
              <a:rPr lang="es-ES" sz="2200" dirty="0" smtClean="0"/>
              <a:t> del total </a:t>
            </a:r>
            <a:r>
              <a:rPr lang="es-MX" dirty="0"/>
              <a:t>de </a:t>
            </a:r>
            <a:r>
              <a:rPr lang="es-MX" b="1" dirty="0">
                <a:solidFill>
                  <a:srgbClr val="C00000"/>
                </a:solidFill>
              </a:rPr>
              <a:t>años de vida ajustados por </a:t>
            </a:r>
            <a:r>
              <a:rPr lang="es-MX" b="1" dirty="0" smtClean="0">
                <a:solidFill>
                  <a:srgbClr val="C00000"/>
                </a:solidFill>
              </a:rPr>
              <a:t>discapacidad </a:t>
            </a:r>
            <a:r>
              <a:rPr lang="es-MX" dirty="0" smtClean="0"/>
              <a:t>para este </a:t>
            </a:r>
            <a:r>
              <a:rPr lang="es-MX" dirty="0"/>
              <a:t>grupo de </a:t>
            </a:r>
            <a:r>
              <a:rPr lang="es-MX" dirty="0" smtClean="0"/>
              <a:t>edad</a:t>
            </a:r>
            <a:endParaRPr lang="es-ES" sz="2200" dirty="0"/>
          </a:p>
        </p:txBody>
      </p:sp>
      <p:sp>
        <p:nvSpPr>
          <p:cNvPr id="2" name="1 Marcador de número de diapositiva"/>
          <p:cNvSpPr>
            <a:spLocks noGrp="1"/>
          </p:cNvSpPr>
          <p:nvPr>
            <p:ph type="sldNum" sz="quarter" idx="12"/>
          </p:nvPr>
        </p:nvSpPr>
        <p:spPr/>
        <p:txBody>
          <a:bodyPr/>
          <a:lstStyle/>
          <a:p>
            <a:fld id="{5D9639DC-2215-46DC-930C-9985E02D3D91}" type="slidenum">
              <a:rPr lang="es-MX" smtClean="0"/>
              <a:pPr/>
              <a:t>3</a:t>
            </a:fld>
            <a:endParaRPr lang="es-MX"/>
          </a:p>
        </p:txBody>
      </p:sp>
      <p:sp>
        <p:nvSpPr>
          <p:cNvPr id="5" name="16 Marcador de pie de página"/>
          <p:cNvSpPr>
            <a:spLocks noGrp="1"/>
          </p:cNvSpPr>
          <p:nvPr>
            <p:ph type="ftr" sz="quarter" idx="11"/>
          </p:nvPr>
        </p:nvSpPr>
        <p:spPr>
          <a:xfrm>
            <a:off x="107504" y="6525344"/>
            <a:ext cx="5688632" cy="260648"/>
          </a:xfrm>
        </p:spPr>
        <p:txBody>
          <a:bodyPr/>
          <a:lstStyle/>
          <a:p>
            <a:pPr algn="l"/>
            <a:r>
              <a:rPr lang="es-MX" dirty="0" smtClean="0">
                <a:solidFill>
                  <a:schemeClr val="bg1">
                    <a:lumMod val="50000"/>
                  </a:schemeClr>
                </a:solidFill>
                <a:latin typeface="+mn-lt"/>
              </a:rPr>
              <a:t>WHO, </a:t>
            </a:r>
            <a:r>
              <a:rPr lang="en-US" dirty="0" smtClean="0">
                <a:solidFill>
                  <a:schemeClr val="bg1">
                    <a:lumMod val="50000"/>
                  </a:schemeClr>
                </a:solidFill>
                <a:latin typeface="+mn-lt"/>
              </a:rPr>
              <a:t>Mental health and older adults, </a:t>
            </a:r>
            <a:r>
              <a:rPr lang="es-MX" dirty="0" smtClean="0">
                <a:solidFill>
                  <a:schemeClr val="bg1">
                    <a:lumMod val="50000"/>
                  </a:schemeClr>
                </a:solidFill>
                <a:latin typeface="+mn-lt"/>
              </a:rPr>
              <a:t>2016; </a:t>
            </a:r>
            <a:r>
              <a:rPr lang="es-MX" dirty="0" smtClean="0">
                <a:solidFill>
                  <a:schemeClr val="bg1">
                    <a:lumMod val="50000"/>
                  </a:schemeClr>
                </a:solidFill>
                <a:latin typeface="+mn-lt"/>
                <a:cs typeface="Arial" pitchFamily="34" charset="0"/>
              </a:rPr>
              <a:t>Prince at al; </a:t>
            </a:r>
            <a:r>
              <a:rPr lang="es-MX" dirty="0" err="1" smtClean="0">
                <a:solidFill>
                  <a:schemeClr val="bg1">
                    <a:lumMod val="50000"/>
                  </a:schemeClr>
                </a:solidFill>
                <a:latin typeface="+mn-lt"/>
              </a:rPr>
              <a:t>Lancet</a:t>
            </a:r>
            <a:r>
              <a:rPr lang="es-MX" dirty="0" smtClean="0">
                <a:solidFill>
                  <a:schemeClr val="bg1">
                    <a:lumMod val="50000"/>
                  </a:schemeClr>
                </a:solidFill>
                <a:latin typeface="+mn-lt"/>
              </a:rPr>
              <a:t>. </a:t>
            </a:r>
            <a:r>
              <a:rPr lang="es-MX" dirty="0" smtClean="0">
                <a:solidFill>
                  <a:schemeClr val="bg1">
                    <a:lumMod val="50000"/>
                  </a:schemeClr>
                </a:solidFill>
                <a:latin typeface="+mn-lt"/>
                <a:cs typeface="Arial" pitchFamily="34" charset="0"/>
              </a:rPr>
              <a:t>2015,</a:t>
            </a:r>
            <a:endParaRPr lang="en-US" dirty="0" smtClean="0">
              <a:solidFill>
                <a:schemeClr val="tx1"/>
              </a:solidFill>
              <a:latin typeface="+mn-lt"/>
              <a:cs typeface="Arial" pitchFamily="34" charset="0"/>
            </a:endParaRPr>
          </a:p>
        </p:txBody>
      </p:sp>
      <p:sp>
        <p:nvSpPr>
          <p:cNvPr id="3" name="2 Título"/>
          <p:cNvSpPr>
            <a:spLocks noGrp="1"/>
          </p:cNvSpPr>
          <p:nvPr>
            <p:ph type="title"/>
          </p:nvPr>
        </p:nvSpPr>
        <p:spPr>
          <a:xfrm>
            <a:off x="107504" y="1218976"/>
            <a:ext cx="8856984" cy="643050"/>
          </a:xfrm>
        </p:spPr>
        <p:txBody>
          <a:bodyPr>
            <a:noAutofit/>
          </a:bodyPr>
          <a:lstStyle/>
          <a:p>
            <a:pPr algn="ctr"/>
            <a:r>
              <a:rPr lang="es-ES" sz="3200" b="1" dirty="0" smtClean="0">
                <a:solidFill>
                  <a:schemeClr val="accent1">
                    <a:lumMod val="50000"/>
                  </a:schemeClr>
                </a:solidFill>
              </a:rPr>
              <a:t>Salud mental y envejecimiento</a:t>
            </a:r>
            <a:endParaRPr lang="es-ES" sz="3200" b="1" dirty="0">
              <a:solidFill>
                <a:schemeClr val="accent1">
                  <a:lumMod val="50000"/>
                </a:schemeClr>
              </a:solidFill>
            </a:endParaRPr>
          </a:p>
        </p:txBody>
      </p:sp>
      <p:pic>
        <p:nvPicPr>
          <p:cNvPr id="7" name="Imagen 6" descr="37162991-viejo-muy-triste copi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2276872"/>
            <a:ext cx="4392488" cy="3672408"/>
          </a:xfrm>
          <a:prstGeom prst="rect">
            <a:avLst/>
          </a:prstGeom>
        </p:spPr>
      </p:pic>
    </p:spTree>
    <p:extLst>
      <p:ext uri="{BB962C8B-B14F-4D97-AF65-F5344CB8AC3E}">
        <p14:creationId xmlns:p14="http://schemas.microsoft.com/office/powerpoint/2010/main" val="1446140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2"/>
          <p:cNvSpPr>
            <a:spLocks noGrp="1"/>
          </p:cNvSpPr>
          <p:nvPr>
            <p:ph type="title"/>
          </p:nvPr>
        </p:nvSpPr>
        <p:spPr>
          <a:xfrm>
            <a:off x="377811" y="1132778"/>
            <a:ext cx="7886700" cy="786718"/>
          </a:xfrm>
        </p:spPr>
        <p:txBody>
          <a:bodyPr/>
          <a:lstStyle/>
          <a:p>
            <a:pPr algn="ctr" eaLnBrk="1" hangingPunct="1"/>
            <a:r>
              <a:rPr lang="es-ES" b="1" dirty="0" smtClean="0">
                <a:solidFill>
                  <a:schemeClr val="accent1">
                    <a:lumMod val="50000"/>
                  </a:schemeClr>
                </a:solidFill>
              </a:rPr>
              <a:t>Depresión en AM</a:t>
            </a:r>
          </a:p>
        </p:txBody>
      </p:sp>
      <p:sp>
        <p:nvSpPr>
          <p:cNvPr id="13315" name="Marcador de posición de contenido 13"/>
          <p:cNvSpPr>
            <a:spLocks noGrp="1"/>
          </p:cNvSpPr>
          <p:nvPr>
            <p:ph idx="1"/>
          </p:nvPr>
        </p:nvSpPr>
        <p:spPr bwMode="auto">
          <a:xfrm>
            <a:off x="828675" y="2097482"/>
            <a:ext cx="7486650" cy="1331518"/>
          </a:xfrm>
        </p:spPr>
        <p:txBody>
          <a:bodyPr wrap="square" numCol="1" anchor="t" anchorCtr="0" compatLnSpc="1">
            <a:prstTxWarp prst="textNoShape">
              <a:avLst/>
            </a:prstTxWarp>
            <a:normAutofit/>
          </a:bodyPr>
          <a:lstStyle/>
          <a:p>
            <a:pPr algn="just" eaLnBrk="1" hangingPunct="1"/>
            <a:r>
              <a:rPr lang="es-ES_tradnl" dirty="0" smtClean="0"/>
              <a:t>A nivel mundial es el trastorno mental más </a:t>
            </a:r>
            <a:r>
              <a:rPr lang="es-ES_tradnl" b="1" dirty="0" smtClean="0">
                <a:solidFill>
                  <a:srgbClr val="C00000"/>
                </a:solidFill>
              </a:rPr>
              <a:t>frecuente en el AM</a:t>
            </a:r>
          </a:p>
          <a:p>
            <a:r>
              <a:rPr lang="es-MX" dirty="0"/>
              <a:t>Su origen y manifestaciones tienen </a:t>
            </a:r>
            <a:r>
              <a:rPr lang="es-MX" dirty="0" smtClean="0"/>
              <a:t>componentes </a:t>
            </a:r>
            <a:r>
              <a:rPr lang="es-MX" b="1" dirty="0" smtClean="0">
                <a:solidFill>
                  <a:srgbClr val="C00000"/>
                </a:solidFill>
              </a:rPr>
              <a:t>biopsicosociales</a:t>
            </a:r>
            <a:r>
              <a:rPr lang="es-MX" dirty="0" smtClean="0"/>
              <a:t> </a:t>
            </a:r>
            <a:r>
              <a:rPr lang="es-MX" dirty="0"/>
              <a:t>que interactúan de </a:t>
            </a:r>
            <a:r>
              <a:rPr lang="es-MX" dirty="0" smtClean="0"/>
              <a:t>manera compleja</a:t>
            </a:r>
          </a:p>
          <a:p>
            <a:endParaRPr lang="es-ES_tradnl" dirty="0" smtClean="0">
              <a:solidFill>
                <a:schemeClr val="accent1"/>
              </a:solidFill>
            </a:endParaRPr>
          </a:p>
          <a:p>
            <a:pPr algn="just" eaLnBrk="1" hangingPunct="1">
              <a:buFont typeface="Wingdings" pitchFamily="2" charset="2"/>
              <a:buNone/>
            </a:pPr>
            <a:endParaRPr lang="es-ES_tradnl" sz="900" dirty="0" smtClean="0"/>
          </a:p>
        </p:txBody>
      </p:sp>
      <p:sp>
        <p:nvSpPr>
          <p:cNvPr id="5" name="3 Marcador de pie de página"/>
          <p:cNvSpPr>
            <a:spLocks noGrp="1"/>
          </p:cNvSpPr>
          <p:nvPr>
            <p:ph type="ftr" sz="quarter" idx="11"/>
          </p:nvPr>
        </p:nvSpPr>
        <p:spPr>
          <a:xfrm>
            <a:off x="107504" y="6021289"/>
            <a:ext cx="3168352" cy="720080"/>
          </a:xfrm>
        </p:spPr>
        <p:txBody>
          <a:bodyPr/>
          <a:lstStyle/>
          <a:p>
            <a:pPr algn="l"/>
            <a:r>
              <a:rPr lang="es-ES" dirty="0" smtClean="0"/>
              <a:t>GBD, 2013. </a:t>
            </a:r>
            <a:r>
              <a:rPr lang="es-ES" dirty="0" err="1" smtClean="0"/>
              <a:t>Lancet</a:t>
            </a:r>
            <a:r>
              <a:rPr lang="es-ES" dirty="0" smtClean="0"/>
              <a:t> 2015; 386, </a:t>
            </a:r>
          </a:p>
          <a:p>
            <a:pPr algn="l"/>
            <a:r>
              <a:rPr lang="en-US" dirty="0" smtClean="0"/>
              <a:t>Glover </a:t>
            </a:r>
            <a:r>
              <a:rPr lang="en-US" dirty="0"/>
              <a:t>J, Srinivasan </a:t>
            </a:r>
            <a:r>
              <a:rPr lang="en-US" dirty="0" smtClean="0"/>
              <a:t>S. </a:t>
            </a:r>
            <a:r>
              <a:rPr lang="es-MX" dirty="0" smtClean="0"/>
              <a:t>Psychiatr </a:t>
            </a:r>
            <a:r>
              <a:rPr lang="es-MX" dirty="0"/>
              <a:t>Clin N Am. </a:t>
            </a:r>
            <a:r>
              <a:rPr lang="es-MX" dirty="0" smtClean="0"/>
              <a:t>2013;36:545-60; </a:t>
            </a:r>
          </a:p>
          <a:p>
            <a:pPr algn="l"/>
            <a:r>
              <a:rPr lang="es-ES" dirty="0" err="1" smtClean="0"/>
              <a:t>Jefferis</a:t>
            </a:r>
            <a:r>
              <a:rPr lang="es-ES" dirty="0" smtClean="0"/>
              <a:t> et al. Social </a:t>
            </a:r>
            <a:r>
              <a:rPr lang="es-ES" dirty="0" err="1" smtClean="0"/>
              <a:t>science</a:t>
            </a:r>
            <a:r>
              <a:rPr lang="es-ES" dirty="0" smtClean="0"/>
              <a:t> &amp; medicine 2011;73(11); </a:t>
            </a:r>
          </a:p>
          <a:p>
            <a:pPr algn="l"/>
            <a:r>
              <a:rPr lang="en-US" dirty="0" err="1" smtClean="0"/>
              <a:t>Djernes</a:t>
            </a:r>
            <a:r>
              <a:rPr lang="en-US" dirty="0" smtClean="0"/>
              <a:t>. </a:t>
            </a:r>
            <a:r>
              <a:rPr lang="es-MX" dirty="0" smtClean="0"/>
              <a:t>Acta </a:t>
            </a:r>
            <a:r>
              <a:rPr lang="es-MX" dirty="0" err="1" smtClean="0"/>
              <a:t>Psychiatrica</a:t>
            </a:r>
            <a:r>
              <a:rPr lang="es-MX" dirty="0" smtClean="0"/>
              <a:t> </a:t>
            </a:r>
            <a:r>
              <a:rPr lang="es-MX" dirty="0" err="1" smtClean="0"/>
              <a:t>Scandinavica</a:t>
            </a:r>
            <a:r>
              <a:rPr lang="es-MX" dirty="0" smtClean="0"/>
              <a:t>. 2006;113:372-387.</a:t>
            </a:r>
            <a:endParaRPr lang="es-ES" dirty="0"/>
          </a:p>
        </p:txBody>
      </p:sp>
      <p:sp>
        <p:nvSpPr>
          <p:cNvPr id="6" name="Marcador de contenido 2"/>
          <p:cNvSpPr txBox="1">
            <a:spLocks/>
          </p:cNvSpPr>
          <p:nvPr/>
        </p:nvSpPr>
        <p:spPr bwMode="auto">
          <a:xfrm>
            <a:off x="5868144" y="3429000"/>
            <a:ext cx="2995638" cy="21336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S PGothic" panose="020B0600070205080204" pitchFamily="34" charset="-128"/>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S PGothic" panose="020B0600070205080204" pitchFamily="34" charset="-128"/>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S PGothic" panose="020B0600070205080204" pitchFamily="34" charset="-128"/>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S PGothic" panose="020B0600070205080204" pitchFamily="34" charset="-128"/>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S PGothic" panose="020B0600070205080204"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1" indent="0" algn="ctr">
              <a:lnSpc>
                <a:spcPct val="80000"/>
              </a:lnSpc>
              <a:buNone/>
            </a:pPr>
            <a:r>
              <a:rPr lang="es-ES" sz="1800" b="1" dirty="0">
                <a:solidFill>
                  <a:srgbClr val="B20000"/>
                </a:solidFill>
              </a:rPr>
              <a:t>Prevalencia </a:t>
            </a:r>
            <a:r>
              <a:rPr lang="es-ES" sz="1800" b="1" dirty="0" smtClean="0">
                <a:solidFill>
                  <a:srgbClr val="B20000"/>
                </a:solidFill>
              </a:rPr>
              <a:t>mundial estimada</a:t>
            </a:r>
            <a:endParaRPr lang="es-ES" sz="1800" b="1" dirty="0">
              <a:solidFill>
                <a:srgbClr val="B20000"/>
              </a:solidFill>
            </a:endParaRPr>
          </a:p>
          <a:p>
            <a:pPr marL="0" lvl="1">
              <a:lnSpc>
                <a:spcPct val="80000"/>
              </a:lnSpc>
              <a:buNone/>
            </a:pPr>
            <a:r>
              <a:rPr lang="es-ES" sz="1800" b="1" dirty="0">
                <a:solidFill>
                  <a:schemeClr val="tx1"/>
                </a:solidFill>
              </a:rPr>
              <a:t>D</a:t>
            </a:r>
            <a:r>
              <a:rPr lang="es-ES" sz="1800" b="1" dirty="0" smtClean="0">
                <a:solidFill>
                  <a:schemeClr val="tx1"/>
                </a:solidFill>
              </a:rPr>
              <a:t>epresivo unipolar: </a:t>
            </a:r>
          </a:p>
          <a:p>
            <a:pPr marL="0" lvl="1" indent="0" algn="just">
              <a:lnSpc>
                <a:spcPct val="80000"/>
              </a:lnSpc>
              <a:buNone/>
            </a:pPr>
            <a:r>
              <a:rPr lang="es-ES" sz="1800" dirty="0" smtClean="0"/>
              <a:t> </a:t>
            </a:r>
            <a:r>
              <a:rPr lang="es-ES" sz="1800" b="1" dirty="0"/>
              <a:t>7.2%</a:t>
            </a:r>
            <a:r>
              <a:rPr lang="es-ES" sz="1800" b="1" dirty="0">
                <a:solidFill>
                  <a:srgbClr val="FF0000"/>
                </a:solidFill>
              </a:rPr>
              <a:t> </a:t>
            </a:r>
            <a:r>
              <a:rPr lang="es-ES" sz="1800" b="1" dirty="0" smtClean="0">
                <a:solidFill>
                  <a:srgbClr val="FF0000"/>
                </a:solidFill>
              </a:rPr>
              <a:t> </a:t>
            </a:r>
            <a:r>
              <a:rPr lang="es-ES" sz="1800" b="1" dirty="0" smtClean="0">
                <a:solidFill>
                  <a:schemeClr val="tx1"/>
                </a:solidFill>
              </a:rPr>
              <a:t>(OMS, 2017)</a:t>
            </a:r>
          </a:p>
          <a:p>
            <a:pPr marL="0" lvl="1" indent="0" algn="just">
              <a:lnSpc>
                <a:spcPct val="80000"/>
              </a:lnSpc>
              <a:buNone/>
            </a:pPr>
            <a:r>
              <a:rPr lang="es-ES" sz="1800" b="1" dirty="0" smtClean="0">
                <a:solidFill>
                  <a:schemeClr val="tx1"/>
                </a:solidFill>
              </a:rPr>
              <a:t>Síntomas depresivos:</a:t>
            </a:r>
          </a:p>
          <a:p>
            <a:pPr marL="0" lvl="1" indent="0" algn="just">
              <a:lnSpc>
                <a:spcPct val="80000"/>
              </a:lnSpc>
              <a:buNone/>
            </a:pPr>
            <a:r>
              <a:rPr lang="es-ES" sz="1800" b="1" dirty="0" smtClean="0">
                <a:solidFill>
                  <a:srgbClr val="000000"/>
                </a:solidFill>
              </a:rPr>
              <a:t>17.6% (ENSANUT, 2012)</a:t>
            </a:r>
            <a:r>
              <a:rPr lang="es-ES" sz="2400" b="1" dirty="0" smtClean="0">
                <a:solidFill>
                  <a:srgbClr val="000000"/>
                </a:solidFill>
              </a:rPr>
              <a:t> </a:t>
            </a:r>
            <a:endParaRPr lang="es-ES" sz="2400" dirty="0"/>
          </a:p>
        </p:txBody>
      </p:sp>
      <p:sp>
        <p:nvSpPr>
          <p:cNvPr id="2" name="Rectángulo 1"/>
          <p:cNvSpPr/>
          <p:nvPr/>
        </p:nvSpPr>
        <p:spPr>
          <a:xfrm>
            <a:off x="395536" y="3356992"/>
            <a:ext cx="5242903" cy="2308324"/>
          </a:xfrm>
          <a:prstGeom prst="rect">
            <a:avLst/>
          </a:prstGeom>
        </p:spPr>
        <p:txBody>
          <a:bodyPr wrap="square">
            <a:spAutoFit/>
          </a:bodyPr>
          <a:lstStyle/>
          <a:p>
            <a:r>
              <a:rPr lang="es-MX" dirty="0"/>
              <a:t>Asociada: </a:t>
            </a:r>
          </a:p>
          <a:p>
            <a:pPr marL="742950" lvl="1" indent="-285750">
              <a:buFont typeface="Arial" panose="020B0604020202020204" pitchFamily="34" charset="0"/>
              <a:buChar char="•"/>
            </a:pPr>
            <a:r>
              <a:rPr lang="es-MX" dirty="0" smtClean="0"/>
              <a:t>Sufrimiento</a:t>
            </a:r>
            <a:r>
              <a:rPr lang="es-MX" dirty="0"/>
              <a:t>, deterioro cognitivo, funcional y de la calidad de vida</a:t>
            </a:r>
          </a:p>
          <a:p>
            <a:pPr marL="742950" lvl="1" indent="-285750">
              <a:buFont typeface="Arial" panose="020B0604020202020204" pitchFamily="34" charset="0"/>
              <a:buChar char="•"/>
            </a:pPr>
            <a:r>
              <a:rPr lang="es-MX" dirty="0"/>
              <a:t>Aumento en el riesgo de morbilidad y mortalidad por enfermedades médicas, y mayor tasa de utilización de servicios de </a:t>
            </a:r>
            <a:r>
              <a:rPr lang="es-MX" dirty="0" smtClean="0"/>
              <a:t>salud </a:t>
            </a:r>
            <a:endParaRPr lang="es-MX" dirty="0"/>
          </a:p>
          <a:p>
            <a:pPr marL="742950" lvl="1" indent="-285750">
              <a:buFont typeface="Arial" panose="020B0604020202020204" pitchFamily="34" charset="0"/>
              <a:buChar char="•"/>
            </a:pPr>
            <a:r>
              <a:rPr lang="es-MX" dirty="0"/>
              <a:t>Asociación bidireccional con comorbilidad </a:t>
            </a:r>
            <a:r>
              <a:rPr lang="es-MX" dirty="0" smtClean="0"/>
              <a:t>física</a:t>
            </a:r>
            <a:endParaRPr lang="es-MX" dirty="0"/>
          </a:p>
        </p:txBody>
      </p:sp>
    </p:spTree>
    <p:extLst>
      <p:ext uri="{BB962C8B-B14F-4D97-AF65-F5344CB8AC3E}">
        <p14:creationId xmlns:p14="http://schemas.microsoft.com/office/powerpoint/2010/main" val="322656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724" y="1194654"/>
            <a:ext cx="7886700" cy="661830"/>
          </a:xfrm>
        </p:spPr>
        <p:txBody>
          <a:bodyPr/>
          <a:lstStyle/>
          <a:p>
            <a:pPr algn="ctr"/>
            <a:r>
              <a:rPr lang="es-ES" b="1" dirty="0" smtClean="0">
                <a:solidFill>
                  <a:srgbClr val="005493"/>
                </a:solidFill>
              </a:rPr>
              <a:t>Trayectorias de depresión en el AM</a:t>
            </a:r>
            <a:endParaRPr lang="es-MX" b="1" dirty="0">
              <a:solidFill>
                <a:srgbClr val="005493"/>
              </a:solidFill>
            </a:endParaRPr>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5</a:t>
            </a:fld>
            <a:endParaRPr lang="es-MX" dirty="0"/>
          </a:p>
        </p:txBody>
      </p:sp>
      <p:sp>
        <p:nvSpPr>
          <p:cNvPr id="6" name="Rectángulo 5"/>
          <p:cNvSpPr/>
          <p:nvPr/>
        </p:nvSpPr>
        <p:spPr>
          <a:xfrm>
            <a:off x="1619672" y="6494661"/>
            <a:ext cx="6012160" cy="230832"/>
          </a:xfrm>
          <a:prstGeom prst="rect">
            <a:avLst/>
          </a:prstGeom>
        </p:spPr>
        <p:txBody>
          <a:bodyPr wrap="square">
            <a:spAutoFit/>
          </a:bodyPr>
          <a:lstStyle/>
          <a:p>
            <a:r>
              <a:rPr lang="en-US" sz="900" dirty="0" err="1" smtClean="0">
                <a:solidFill>
                  <a:schemeClr val="bg1">
                    <a:lumMod val="50000"/>
                  </a:schemeClr>
                </a:solidFill>
              </a:rPr>
              <a:t>Andreescu</a:t>
            </a:r>
            <a:r>
              <a:rPr lang="en-US" sz="900" dirty="0">
                <a:solidFill>
                  <a:schemeClr val="bg1">
                    <a:lumMod val="50000"/>
                  </a:schemeClr>
                </a:solidFill>
              </a:rPr>
              <a:t>, C., Chang, </a:t>
            </a:r>
            <a:r>
              <a:rPr lang="en-US" sz="900" dirty="0" smtClean="0">
                <a:solidFill>
                  <a:schemeClr val="bg1">
                    <a:lumMod val="50000"/>
                  </a:schemeClr>
                </a:solidFill>
              </a:rPr>
              <a:t>C, </a:t>
            </a:r>
            <a:r>
              <a:rPr lang="en-US" sz="900" dirty="0" err="1">
                <a:solidFill>
                  <a:schemeClr val="bg1">
                    <a:lumMod val="50000"/>
                  </a:schemeClr>
                </a:solidFill>
              </a:rPr>
              <a:t>Mulsant</a:t>
            </a:r>
            <a:r>
              <a:rPr lang="en-US" sz="900" dirty="0">
                <a:solidFill>
                  <a:schemeClr val="bg1">
                    <a:lumMod val="50000"/>
                  </a:schemeClr>
                </a:solidFill>
              </a:rPr>
              <a:t>, </a:t>
            </a:r>
            <a:r>
              <a:rPr lang="en-US" sz="900" dirty="0" smtClean="0">
                <a:solidFill>
                  <a:schemeClr val="bg1">
                    <a:lumMod val="50000"/>
                  </a:schemeClr>
                </a:solidFill>
              </a:rPr>
              <a:t>B, et al. International </a:t>
            </a:r>
            <a:r>
              <a:rPr lang="en-US" sz="900" dirty="0" err="1" smtClean="0">
                <a:solidFill>
                  <a:schemeClr val="bg1">
                    <a:lumMod val="50000"/>
                  </a:schemeClr>
                </a:solidFill>
              </a:rPr>
              <a:t>Psychogeriatrics</a:t>
            </a:r>
            <a:r>
              <a:rPr lang="en-US" sz="900" dirty="0">
                <a:solidFill>
                  <a:schemeClr val="bg1">
                    <a:lumMod val="50000"/>
                  </a:schemeClr>
                </a:solidFill>
              </a:rPr>
              <a:t>. </a:t>
            </a:r>
            <a:r>
              <a:rPr lang="en-US" sz="900" dirty="0" smtClean="0">
                <a:solidFill>
                  <a:schemeClr val="bg1">
                    <a:lumMod val="50000"/>
                  </a:schemeClr>
                </a:solidFill>
              </a:rPr>
              <a:t>2008; </a:t>
            </a:r>
            <a:r>
              <a:rPr lang="en-US" sz="900" dirty="0">
                <a:solidFill>
                  <a:schemeClr val="bg1">
                    <a:lumMod val="50000"/>
                  </a:schemeClr>
                </a:solidFill>
              </a:rPr>
              <a:t>20(2</a:t>
            </a:r>
            <a:r>
              <a:rPr lang="en-US" sz="900" dirty="0" smtClean="0">
                <a:solidFill>
                  <a:schemeClr val="bg1">
                    <a:lumMod val="50000"/>
                  </a:schemeClr>
                </a:solidFill>
              </a:rPr>
              <a:t>); </a:t>
            </a:r>
            <a:r>
              <a:rPr lang="en-US" sz="900" dirty="0">
                <a:solidFill>
                  <a:schemeClr val="bg1">
                    <a:lumMod val="50000"/>
                  </a:schemeClr>
                </a:solidFill>
              </a:rPr>
              <a:t>221–236</a:t>
            </a:r>
            <a:r>
              <a:rPr lang="en-US" sz="900" dirty="0" smtClean="0">
                <a:solidFill>
                  <a:schemeClr val="bg1">
                    <a:lumMod val="50000"/>
                  </a:schemeClr>
                </a:solidFill>
              </a:rPr>
              <a:t>.</a:t>
            </a:r>
            <a:endParaRPr lang="es-MX" sz="900" dirty="0">
              <a:solidFill>
                <a:schemeClr val="bg1">
                  <a:lumMod val="50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72816"/>
            <a:ext cx="6317999" cy="4536504"/>
          </a:xfrm>
          <a:prstGeom prst="rect">
            <a:avLst/>
          </a:prstGeom>
        </p:spPr>
      </p:pic>
      <p:sp>
        <p:nvSpPr>
          <p:cNvPr id="9" name="8 CuadroTexto"/>
          <p:cNvSpPr txBox="1"/>
          <p:nvPr/>
        </p:nvSpPr>
        <p:spPr>
          <a:xfrm>
            <a:off x="6156176" y="2132856"/>
            <a:ext cx="2627784" cy="2520280"/>
          </a:xfrm>
          <a:prstGeom prst="rect">
            <a:avLst/>
          </a:prstGeom>
          <a:noFill/>
        </p:spPr>
        <p:txBody>
          <a:bodyPr wrap="none" rtlCol="0">
            <a:noAutofit/>
          </a:bodyPr>
          <a:lstStyle/>
          <a:p>
            <a:r>
              <a:rPr lang="es-ES" sz="1200" dirty="0" smtClean="0"/>
              <a:t>TG1= grupo estable asintomático (n=103)</a:t>
            </a:r>
          </a:p>
          <a:p>
            <a:r>
              <a:rPr lang="es-ES" sz="1200" dirty="0" smtClean="0"/>
              <a:t>TG2= </a:t>
            </a:r>
            <a:r>
              <a:rPr lang="es-ES" sz="1200" dirty="0"/>
              <a:t>grupo estable asintomático (</a:t>
            </a:r>
            <a:r>
              <a:rPr lang="es-ES" sz="1200" dirty="0" smtClean="0"/>
              <a:t>n=354)</a:t>
            </a:r>
          </a:p>
          <a:p>
            <a:r>
              <a:rPr lang="es-ES" sz="1200" dirty="0" smtClean="0"/>
              <a:t>TG3= </a:t>
            </a:r>
            <a:r>
              <a:rPr lang="es-ES" sz="1200" dirty="0"/>
              <a:t>grupo estable </a:t>
            </a:r>
            <a:r>
              <a:rPr lang="es-ES" sz="1200" dirty="0" smtClean="0"/>
              <a:t>con nivel </a:t>
            </a:r>
          </a:p>
          <a:p>
            <a:r>
              <a:rPr lang="es-ES" sz="1200" dirty="0"/>
              <a:t> </a:t>
            </a:r>
            <a:r>
              <a:rPr lang="es-ES" sz="1200" dirty="0" smtClean="0"/>
              <a:t>         bajo de depresión (n=663)</a:t>
            </a:r>
          </a:p>
          <a:p>
            <a:r>
              <a:rPr lang="es-ES" sz="1200" dirty="0" smtClean="0"/>
              <a:t>TG4= </a:t>
            </a:r>
            <a:r>
              <a:rPr lang="es-ES" sz="1200" dirty="0"/>
              <a:t>grupo </a:t>
            </a:r>
            <a:r>
              <a:rPr lang="es-ES" sz="1200" dirty="0" smtClean="0"/>
              <a:t>de síntomas depresivos </a:t>
            </a:r>
          </a:p>
          <a:p>
            <a:r>
              <a:rPr lang="es-ES" sz="1200" dirty="0"/>
              <a:t> </a:t>
            </a:r>
            <a:r>
              <a:rPr lang="es-ES" sz="1200" dirty="0" smtClean="0"/>
              <a:t>          emergentes (n=53)</a:t>
            </a:r>
          </a:p>
          <a:p>
            <a:r>
              <a:rPr lang="es-ES" sz="1200" dirty="0" smtClean="0"/>
              <a:t>TG5= </a:t>
            </a:r>
            <a:r>
              <a:rPr lang="es-ES" sz="1200" dirty="0"/>
              <a:t>grupo </a:t>
            </a:r>
            <a:r>
              <a:rPr lang="es-ES" sz="1200" dirty="0" smtClean="0"/>
              <a:t>de remisión de síntomas </a:t>
            </a:r>
          </a:p>
          <a:p>
            <a:r>
              <a:rPr lang="es-ES" sz="1200" dirty="0" smtClean="0"/>
              <a:t>           depresivos (n=61)</a:t>
            </a:r>
          </a:p>
          <a:p>
            <a:r>
              <a:rPr lang="es-ES" sz="1200" dirty="0" smtClean="0"/>
              <a:t>TG6= </a:t>
            </a:r>
            <a:r>
              <a:rPr lang="es-ES" sz="1200" dirty="0"/>
              <a:t>grupo </a:t>
            </a:r>
            <a:r>
              <a:rPr lang="es-ES" sz="1200" dirty="0" smtClean="0"/>
              <a:t>de síntomas depresivos </a:t>
            </a:r>
          </a:p>
          <a:p>
            <a:r>
              <a:rPr lang="es-ES" sz="1200" dirty="0"/>
              <a:t> </a:t>
            </a:r>
            <a:r>
              <a:rPr lang="es-ES" sz="1200" dirty="0" smtClean="0"/>
              <a:t>         persistentes </a:t>
            </a:r>
            <a:r>
              <a:rPr lang="es-ES" sz="1200" dirty="0"/>
              <a:t>(</a:t>
            </a:r>
            <a:r>
              <a:rPr lang="es-ES" sz="1200" dirty="0" smtClean="0"/>
              <a:t>n=26)</a:t>
            </a:r>
            <a:endParaRPr lang="es-ES" sz="1200" dirty="0"/>
          </a:p>
        </p:txBody>
      </p:sp>
      <p:sp>
        <p:nvSpPr>
          <p:cNvPr id="10" name="9 CuadroTexto"/>
          <p:cNvSpPr txBox="1"/>
          <p:nvPr/>
        </p:nvSpPr>
        <p:spPr>
          <a:xfrm>
            <a:off x="6421690" y="4797152"/>
            <a:ext cx="2420283" cy="830997"/>
          </a:xfrm>
          <a:prstGeom prst="rect">
            <a:avLst/>
          </a:prstGeom>
          <a:noFill/>
        </p:spPr>
        <p:txBody>
          <a:bodyPr wrap="square" rtlCol="0">
            <a:spAutoFit/>
          </a:bodyPr>
          <a:lstStyle/>
          <a:p>
            <a:r>
              <a:rPr lang="es-ES" sz="1200" dirty="0" smtClean="0"/>
              <a:t>Media de tiempo de seguimiento: 6.5 años (DE: 3.5)</a:t>
            </a:r>
          </a:p>
          <a:p>
            <a:r>
              <a:rPr lang="es-ES" sz="1200" dirty="0" smtClean="0"/>
              <a:t>Mediana: 8.3 años</a:t>
            </a:r>
          </a:p>
          <a:p>
            <a:r>
              <a:rPr lang="es-ES" sz="1200" dirty="0" smtClean="0"/>
              <a:t>Rango superior: 11.8 años</a:t>
            </a:r>
            <a:endParaRPr lang="es-ES" sz="1200" dirty="0"/>
          </a:p>
        </p:txBody>
      </p:sp>
    </p:spTree>
    <p:extLst>
      <p:ext uri="{BB962C8B-B14F-4D97-AF65-F5344CB8AC3E}">
        <p14:creationId xmlns:p14="http://schemas.microsoft.com/office/powerpoint/2010/main" val="27903537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732" y="1196752"/>
            <a:ext cx="7886700" cy="786718"/>
          </a:xfrm>
        </p:spPr>
        <p:txBody>
          <a:bodyPr/>
          <a:lstStyle/>
          <a:p>
            <a:pPr algn="ctr"/>
            <a:r>
              <a:rPr lang="es-ES" b="1" dirty="0" smtClean="0">
                <a:solidFill>
                  <a:schemeClr val="accent1">
                    <a:lumMod val="50000"/>
                  </a:schemeClr>
                </a:solidFill>
              </a:rPr>
              <a:t>Justificación</a:t>
            </a:r>
            <a:endParaRPr lang="es-MX" b="1" dirty="0">
              <a:solidFill>
                <a:schemeClr val="accent1">
                  <a:lumMod val="50000"/>
                </a:schemeClr>
              </a:solidFill>
            </a:endParaRPr>
          </a:p>
        </p:txBody>
      </p:sp>
      <p:sp>
        <p:nvSpPr>
          <p:cNvPr id="3" name="Marcador de contenido 2"/>
          <p:cNvSpPr>
            <a:spLocks noGrp="1"/>
          </p:cNvSpPr>
          <p:nvPr>
            <p:ph idx="1"/>
          </p:nvPr>
        </p:nvSpPr>
        <p:spPr/>
        <p:txBody>
          <a:bodyPr>
            <a:normAutofit lnSpcReduction="10000"/>
          </a:bodyPr>
          <a:lstStyle/>
          <a:p>
            <a:pPr algn="just"/>
            <a:r>
              <a:rPr lang="es-MX" sz="2800" dirty="0"/>
              <a:t>La SM y el bienestar emocional son condiciones </a:t>
            </a:r>
            <a:r>
              <a:rPr lang="es-MX" sz="2800" b="1" dirty="0">
                <a:solidFill>
                  <a:srgbClr val="C00000"/>
                </a:solidFill>
              </a:rPr>
              <a:t>i</a:t>
            </a:r>
            <a:r>
              <a:rPr lang="es-MX" sz="2800" b="1" dirty="0">
                <a:solidFill>
                  <a:srgbClr val="B20000"/>
                </a:solidFill>
              </a:rPr>
              <a:t>mportante</a:t>
            </a:r>
            <a:r>
              <a:rPr lang="es-MX" sz="2800" b="1" dirty="0">
                <a:solidFill>
                  <a:srgbClr val="C00000"/>
                </a:solidFill>
              </a:rPr>
              <a:t>s</a:t>
            </a:r>
            <a:r>
              <a:rPr lang="es-MX" sz="2800" dirty="0"/>
              <a:t> </a:t>
            </a:r>
            <a:r>
              <a:rPr lang="es-MX" sz="2800" b="1" dirty="0">
                <a:solidFill>
                  <a:srgbClr val="B20000"/>
                </a:solidFill>
              </a:rPr>
              <a:t>en</a:t>
            </a:r>
            <a:r>
              <a:rPr lang="es-MX" sz="2800" dirty="0"/>
              <a:t> </a:t>
            </a:r>
            <a:r>
              <a:rPr lang="es-MX" sz="2800" b="1" dirty="0">
                <a:solidFill>
                  <a:srgbClr val="C00000"/>
                </a:solidFill>
              </a:rPr>
              <a:t>todas las etapas de la </a:t>
            </a:r>
            <a:r>
              <a:rPr lang="es-MX" sz="2800" b="1" dirty="0" smtClean="0">
                <a:solidFill>
                  <a:srgbClr val="C00000"/>
                </a:solidFill>
              </a:rPr>
              <a:t>vida </a:t>
            </a:r>
            <a:endParaRPr lang="es-MX" sz="2800" b="1" dirty="0">
              <a:solidFill>
                <a:srgbClr val="C00000"/>
              </a:solidFill>
            </a:endParaRPr>
          </a:p>
          <a:p>
            <a:pPr algn="just"/>
            <a:r>
              <a:rPr lang="es-MX" sz="2800" dirty="0" smtClean="0"/>
              <a:t>«No </a:t>
            </a:r>
            <a:r>
              <a:rPr lang="es-MX" sz="2800" dirty="0"/>
              <a:t>hay salud sin </a:t>
            </a:r>
            <a:r>
              <a:rPr lang="es-MX" sz="2800" dirty="0" smtClean="0"/>
              <a:t>salud mental», </a:t>
            </a:r>
            <a:r>
              <a:rPr lang="es-MX" sz="2800" b="1" dirty="0" smtClean="0">
                <a:solidFill>
                  <a:srgbClr val="B20000"/>
                </a:solidFill>
              </a:rPr>
              <a:t>la </a:t>
            </a:r>
            <a:r>
              <a:rPr lang="es-MX" sz="2800" b="1" dirty="0">
                <a:solidFill>
                  <a:srgbClr val="B20000"/>
                </a:solidFill>
              </a:rPr>
              <a:t>depresión del </a:t>
            </a:r>
            <a:r>
              <a:rPr lang="es-MX" sz="2800" b="1" dirty="0" smtClean="0">
                <a:solidFill>
                  <a:srgbClr val="B20000"/>
                </a:solidFill>
              </a:rPr>
              <a:t>AM es un </a:t>
            </a:r>
            <a:r>
              <a:rPr lang="es-MX" sz="2800" b="1" dirty="0">
                <a:solidFill>
                  <a:srgbClr val="B20000"/>
                </a:solidFill>
              </a:rPr>
              <a:t>problema de salud pública por su </a:t>
            </a:r>
            <a:r>
              <a:rPr lang="es-MX" sz="2800" b="1" dirty="0">
                <a:solidFill>
                  <a:srgbClr val="C00000"/>
                </a:solidFill>
              </a:rPr>
              <a:t>alta </a:t>
            </a:r>
            <a:r>
              <a:rPr lang="es-MX" sz="2800" b="1" dirty="0" smtClean="0">
                <a:solidFill>
                  <a:srgbClr val="C00000"/>
                </a:solidFill>
              </a:rPr>
              <a:t>prevalencia e </a:t>
            </a:r>
            <a:r>
              <a:rPr lang="es-MX" sz="2800" b="1" dirty="0">
                <a:solidFill>
                  <a:srgbClr val="C00000"/>
                </a:solidFill>
              </a:rPr>
              <a:t>importantes </a:t>
            </a:r>
            <a:r>
              <a:rPr lang="es-MX" sz="2800" b="1" dirty="0" smtClean="0">
                <a:solidFill>
                  <a:srgbClr val="C00000"/>
                </a:solidFill>
              </a:rPr>
              <a:t>consecuencias</a:t>
            </a:r>
            <a:endParaRPr lang="es-MX" sz="2800" dirty="0" smtClean="0"/>
          </a:p>
          <a:p>
            <a:pPr algn="just"/>
            <a:r>
              <a:rPr lang="es-MX" sz="2800" dirty="0" smtClean="0"/>
              <a:t>Es necesario </a:t>
            </a:r>
            <a:r>
              <a:rPr lang="es-MX" sz="2800" b="1" dirty="0" smtClean="0">
                <a:solidFill>
                  <a:srgbClr val="B20000"/>
                </a:solidFill>
              </a:rPr>
              <a:t>identificar</a:t>
            </a:r>
            <a:r>
              <a:rPr lang="es-MX" sz="2800" dirty="0" smtClean="0"/>
              <a:t> </a:t>
            </a:r>
            <a:r>
              <a:rPr lang="es-MX" sz="2800" dirty="0"/>
              <a:t>sus </a:t>
            </a:r>
            <a:r>
              <a:rPr lang="es-MX" sz="2800" b="1" dirty="0">
                <a:solidFill>
                  <a:srgbClr val="C00000"/>
                </a:solidFill>
              </a:rPr>
              <a:t>factores de </a:t>
            </a:r>
            <a:r>
              <a:rPr lang="es-MX" sz="2800" b="1" dirty="0" smtClean="0">
                <a:solidFill>
                  <a:srgbClr val="C00000"/>
                </a:solidFill>
              </a:rPr>
              <a:t>riesgo (modificables y no modificables), </a:t>
            </a:r>
            <a:r>
              <a:rPr lang="es-MX" sz="2800" dirty="0" smtClean="0"/>
              <a:t>para el </a:t>
            </a:r>
            <a:r>
              <a:rPr lang="es-MX" sz="2800" b="1" dirty="0" smtClean="0">
                <a:solidFill>
                  <a:srgbClr val="C00000"/>
                </a:solidFill>
              </a:rPr>
              <a:t>diseño de intervenciones</a:t>
            </a:r>
            <a:r>
              <a:rPr lang="es-MX" sz="2800" dirty="0" smtClean="0"/>
              <a:t>, </a:t>
            </a:r>
            <a:r>
              <a:rPr lang="es-MX" sz="2800" dirty="0"/>
              <a:t>preventivas </a:t>
            </a:r>
            <a:r>
              <a:rPr lang="es-MX" sz="2800" dirty="0" smtClean="0"/>
              <a:t>y terapéuticas </a:t>
            </a:r>
            <a:r>
              <a:rPr lang="es-MX" sz="2800" dirty="0"/>
              <a:t>que incidan sobre los riesgos </a:t>
            </a:r>
            <a:r>
              <a:rPr lang="es-MX" sz="2800" b="1" dirty="0" smtClean="0">
                <a:solidFill>
                  <a:srgbClr val="C00000"/>
                </a:solidFill>
              </a:rPr>
              <a:t>potencialmente modificables</a:t>
            </a:r>
            <a:endParaRPr lang="es-MX" sz="2800" b="1" dirty="0">
              <a:solidFill>
                <a:srgbClr val="C00000"/>
              </a:solidFill>
            </a:endParaRPr>
          </a:p>
        </p:txBody>
      </p:sp>
      <p:sp>
        <p:nvSpPr>
          <p:cNvPr id="4" name="Marcador de número de diapositiva 3"/>
          <p:cNvSpPr>
            <a:spLocks noGrp="1"/>
          </p:cNvSpPr>
          <p:nvPr>
            <p:ph type="sldNum" sz="quarter" idx="12"/>
          </p:nvPr>
        </p:nvSpPr>
        <p:spPr/>
        <p:txBody>
          <a:bodyPr/>
          <a:lstStyle/>
          <a:p>
            <a:fld id="{90DBC2C9-5D35-4599-B5AC-1BC63B923B20}" type="slidenum">
              <a:rPr lang="es-MX" smtClean="0"/>
              <a:pPr/>
              <a:t>6</a:t>
            </a:fld>
            <a:endParaRPr lang="es-MX"/>
          </a:p>
        </p:txBody>
      </p:sp>
    </p:spTree>
    <p:extLst>
      <p:ext uri="{BB962C8B-B14F-4D97-AF65-F5344CB8AC3E}">
        <p14:creationId xmlns:p14="http://schemas.microsoft.com/office/powerpoint/2010/main" val="13718990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724" y="1213115"/>
            <a:ext cx="7886700" cy="786718"/>
          </a:xfrm>
        </p:spPr>
        <p:txBody>
          <a:bodyPr>
            <a:normAutofit/>
          </a:bodyPr>
          <a:lstStyle/>
          <a:p>
            <a:pPr lvl="0" algn="ctr"/>
            <a:r>
              <a:rPr lang="es-ES" b="1" dirty="0" smtClean="0">
                <a:solidFill>
                  <a:srgbClr val="005493"/>
                </a:solidFill>
              </a:rPr>
              <a:t>Objetivo</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64352611"/>
              </p:ext>
            </p:extLst>
          </p:nvPr>
        </p:nvGraphicFramePr>
        <p:xfrm>
          <a:off x="827584" y="2276475"/>
          <a:ext cx="7886700" cy="390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0DBC2C9-5D35-4599-B5AC-1BC63B923B20}" type="slidenum">
              <a:rPr lang="es-MX" smtClean="0"/>
              <a:pPr/>
              <a:t>7</a:t>
            </a:fld>
            <a:endParaRPr lang="es-MX"/>
          </a:p>
        </p:txBody>
      </p:sp>
      <p:sp>
        <p:nvSpPr>
          <p:cNvPr id="6" name="CuadroTexto 5"/>
          <p:cNvSpPr txBox="1"/>
          <p:nvPr/>
        </p:nvSpPr>
        <p:spPr>
          <a:xfrm>
            <a:off x="1403648" y="2564904"/>
            <a:ext cx="5472608" cy="304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MX" sz="2400" b="1" dirty="0" smtClean="0">
              <a:solidFill>
                <a:schemeClr val="bg1"/>
              </a:solidFill>
            </a:endParaRPr>
          </a:p>
          <a:p>
            <a:pPr algn="ctr"/>
            <a:r>
              <a:rPr lang="es-MX" sz="2400" b="1" dirty="0" smtClean="0">
                <a:solidFill>
                  <a:schemeClr val="bg1"/>
                </a:solidFill>
              </a:rPr>
              <a:t>Describir la asociación de determinantes :</a:t>
            </a:r>
          </a:p>
          <a:p>
            <a:pPr algn="ctr"/>
            <a:r>
              <a:rPr lang="es-MX" sz="2400" b="1" dirty="0" smtClean="0">
                <a:solidFill>
                  <a:schemeClr val="bg1"/>
                </a:solidFill>
              </a:rPr>
              <a:t>sociodemográficos, del entorno, psicosociales y de salud </a:t>
            </a:r>
          </a:p>
          <a:p>
            <a:pPr algn="ctr"/>
            <a:r>
              <a:rPr lang="es-MX" sz="2400" b="1" dirty="0" smtClean="0">
                <a:solidFill>
                  <a:schemeClr val="bg1"/>
                </a:solidFill>
              </a:rPr>
              <a:t>en AM mexicanos, </a:t>
            </a:r>
          </a:p>
          <a:p>
            <a:pPr algn="ctr"/>
            <a:r>
              <a:rPr lang="es-MX" sz="2400" b="1" dirty="0" smtClean="0">
                <a:solidFill>
                  <a:schemeClr val="bg1"/>
                </a:solidFill>
              </a:rPr>
              <a:t>con depresión crónica e incidente, </a:t>
            </a:r>
          </a:p>
          <a:p>
            <a:pPr algn="ctr"/>
            <a:r>
              <a:rPr lang="es-MX" sz="2400" b="1" dirty="0" smtClean="0">
                <a:solidFill>
                  <a:schemeClr val="bg1"/>
                </a:solidFill>
              </a:rPr>
              <a:t>en un estudio de seguimiento a 3 años</a:t>
            </a:r>
          </a:p>
          <a:p>
            <a:pPr algn="ctr"/>
            <a:endParaRPr lang="es-MX" sz="2400" b="1" dirty="0">
              <a:solidFill>
                <a:schemeClr val="bg1"/>
              </a:solidFill>
            </a:endParaRPr>
          </a:p>
        </p:txBody>
      </p:sp>
    </p:spTree>
    <p:extLst>
      <p:ext uri="{BB962C8B-B14F-4D97-AF65-F5344CB8AC3E}">
        <p14:creationId xmlns:p14="http://schemas.microsoft.com/office/powerpoint/2010/main" val="34101377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3732" y="1124744"/>
            <a:ext cx="7886700" cy="786718"/>
          </a:xfrm>
        </p:spPr>
        <p:txBody>
          <a:bodyPr/>
          <a:lstStyle/>
          <a:p>
            <a:pPr algn="ctr"/>
            <a:r>
              <a:rPr lang="es-MX" b="1" dirty="0" smtClean="0">
                <a:solidFill>
                  <a:srgbClr val="005493"/>
                </a:solidFill>
              </a:rPr>
              <a:t>Método</a:t>
            </a:r>
            <a:endParaRPr lang="es-MX" b="1" dirty="0">
              <a:solidFill>
                <a:srgbClr val="005493"/>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33334879"/>
              </p:ext>
            </p:extLst>
          </p:nvPr>
        </p:nvGraphicFramePr>
        <p:xfrm>
          <a:off x="446856" y="1772816"/>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5D9639DC-2215-46DC-930C-9985E02D3D91}" type="slidenum">
              <a:rPr lang="es-MX" smtClean="0"/>
              <a:pPr/>
              <a:t>8</a:t>
            </a:fld>
            <a:endParaRPr lang="es-MX"/>
          </a:p>
        </p:txBody>
      </p:sp>
      <p:sp>
        <p:nvSpPr>
          <p:cNvPr id="3" name="Rectángulo 2"/>
          <p:cNvSpPr/>
          <p:nvPr/>
        </p:nvSpPr>
        <p:spPr>
          <a:xfrm>
            <a:off x="107504" y="6510536"/>
            <a:ext cx="4572000" cy="230832"/>
          </a:xfrm>
          <a:prstGeom prst="rect">
            <a:avLst/>
          </a:prstGeom>
        </p:spPr>
        <p:txBody>
          <a:bodyPr>
            <a:spAutoFit/>
          </a:bodyPr>
          <a:lstStyle/>
          <a:p>
            <a:r>
              <a:rPr lang="en-US" sz="900" dirty="0">
                <a:solidFill>
                  <a:schemeClr val="bg1">
                    <a:lumMod val="50000"/>
                  </a:schemeClr>
                </a:solidFill>
                <a:cs typeface="Helvetica" panose="020B0604020202020204" pitchFamily="34" charset="0"/>
              </a:rPr>
              <a:t>Prince M, </a:t>
            </a:r>
            <a:r>
              <a:rPr lang="en-US" sz="900" dirty="0" err="1">
                <a:solidFill>
                  <a:schemeClr val="bg1">
                    <a:lumMod val="50000"/>
                  </a:schemeClr>
                </a:solidFill>
                <a:cs typeface="Helvetica" panose="020B0604020202020204" pitchFamily="34" charset="0"/>
              </a:rPr>
              <a:t>Ferri</a:t>
            </a:r>
            <a:r>
              <a:rPr lang="en-US" sz="900" dirty="0">
                <a:solidFill>
                  <a:schemeClr val="bg1">
                    <a:lumMod val="50000"/>
                  </a:schemeClr>
                </a:solidFill>
                <a:cs typeface="Helvetica" panose="020B0604020202020204" pitchFamily="34" charset="0"/>
              </a:rPr>
              <a:t> CP, Acosta D, et al. </a:t>
            </a:r>
            <a:r>
              <a:rPr lang="es-MX" sz="900" dirty="0">
                <a:solidFill>
                  <a:schemeClr val="bg1">
                    <a:lumMod val="50000"/>
                  </a:schemeClr>
                </a:solidFill>
              </a:rPr>
              <a:t>BMC </a:t>
            </a:r>
            <a:r>
              <a:rPr lang="es-MX" sz="900" dirty="0" smtClean="0">
                <a:solidFill>
                  <a:schemeClr val="bg1">
                    <a:lumMod val="50000"/>
                  </a:schemeClr>
                </a:solidFill>
              </a:rPr>
              <a:t>Public</a:t>
            </a:r>
            <a:r>
              <a:rPr lang="es-MX" sz="900" dirty="0">
                <a:solidFill>
                  <a:schemeClr val="bg1">
                    <a:lumMod val="50000"/>
                  </a:schemeClr>
                </a:solidFill>
              </a:rPr>
              <a:t> </a:t>
            </a:r>
            <a:r>
              <a:rPr lang="es-MX" sz="900" dirty="0" smtClean="0">
                <a:solidFill>
                  <a:schemeClr val="bg1">
                    <a:lumMod val="50000"/>
                  </a:schemeClr>
                </a:solidFill>
              </a:rPr>
              <a:t>Health</a:t>
            </a:r>
            <a:r>
              <a:rPr lang="es-MX" sz="900" dirty="0">
                <a:solidFill>
                  <a:schemeClr val="bg1">
                    <a:lumMod val="50000"/>
                  </a:schemeClr>
                </a:solidFill>
              </a:rPr>
              <a:t>. 2007;7:165.</a:t>
            </a:r>
            <a:endParaRPr lang="es-MX" sz="900" dirty="0">
              <a:solidFill>
                <a:schemeClr val="bg1">
                  <a:lumMod val="50000"/>
                </a:schemeClr>
              </a:solidFill>
              <a:cs typeface="Helvetica" panose="020B0604020202020204" pitchFamily="34" charset="0"/>
            </a:endParaRPr>
          </a:p>
        </p:txBody>
      </p:sp>
    </p:spTree>
    <p:extLst>
      <p:ext uri="{BB962C8B-B14F-4D97-AF65-F5344CB8AC3E}">
        <p14:creationId xmlns:p14="http://schemas.microsoft.com/office/powerpoint/2010/main" val="15335333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0DBC2C9-5D35-4599-B5AC-1BC63B923B20}" type="slidenum">
              <a:rPr lang="es-MX" sz="1050" smtClean="0"/>
              <a:pPr/>
              <a:t>9</a:t>
            </a:fld>
            <a:endParaRPr lang="es-MX" sz="1050"/>
          </a:p>
        </p:txBody>
      </p:sp>
      <p:sp>
        <p:nvSpPr>
          <p:cNvPr id="7" name="Rectángulo redondeado 6"/>
          <p:cNvSpPr/>
          <p:nvPr/>
        </p:nvSpPr>
        <p:spPr>
          <a:xfrm>
            <a:off x="4896036" y="1196752"/>
            <a:ext cx="2038486"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N= 2003</a:t>
            </a:r>
            <a:endParaRPr lang="es-MX" b="1" dirty="0"/>
          </a:p>
        </p:txBody>
      </p:sp>
      <p:cxnSp>
        <p:nvCxnSpPr>
          <p:cNvPr id="9" name="Conector angular 8"/>
          <p:cNvCxnSpPr>
            <a:stCxn id="7" idx="2"/>
            <a:endCxn id="19" idx="0"/>
          </p:cNvCxnSpPr>
          <p:nvPr/>
        </p:nvCxnSpPr>
        <p:spPr>
          <a:xfrm rot="16200000" flipH="1">
            <a:off x="6301051" y="1767518"/>
            <a:ext cx="250311" cy="1021854"/>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10" name="Conector angular 9"/>
          <p:cNvCxnSpPr>
            <a:stCxn id="7" idx="2"/>
            <a:endCxn id="20" idx="0"/>
          </p:cNvCxnSpPr>
          <p:nvPr/>
        </p:nvCxnSpPr>
        <p:spPr>
          <a:xfrm rot="5400000">
            <a:off x="5098329" y="1566084"/>
            <a:ext cx="229745" cy="1404156"/>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8" name="Rectángulo redondeado 17"/>
          <p:cNvSpPr/>
          <p:nvPr/>
        </p:nvSpPr>
        <p:spPr>
          <a:xfrm>
            <a:off x="1619672" y="3724910"/>
            <a:ext cx="2974590"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Con información depresión</a:t>
            </a:r>
          </a:p>
          <a:p>
            <a:pPr algn="ctr"/>
            <a:r>
              <a:rPr lang="es-ES" b="1" dirty="0" smtClean="0"/>
              <a:t>n= 1608</a:t>
            </a:r>
          </a:p>
          <a:p>
            <a:pPr algn="ctr"/>
            <a:r>
              <a:rPr lang="es-ES" b="1" dirty="0" smtClean="0"/>
              <a:t>(96.4%)</a:t>
            </a:r>
            <a:endParaRPr lang="es-MX" b="1" dirty="0"/>
          </a:p>
        </p:txBody>
      </p:sp>
      <p:sp>
        <p:nvSpPr>
          <p:cNvPr id="19" name="Rectángulo redondeado 18"/>
          <p:cNvSpPr/>
          <p:nvPr/>
        </p:nvSpPr>
        <p:spPr>
          <a:xfrm>
            <a:off x="5917890" y="2403601"/>
            <a:ext cx="2038486"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No localizados</a:t>
            </a:r>
          </a:p>
          <a:p>
            <a:pPr algn="ctr"/>
            <a:r>
              <a:rPr lang="es-ES" b="1" dirty="0"/>
              <a:t>n</a:t>
            </a:r>
            <a:r>
              <a:rPr lang="es-ES" b="1" dirty="0" smtClean="0"/>
              <a:t>= 335</a:t>
            </a:r>
          </a:p>
          <a:p>
            <a:pPr algn="ctr"/>
            <a:r>
              <a:rPr lang="es-ES" b="1" dirty="0" smtClean="0"/>
              <a:t>(16.7%)</a:t>
            </a:r>
            <a:endParaRPr lang="es-MX" b="1" dirty="0"/>
          </a:p>
        </p:txBody>
      </p:sp>
      <p:sp>
        <p:nvSpPr>
          <p:cNvPr id="20" name="Rectángulo redondeado 19"/>
          <p:cNvSpPr/>
          <p:nvPr/>
        </p:nvSpPr>
        <p:spPr>
          <a:xfrm>
            <a:off x="3491880" y="2383035"/>
            <a:ext cx="2038486"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Seguimiento</a:t>
            </a:r>
          </a:p>
          <a:p>
            <a:pPr algn="ctr"/>
            <a:r>
              <a:rPr lang="es-ES" b="1" dirty="0" smtClean="0"/>
              <a:t>n=1668</a:t>
            </a:r>
          </a:p>
          <a:p>
            <a:pPr algn="ctr"/>
            <a:r>
              <a:rPr lang="es-ES" b="1" dirty="0" smtClean="0"/>
              <a:t>(83.3%)</a:t>
            </a:r>
            <a:endParaRPr lang="es-MX" b="1" dirty="0"/>
          </a:p>
        </p:txBody>
      </p:sp>
      <p:cxnSp>
        <p:nvCxnSpPr>
          <p:cNvPr id="23" name="Conector angular 22"/>
          <p:cNvCxnSpPr>
            <a:stCxn id="20" idx="2"/>
            <a:endCxn id="18" idx="0"/>
          </p:cNvCxnSpPr>
          <p:nvPr/>
        </p:nvCxnSpPr>
        <p:spPr>
          <a:xfrm rot="5400000">
            <a:off x="3616377" y="2830163"/>
            <a:ext cx="385337" cy="1404156"/>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31" name="Rectángulo redondeado 30"/>
          <p:cNvSpPr/>
          <p:nvPr/>
        </p:nvSpPr>
        <p:spPr>
          <a:xfrm>
            <a:off x="4887760" y="3751186"/>
            <a:ext cx="3140624"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Sin información depresión</a:t>
            </a:r>
          </a:p>
          <a:p>
            <a:pPr algn="ctr"/>
            <a:r>
              <a:rPr lang="es-ES" b="1" dirty="0" smtClean="0"/>
              <a:t>n= 60</a:t>
            </a:r>
          </a:p>
          <a:p>
            <a:pPr algn="ctr"/>
            <a:r>
              <a:rPr lang="es-ES" b="1" dirty="0" smtClean="0"/>
              <a:t>(3.6%)</a:t>
            </a:r>
            <a:endParaRPr lang="es-MX" b="1" dirty="0"/>
          </a:p>
        </p:txBody>
      </p:sp>
      <p:cxnSp>
        <p:nvCxnSpPr>
          <p:cNvPr id="32" name="Conector angular 31"/>
          <p:cNvCxnSpPr>
            <a:stCxn id="20" idx="2"/>
            <a:endCxn id="31" idx="0"/>
          </p:cNvCxnSpPr>
          <p:nvPr/>
        </p:nvCxnSpPr>
        <p:spPr>
          <a:xfrm rot="16200000" flipH="1">
            <a:off x="5278791" y="2571904"/>
            <a:ext cx="411613" cy="1946949"/>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37" name="Rectángulo redondeado 36"/>
          <p:cNvSpPr/>
          <p:nvPr/>
        </p:nvSpPr>
        <p:spPr>
          <a:xfrm>
            <a:off x="193772" y="5171646"/>
            <a:ext cx="2038486"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Sin depresión*</a:t>
            </a:r>
          </a:p>
          <a:p>
            <a:pPr algn="ctr"/>
            <a:r>
              <a:rPr lang="es-ES" b="1" dirty="0" smtClean="0"/>
              <a:t>n= 652</a:t>
            </a:r>
          </a:p>
          <a:p>
            <a:pPr algn="ctr"/>
            <a:r>
              <a:rPr lang="es-ES" b="1" dirty="0" smtClean="0"/>
              <a:t>(40.5%)</a:t>
            </a:r>
            <a:endParaRPr lang="es-MX" b="1" dirty="0"/>
          </a:p>
        </p:txBody>
      </p:sp>
      <p:cxnSp>
        <p:nvCxnSpPr>
          <p:cNvPr id="38" name="Conector angular 37"/>
          <p:cNvCxnSpPr>
            <a:stCxn id="18" idx="2"/>
            <a:endCxn id="39" idx="0"/>
          </p:cNvCxnSpPr>
          <p:nvPr/>
        </p:nvCxnSpPr>
        <p:spPr>
          <a:xfrm rot="16200000" flipH="1">
            <a:off x="2961060" y="4827355"/>
            <a:ext cx="521581" cy="229766"/>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39" name="Rectángulo redondeado 38"/>
          <p:cNvSpPr/>
          <p:nvPr/>
        </p:nvSpPr>
        <p:spPr>
          <a:xfrm>
            <a:off x="2317490" y="5203029"/>
            <a:ext cx="2038486"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Depresión crónica</a:t>
            </a:r>
          </a:p>
          <a:p>
            <a:pPr algn="ctr"/>
            <a:r>
              <a:rPr lang="es-ES" b="1" dirty="0" smtClean="0"/>
              <a:t>n= 633</a:t>
            </a:r>
          </a:p>
          <a:p>
            <a:pPr algn="ctr"/>
            <a:r>
              <a:rPr lang="es-ES" b="1" dirty="0" smtClean="0"/>
              <a:t>(39.4%)</a:t>
            </a:r>
            <a:endParaRPr lang="es-MX" b="1" dirty="0"/>
          </a:p>
        </p:txBody>
      </p:sp>
      <p:sp>
        <p:nvSpPr>
          <p:cNvPr id="40" name="Rectángulo redondeado 39"/>
          <p:cNvSpPr/>
          <p:nvPr/>
        </p:nvSpPr>
        <p:spPr>
          <a:xfrm>
            <a:off x="4499992" y="5199902"/>
            <a:ext cx="2238586" cy="95653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Depresión incidente</a:t>
            </a:r>
          </a:p>
          <a:p>
            <a:pPr algn="ctr"/>
            <a:r>
              <a:rPr lang="es-ES" b="1" dirty="0" smtClean="0"/>
              <a:t>n= 227</a:t>
            </a:r>
          </a:p>
          <a:p>
            <a:pPr algn="ctr"/>
            <a:r>
              <a:rPr lang="es-ES" b="1" dirty="0" smtClean="0"/>
              <a:t>(14.1%)</a:t>
            </a:r>
            <a:endParaRPr lang="es-MX" b="1" dirty="0"/>
          </a:p>
        </p:txBody>
      </p:sp>
      <p:cxnSp>
        <p:nvCxnSpPr>
          <p:cNvPr id="41" name="Conector angular 40"/>
          <p:cNvCxnSpPr>
            <a:stCxn id="18" idx="2"/>
            <a:endCxn id="42" idx="0"/>
          </p:cNvCxnSpPr>
          <p:nvPr/>
        </p:nvCxnSpPr>
        <p:spPr>
          <a:xfrm rot="16200000" flipH="1">
            <a:off x="5268384" y="2520031"/>
            <a:ext cx="521783" cy="4844616"/>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42" name="Rectángulo redondeado 41"/>
          <p:cNvSpPr/>
          <p:nvPr/>
        </p:nvSpPr>
        <p:spPr>
          <a:xfrm>
            <a:off x="6866670" y="5203231"/>
            <a:ext cx="2169826" cy="956538"/>
          </a:xfrm>
          <a:prstGeom prst="roundRect">
            <a:avLst/>
          </a:prstGeom>
          <a:solidFill>
            <a:schemeClr val="accent3">
              <a:lumMod val="60000"/>
              <a:lumOff val="40000"/>
            </a:schemeClr>
          </a:solidFill>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Depresión remisión</a:t>
            </a:r>
          </a:p>
          <a:p>
            <a:pPr algn="ctr"/>
            <a:r>
              <a:rPr lang="es-ES" b="1" dirty="0" smtClean="0"/>
              <a:t>n= 96</a:t>
            </a:r>
          </a:p>
          <a:p>
            <a:pPr algn="ctr"/>
            <a:r>
              <a:rPr lang="es-ES" b="1" dirty="0" smtClean="0"/>
              <a:t>(6.0%)</a:t>
            </a:r>
            <a:endParaRPr lang="es-MX" b="1" dirty="0"/>
          </a:p>
        </p:txBody>
      </p:sp>
      <p:cxnSp>
        <p:nvCxnSpPr>
          <p:cNvPr id="45" name="Conector angular 44"/>
          <p:cNvCxnSpPr>
            <a:stCxn id="18" idx="2"/>
            <a:endCxn id="40" idx="0"/>
          </p:cNvCxnSpPr>
          <p:nvPr/>
        </p:nvCxnSpPr>
        <p:spPr>
          <a:xfrm rot="16200000" flipH="1">
            <a:off x="4103899" y="3684516"/>
            <a:ext cx="518454" cy="2512318"/>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46" name="Conector angular 45"/>
          <p:cNvCxnSpPr>
            <a:stCxn id="18" idx="2"/>
            <a:endCxn id="37" idx="0"/>
          </p:cNvCxnSpPr>
          <p:nvPr/>
        </p:nvCxnSpPr>
        <p:spPr>
          <a:xfrm rot="5400000">
            <a:off x="1914892" y="3979571"/>
            <a:ext cx="490198" cy="1893952"/>
          </a:xfrm>
          <a:prstGeom prst="bentConnector3">
            <a:avLst>
              <a:gd name="adj1" fmla="val 50000"/>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53" name="CuadroTexto 52"/>
          <p:cNvSpPr txBox="1"/>
          <p:nvPr/>
        </p:nvSpPr>
        <p:spPr>
          <a:xfrm>
            <a:off x="586582" y="6356351"/>
            <a:ext cx="3251596" cy="646331"/>
          </a:xfrm>
          <a:prstGeom prst="rect">
            <a:avLst/>
          </a:prstGeom>
          <a:noFill/>
        </p:spPr>
        <p:txBody>
          <a:bodyPr wrap="none" rtlCol="0">
            <a:spAutoFit/>
          </a:bodyPr>
          <a:lstStyle/>
          <a:p>
            <a:r>
              <a:rPr lang="es-ES" sz="1200" dirty="0" smtClean="0"/>
              <a:t>*Grupo de referencia para los análisis</a:t>
            </a:r>
          </a:p>
          <a:p>
            <a:r>
              <a:rPr lang="es-ES" sz="1200" dirty="0" smtClean="0"/>
              <a:t>Grupo sombreado, no considerado en los análisis</a:t>
            </a:r>
          </a:p>
          <a:p>
            <a:endParaRPr lang="es-MX" sz="1200" dirty="0"/>
          </a:p>
        </p:txBody>
      </p:sp>
      <p:sp>
        <p:nvSpPr>
          <p:cNvPr id="76" name="Título 1"/>
          <p:cNvSpPr txBox="1">
            <a:spLocks/>
          </p:cNvSpPr>
          <p:nvPr/>
        </p:nvSpPr>
        <p:spPr>
          <a:xfrm>
            <a:off x="251520" y="1328883"/>
            <a:ext cx="3600400"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b="1" dirty="0" smtClean="0">
                <a:solidFill>
                  <a:srgbClr val="005493"/>
                </a:solidFill>
              </a:rPr>
              <a:t>Muestra</a:t>
            </a:r>
            <a:endParaRPr lang="es-MX" b="1" dirty="0">
              <a:solidFill>
                <a:srgbClr val="005493"/>
              </a:solidFill>
            </a:endParaRPr>
          </a:p>
        </p:txBody>
      </p:sp>
    </p:spTree>
    <p:extLst>
      <p:ext uri="{BB962C8B-B14F-4D97-AF65-F5344CB8AC3E}">
        <p14:creationId xmlns:p14="http://schemas.microsoft.com/office/powerpoint/2010/main" val="8878730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fil">
  <a:themeElements>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er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ntiila_Presentac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CDPAMD. versión final</Template>
  <TotalTime>2243</TotalTime>
  <Words>2042</Words>
  <Application>Microsoft Macintosh PowerPoint</Application>
  <PresentationFormat>Presentación en pantalla (4:3)</PresentationFormat>
  <Paragraphs>474</Paragraphs>
  <Slides>20</Slides>
  <Notes>10</Notes>
  <HiddenSlides>0</HiddenSlides>
  <MMClips>0</MMClips>
  <ScaleCrop>false</ScaleCrop>
  <HeadingPairs>
    <vt:vector size="4" baseType="variant">
      <vt:variant>
        <vt:lpstr>Tema</vt:lpstr>
      </vt:variant>
      <vt:variant>
        <vt:i4>4</vt:i4>
      </vt:variant>
      <vt:variant>
        <vt:lpstr>Títulos de diapositiva</vt:lpstr>
      </vt:variant>
      <vt:variant>
        <vt:i4>20</vt:i4>
      </vt:variant>
    </vt:vector>
  </HeadingPairs>
  <TitlesOfParts>
    <vt:vector size="24" baseType="lpstr">
      <vt:lpstr>Perfil</vt:lpstr>
      <vt:lpstr>Plantiila_Presentacion[1]</vt:lpstr>
      <vt:lpstr>1_Tema de Office</vt:lpstr>
      <vt:lpstr>2_Tema de Office</vt:lpstr>
      <vt:lpstr>Determinantes asociados a depresión crónica e incidente en adultos mayores mexicanos</vt:lpstr>
      <vt:lpstr>El envejecimiento </vt:lpstr>
      <vt:lpstr>Salud mental y envejecimiento</vt:lpstr>
      <vt:lpstr>Depresión en AM</vt:lpstr>
      <vt:lpstr>Trayectorias de depresión en el AM</vt:lpstr>
      <vt:lpstr>Justificación</vt:lpstr>
      <vt:lpstr>Objetivo</vt:lpstr>
      <vt:lpstr>Método</vt:lpstr>
      <vt:lpstr>Presentación de PowerPoint</vt:lpstr>
      <vt:lpstr>Variable dependiente:  depresión, en un espectro amplio</vt:lpstr>
      <vt:lpstr>Variables de exposición</vt:lpstr>
      <vt:lpstr>Análisis</vt:lpstr>
      <vt:lpstr>Características sociodemográficas en porcentajes,  por sexo, condición de depresión y población total</vt:lpstr>
      <vt:lpstr>Presencia de asociaciones entre grupos de depresión y condiciones evaluadas en el modelo general y por sexo</vt:lpstr>
      <vt:lpstr>Perfil de riesgo para depresión en hombres</vt:lpstr>
      <vt:lpstr>Perfil de riesgo para depresión en mujeres</vt:lpstr>
      <vt:lpstr>Discusión</vt:lpstr>
      <vt:lpstr>Conclusiones</vt:lpstr>
      <vt:lpstr>Presentación de PowerPoint</vt:lpstr>
      <vt:lpstr>Presentación de PowerPoint</vt:lpstr>
    </vt:vector>
  </TitlesOfParts>
  <Company>Monsuver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Monsuver</dc:creator>
  <cp:lastModifiedBy>Ana Luisa  Sosa Ortiz</cp:lastModifiedBy>
  <cp:revision>276</cp:revision>
  <dcterms:created xsi:type="dcterms:W3CDTF">2013-02-18T06:33:13Z</dcterms:created>
  <dcterms:modified xsi:type="dcterms:W3CDTF">2018-05-16T23:08:34Z</dcterms:modified>
</cp:coreProperties>
</file>